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8"/>
  </p:notesMasterIdLst>
  <p:sldIdLst>
    <p:sldId id="256" r:id="rId2"/>
    <p:sldId id="257" r:id="rId3"/>
    <p:sldId id="287" r:id="rId4"/>
    <p:sldId id="288" r:id="rId5"/>
    <p:sldId id="289" r:id="rId6"/>
    <p:sldId id="270"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Chango" panose="020B0604020202020204" charset="0"/>
      <p:regular r:id="rId13"/>
    </p:embeddedFont>
    <p:embeddedFont>
      <p:font typeface="Montserrat"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256C01-0242-48E8-8A64-22F93E083810}">
  <a:tblStyle styleId="{4F256C01-0242-48E8-8A64-22F93E0838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showGuides="1">
      <p:cViewPr varScale="1">
        <p:scale>
          <a:sx n="105" d="100"/>
          <a:sy n="105" d="100"/>
        </p:scale>
        <p:origin x="123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e8dc876d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e8dc876d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2"/>
        <p:cNvGrpSpPr/>
        <p:nvPr/>
      </p:nvGrpSpPr>
      <p:grpSpPr>
        <a:xfrm>
          <a:off x="0" y="0"/>
          <a:ext cx="0" cy="0"/>
          <a:chOff x="0" y="0"/>
          <a:chExt cx="0" cy="0"/>
        </a:xfrm>
      </p:grpSpPr>
      <p:sp>
        <p:nvSpPr>
          <p:cNvPr id="2613" name="Google Shape;2613;ge8e436e72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4" name="Google Shape;2614;ge8e436e72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flipH="1">
            <a:off x="-1865163" y="-344872"/>
            <a:ext cx="4686115" cy="1178487"/>
            <a:chOff x="4830100" y="4338402"/>
            <a:chExt cx="3679713" cy="925392"/>
          </a:xfrm>
        </p:grpSpPr>
        <p:sp>
          <p:nvSpPr>
            <p:cNvPr id="10" name="Google Shape;10;p2"/>
            <p:cNvSpPr/>
            <p:nvPr/>
          </p:nvSpPr>
          <p:spPr>
            <a:xfrm>
              <a:off x="6411221" y="4340787"/>
              <a:ext cx="2046753" cy="922273"/>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0598" y="4338402"/>
              <a:ext cx="743017" cy="50050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026563" y="4853623"/>
              <a:ext cx="232481" cy="104723"/>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105043" y="4951271"/>
              <a:ext cx="206567" cy="10760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67564" y="5067346"/>
              <a:ext cx="89258" cy="3093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440594" y="4729404"/>
              <a:ext cx="240872" cy="158031"/>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135065" y="4743225"/>
              <a:ext cx="443573" cy="250250"/>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656533" y="4800727"/>
              <a:ext cx="582272" cy="288010"/>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23499" y="4968958"/>
              <a:ext cx="214958" cy="107356"/>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605205" y="4911373"/>
              <a:ext cx="53390" cy="30849"/>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715686" y="4810023"/>
              <a:ext cx="320093" cy="97155"/>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519074" y="4938109"/>
              <a:ext cx="603578" cy="206814"/>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09416" y="5088653"/>
              <a:ext cx="197765" cy="69349"/>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05516" y="5076560"/>
              <a:ext cx="65072" cy="56187"/>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561271" y="5073598"/>
              <a:ext cx="776582" cy="14445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54332" y="5138916"/>
              <a:ext cx="679756" cy="1151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973325" y="5001050"/>
              <a:ext cx="1511097" cy="23987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30100" y="5169847"/>
              <a:ext cx="3679713" cy="93947"/>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2820957" y="520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55759" y="46956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1251" y="378894"/>
            <a:ext cx="38394" cy="43804"/>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624255" y="470473"/>
            <a:ext cx="48763" cy="42000"/>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277526" y="565309"/>
            <a:ext cx="51392" cy="3922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054912" y="25694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txBox="1">
            <a:spLocks noGrp="1"/>
          </p:cNvSpPr>
          <p:nvPr>
            <p:ph type="ctrTitle"/>
          </p:nvPr>
        </p:nvSpPr>
        <p:spPr>
          <a:xfrm>
            <a:off x="4168550" y="551225"/>
            <a:ext cx="4233300" cy="15678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5" name="Google Shape;35;p2"/>
          <p:cNvSpPr txBox="1">
            <a:spLocks noGrp="1"/>
          </p:cNvSpPr>
          <p:nvPr>
            <p:ph type="subTitle" idx="1"/>
          </p:nvPr>
        </p:nvSpPr>
        <p:spPr>
          <a:xfrm>
            <a:off x="4168500" y="2907938"/>
            <a:ext cx="4233300" cy="7926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6" name="Google Shape;36;p2"/>
          <p:cNvSpPr txBox="1">
            <a:spLocks noGrp="1"/>
          </p:cNvSpPr>
          <p:nvPr>
            <p:ph type="ctrTitle" idx="2"/>
          </p:nvPr>
        </p:nvSpPr>
        <p:spPr>
          <a:xfrm>
            <a:off x="4168622" y="2075100"/>
            <a:ext cx="4233300" cy="79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45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p:nvPr/>
        </p:nvSpPr>
        <p:spPr>
          <a:xfrm>
            <a:off x="-173931" y="4037125"/>
            <a:ext cx="4342419" cy="1160091"/>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5270659" y="4035845"/>
            <a:ext cx="3653877" cy="164641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1385413" y="4127458"/>
            <a:ext cx="4152114" cy="1160093"/>
            <a:chOff x="8832288" y="851000"/>
            <a:chExt cx="4595588" cy="1283999"/>
          </a:xfrm>
        </p:grpSpPr>
        <p:sp>
          <p:nvSpPr>
            <p:cNvPr id="40" name="Google Shape;40;p2"/>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2"/>
          <p:cNvSpPr/>
          <p:nvPr/>
        </p:nvSpPr>
        <p:spPr>
          <a:xfrm>
            <a:off x="4557775" y="5077449"/>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2"/>
          <p:cNvGrpSpPr/>
          <p:nvPr/>
        </p:nvGrpSpPr>
        <p:grpSpPr>
          <a:xfrm>
            <a:off x="5283672" y="4018603"/>
            <a:ext cx="4437713" cy="1177559"/>
            <a:chOff x="5311722" y="4018603"/>
            <a:chExt cx="4437713" cy="1177559"/>
          </a:xfrm>
        </p:grpSpPr>
        <p:sp>
          <p:nvSpPr>
            <p:cNvPr id="79" name="Google Shape;79;p2"/>
            <p:cNvSpPr/>
            <p:nvPr/>
          </p:nvSpPr>
          <p:spPr>
            <a:xfrm>
              <a:off x="7142882"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657554"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200020"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299965"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379585"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453789"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064697"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455287"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177318"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663421"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804119"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53734"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41408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281767"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333971"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128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311722"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072159"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98257"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180362"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652197"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2"/>
          <p:cNvSpPr/>
          <p:nvPr/>
        </p:nvSpPr>
        <p:spPr>
          <a:xfrm>
            <a:off x="2944862" y="38740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003859" y="386316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248112" y="3928502"/>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128559" y="437666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049284" y="39149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flipH="1">
            <a:off x="-761334" y="1267270"/>
            <a:ext cx="2894912" cy="1304484"/>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864059" y="1805338"/>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087475" y="15583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37834" y="143206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4"/>
        <p:cNvGrpSpPr/>
        <p:nvPr/>
      </p:nvGrpSpPr>
      <p:grpSpPr>
        <a:xfrm>
          <a:off x="0" y="0"/>
          <a:ext cx="0" cy="0"/>
          <a:chOff x="0" y="0"/>
          <a:chExt cx="0" cy="0"/>
        </a:xfrm>
      </p:grpSpPr>
      <p:sp>
        <p:nvSpPr>
          <p:cNvPr id="215" name="Google Shape;215;p4"/>
          <p:cNvSpPr txBox="1">
            <a:spLocks noGrp="1"/>
          </p:cNvSpPr>
          <p:nvPr>
            <p:ph type="body" idx="1"/>
          </p:nvPr>
        </p:nvSpPr>
        <p:spPr>
          <a:xfrm>
            <a:off x="714175" y="1621275"/>
            <a:ext cx="7843200" cy="2986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1"/>
              </a:buClr>
              <a:buSzPts val="1400"/>
              <a:buChar char="●"/>
              <a:defRPr sz="11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6" name="Google Shape;216;p4"/>
          <p:cNvSpPr txBox="1">
            <a:spLocks noGrp="1"/>
          </p:cNvSpPr>
          <p:nvPr>
            <p:ph type="title"/>
          </p:nvPr>
        </p:nvSpPr>
        <p:spPr>
          <a:xfrm>
            <a:off x="729825" y="535650"/>
            <a:ext cx="5028900" cy="960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7" name="Google Shape;217;p4"/>
          <p:cNvGrpSpPr/>
          <p:nvPr/>
        </p:nvGrpSpPr>
        <p:grpSpPr>
          <a:xfrm>
            <a:off x="-3839228" y="4018603"/>
            <a:ext cx="4437713" cy="1177559"/>
            <a:chOff x="5311722" y="4018603"/>
            <a:chExt cx="4437713" cy="1177559"/>
          </a:xfrm>
        </p:grpSpPr>
        <p:sp>
          <p:nvSpPr>
            <p:cNvPr id="218" name="Google Shape;218;p4"/>
            <p:cNvSpPr/>
            <p:nvPr/>
          </p:nvSpPr>
          <p:spPr>
            <a:xfrm>
              <a:off x="7142882"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8657554"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9200020"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9299965"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9379585"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8453789"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8064697"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455287"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8177318"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8663421"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8804119"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8553734"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841408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8281767"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7333971"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847128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311722"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7072159"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7798257"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7180362"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7652197"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4"/>
          <p:cNvSpPr/>
          <p:nvPr/>
        </p:nvSpPr>
        <p:spPr>
          <a:xfrm flipH="1">
            <a:off x="6911715" y="204726"/>
            <a:ext cx="2361610" cy="10641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6152687" y="13073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922897" y="24116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31362" y="531827"/>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4"/>
          <p:cNvGrpSpPr/>
          <p:nvPr/>
        </p:nvGrpSpPr>
        <p:grpSpPr>
          <a:xfrm>
            <a:off x="7090912" y="334109"/>
            <a:ext cx="2589220" cy="934741"/>
            <a:chOff x="7090912" y="334109"/>
            <a:chExt cx="2589220" cy="934741"/>
          </a:xfrm>
        </p:grpSpPr>
        <p:grpSp>
          <p:nvGrpSpPr>
            <p:cNvPr id="244" name="Google Shape;244;p4"/>
            <p:cNvGrpSpPr/>
            <p:nvPr/>
          </p:nvGrpSpPr>
          <p:grpSpPr>
            <a:xfrm>
              <a:off x="7179506" y="623450"/>
              <a:ext cx="2500626" cy="645399"/>
              <a:chOff x="6334200" y="978578"/>
              <a:chExt cx="1544073" cy="398517"/>
            </a:xfrm>
          </p:grpSpPr>
          <p:sp>
            <p:nvSpPr>
              <p:cNvPr id="245" name="Google Shape;245;p4"/>
              <p:cNvSpPr/>
              <p:nvPr/>
            </p:nvSpPr>
            <p:spPr>
              <a:xfrm>
                <a:off x="6342625" y="978578"/>
                <a:ext cx="1535648" cy="398517"/>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6334200" y="1287300"/>
                <a:ext cx="1541821" cy="85724"/>
              </a:xfrm>
              <a:custGeom>
                <a:avLst/>
                <a:gdLst/>
                <a:ahLst/>
                <a:cxnLst/>
                <a:rect l="l" t="t" r="r" b="b"/>
                <a:pathLst>
                  <a:path w="31818" h="1786" extrusionOk="0">
                    <a:moveTo>
                      <a:pt x="11198" y="0"/>
                    </a:moveTo>
                    <a:cubicBezTo>
                      <a:pt x="11053" y="0"/>
                      <a:pt x="10909" y="3"/>
                      <a:pt x="10764" y="9"/>
                    </a:cubicBezTo>
                    <a:cubicBezTo>
                      <a:pt x="9828" y="46"/>
                      <a:pt x="8911" y="185"/>
                      <a:pt x="8013" y="416"/>
                    </a:cubicBezTo>
                    <a:cubicBezTo>
                      <a:pt x="7087" y="648"/>
                      <a:pt x="6142" y="722"/>
                      <a:pt x="5206" y="843"/>
                    </a:cubicBezTo>
                    <a:cubicBezTo>
                      <a:pt x="4808" y="889"/>
                      <a:pt x="4410" y="972"/>
                      <a:pt x="4021" y="1046"/>
                    </a:cubicBezTo>
                    <a:cubicBezTo>
                      <a:pt x="3780" y="1093"/>
                      <a:pt x="3548" y="1157"/>
                      <a:pt x="3326" y="1241"/>
                    </a:cubicBezTo>
                    <a:cubicBezTo>
                      <a:pt x="3104" y="1306"/>
                      <a:pt x="2900" y="1324"/>
                      <a:pt x="2687" y="1417"/>
                    </a:cubicBezTo>
                    <a:cubicBezTo>
                      <a:pt x="2465" y="1491"/>
                      <a:pt x="2233" y="1546"/>
                      <a:pt x="1992" y="1584"/>
                    </a:cubicBezTo>
                    <a:cubicBezTo>
                      <a:pt x="1751" y="1630"/>
                      <a:pt x="1511" y="1648"/>
                      <a:pt x="1261" y="1648"/>
                    </a:cubicBezTo>
                    <a:cubicBezTo>
                      <a:pt x="1103" y="1648"/>
                      <a:pt x="973" y="1695"/>
                      <a:pt x="807" y="1704"/>
                    </a:cubicBezTo>
                    <a:cubicBezTo>
                      <a:pt x="733" y="1713"/>
                      <a:pt x="650" y="1741"/>
                      <a:pt x="576" y="1769"/>
                    </a:cubicBezTo>
                    <a:lnTo>
                      <a:pt x="576" y="1769"/>
                    </a:lnTo>
                    <a:lnTo>
                      <a:pt x="31818" y="1760"/>
                    </a:lnTo>
                    <a:cubicBezTo>
                      <a:pt x="31790" y="1658"/>
                      <a:pt x="31651" y="1584"/>
                      <a:pt x="31568" y="1546"/>
                    </a:cubicBezTo>
                    <a:cubicBezTo>
                      <a:pt x="31512" y="1519"/>
                      <a:pt x="31475" y="1482"/>
                      <a:pt x="31419" y="1454"/>
                    </a:cubicBezTo>
                    <a:cubicBezTo>
                      <a:pt x="31364" y="1426"/>
                      <a:pt x="31299" y="1398"/>
                      <a:pt x="31234" y="1380"/>
                    </a:cubicBezTo>
                    <a:cubicBezTo>
                      <a:pt x="31067" y="1306"/>
                      <a:pt x="30929" y="1157"/>
                      <a:pt x="30780" y="1074"/>
                    </a:cubicBezTo>
                    <a:cubicBezTo>
                      <a:pt x="30623" y="991"/>
                      <a:pt x="30475" y="907"/>
                      <a:pt x="30326" y="824"/>
                    </a:cubicBezTo>
                    <a:cubicBezTo>
                      <a:pt x="29836" y="583"/>
                      <a:pt x="29243" y="546"/>
                      <a:pt x="28715" y="416"/>
                    </a:cubicBezTo>
                    <a:cubicBezTo>
                      <a:pt x="28011" y="240"/>
                      <a:pt x="27279" y="240"/>
                      <a:pt x="26557" y="194"/>
                    </a:cubicBezTo>
                    <a:cubicBezTo>
                      <a:pt x="26264" y="176"/>
                      <a:pt x="25972" y="171"/>
                      <a:pt x="25680" y="171"/>
                    </a:cubicBezTo>
                    <a:cubicBezTo>
                      <a:pt x="25213" y="171"/>
                      <a:pt x="24745" y="185"/>
                      <a:pt x="24278" y="185"/>
                    </a:cubicBezTo>
                    <a:cubicBezTo>
                      <a:pt x="24224" y="184"/>
                      <a:pt x="24169" y="184"/>
                      <a:pt x="24115" y="184"/>
                    </a:cubicBezTo>
                    <a:cubicBezTo>
                      <a:pt x="23354" y="184"/>
                      <a:pt x="22593" y="240"/>
                      <a:pt x="21833" y="240"/>
                    </a:cubicBezTo>
                    <a:cubicBezTo>
                      <a:pt x="21129" y="240"/>
                      <a:pt x="20406" y="315"/>
                      <a:pt x="19702" y="370"/>
                    </a:cubicBezTo>
                    <a:cubicBezTo>
                      <a:pt x="19137" y="426"/>
                      <a:pt x="18535" y="416"/>
                      <a:pt x="17998" y="592"/>
                    </a:cubicBezTo>
                    <a:cubicBezTo>
                      <a:pt x="17757" y="676"/>
                      <a:pt x="17470" y="694"/>
                      <a:pt x="17248" y="815"/>
                    </a:cubicBezTo>
                    <a:cubicBezTo>
                      <a:pt x="17155" y="870"/>
                      <a:pt x="17053" y="917"/>
                      <a:pt x="16961" y="954"/>
                    </a:cubicBezTo>
                    <a:cubicBezTo>
                      <a:pt x="16860" y="990"/>
                      <a:pt x="16760" y="1003"/>
                      <a:pt x="16663" y="1003"/>
                    </a:cubicBezTo>
                    <a:cubicBezTo>
                      <a:pt x="16635" y="1003"/>
                      <a:pt x="16608" y="1002"/>
                      <a:pt x="16581" y="1000"/>
                    </a:cubicBezTo>
                    <a:lnTo>
                      <a:pt x="16164" y="1000"/>
                    </a:lnTo>
                    <a:cubicBezTo>
                      <a:pt x="15979" y="1000"/>
                      <a:pt x="15849" y="1065"/>
                      <a:pt x="15673" y="1065"/>
                    </a:cubicBezTo>
                    <a:cubicBezTo>
                      <a:pt x="15494" y="1065"/>
                      <a:pt x="15307" y="1073"/>
                      <a:pt x="15122" y="1073"/>
                    </a:cubicBezTo>
                    <a:cubicBezTo>
                      <a:pt x="15030" y="1073"/>
                      <a:pt x="14938" y="1071"/>
                      <a:pt x="14849" y="1065"/>
                    </a:cubicBezTo>
                    <a:cubicBezTo>
                      <a:pt x="14710" y="1046"/>
                      <a:pt x="14580" y="1000"/>
                      <a:pt x="14432" y="1000"/>
                    </a:cubicBezTo>
                    <a:cubicBezTo>
                      <a:pt x="14395" y="997"/>
                      <a:pt x="14357" y="996"/>
                      <a:pt x="14318" y="996"/>
                    </a:cubicBezTo>
                    <a:cubicBezTo>
                      <a:pt x="14242" y="996"/>
                      <a:pt x="14163" y="1000"/>
                      <a:pt x="14089" y="1000"/>
                    </a:cubicBezTo>
                    <a:cubicBezTo>
                      <a:pt x="13858" y="1000"/>
                      <a:pt x="13654" y="935"/>
                      <a:pt x="13422" y="935"/>
                    </a:cubicBezTo>
                    <a:cubicBezTo>
                      <a:pt x="13377" y="935"/>
                      <a:pt x="13326" y="942"/>
                      <a:pt x="13278" y="942"/>
                    </a:cubicBezTo>
                    <a:cubicBezTo>
                      <a:pt x="13218" y="942"/>
                      <a:pt x="13162" y="931"/>
                      <a:pt x="13126" y="880"/>
                    </a:cubicBezTo>
                    <a:cubicBezTo>
                      <a:pt x="13163" y="833"/>
                      <a:pt x="13219" y="843"/>
                      <a:pt x="13265" y="805"/>
                    </a:cubicBezTo>
                    <a:cubicBezTo>
                      <a:pt x="13302" y="768"/>
                      <a:pt x="13339" y="731"/>
                      <a:pt x="13376" y="694"/>
                    </a:cubicBezTo>
                    <a:cubicBezTo>
                      <a:pt x="13432" y="639"/>
                      <a:pt x="13543" y="537"/>
                      <a:pt x="13552" y="463"/>
                    </a:cubicBezTo>
                    <a:cubicBezTo>
                      <a:pt x="13608" y="55"/>
                      <a:pt x="13061" y="166"/>
                      <a:pt x="12820" y="129"/>
                    </a:cubicBezTo>
                    <a:cubicBezTo>
                      <a:pt x="12279" y="42"/>
                      <a:pt x="11739" y="0"/>
                      <a:pt x="11198" y="0"/>
                    </a:cubicBezTo>
                    <a:close/>
                    <a:moveTo>
                      <a:pt x="576" y="1769"/>
                    </a:moveTo>
                    <a:lnTo>
                      <a:pt x="1" y="1769"/>
                    </a:lnTo>
                    <a:cubicBezTo>
                      <a:pt x="87" y="1769"/>
                      <a:pt x="248" y="1785"/>
                      <a:pt x="389" y="1785"/>
                    </a:cubicBezTo>
                    <a:cubicBezTo>
                      <a:pt x="460" y="1785"/>
                      <a:pt x="526" y="1781"/>
                      <a:pt x="575" y="1769"/>
                    </a:cubicBezTo>
                    <a:cubicBezTo>
                      <a:pt x="575" y="1769"/>
                      <a:pt x="575" y="1769"/>
                      <a:pt x="576" y="176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7155134" y="1000145"/>
                <a:ext cx="461184" cy="310289"/>
              </a:xfrm>
              <a:custGeom>
                <a:avLst/>
                <a:gdLst/>
                <a:ahLst/>
                <a:cxnLst/>
                <a:rect l="l" t="t" r="r" b="b"/>
                <a:pathLst>
                  <a:path w="9606" h="6463" extrusionOk="0">
                    <a:moveTo>
                      <a:pt x="5161" y="1"/>
                    </a:moveTo>
                    <a:cubicBezTo>
                      <a:pt x="4615" y="1"/>
                      <a:pt x="4054" y="136"/>
                      <a:pt x="3538" y="284"/>
                    </a:cubicBezTo>
                    <a:cubicBezTo>
                      <a:pt x="3233" y="377"/>
                      <a:pt x="2936" y="516"/>
                      <a:pt x="2686" y="710"/>
                    </a:cubicBezTo>
                    <a:cubicBezTo>
                      <a:pt x="2492" y="840"/>
                      <a:pt x="2307" y="979"/>
                      <a:pt x="2121" y="1127"/>
                    </a:cubicBezTo>
                    <a:cubicBezTo>
                      <a:pt x="1686" y="1479"/>
                      <a:pt x="1251" y="1859"/>
                      <a:pt x="954" y="2350"/>
                    </a:cubicBezTo>
                    <a:cubicBezTo>
                      <a:pt x="723" y="2767"/>
                      <a:pt x="389" y="3165"/>
                      <a:pt x="259" y="3628"/>
                    </a:cubicBezTo>
                    <a:cubicBezTo>
                      <a:pt x="195" y="3887"/>
                      <a:pt x="102" y="4156"/>
                      <a:pt x="56" y="4415"/>
                    </a:cubicBezTo>
                    <a:cubicBezTo>
                      <a:pt x="9" y="4684"/>
                      <a:pt x="0" y="4962"/>
                      <a:pt x="37" y="5230"/>
                    </a:cubicBezTo>
                    <a:cubicBezTo>
                      <a:pt x="46" y="5406"/>
                      <a:pt x="56" y="5582"/>
                      <a:pt x="46" y="5768"/>
                    </a:cubicBezTo>
                    <a:cubicBezTo>
                      <a:pt x="39" y="5957"/>
                      <a:pt x="62" y="6145"/>
                      <a:pt x="101" y="6334"/>
                    </a:cubicBezTo>
                    <a:lnTo>
                      <a:pt x="101" y="6334"/>
                    </a:lnTo>
                    <a:cubicBezTo>
                      <a:pt x="77" y="6142"/>
                      <a:pt x="174" y="6103"/>
                      <a:pt x="213" y="6064"/>
                    </a:cubicBezTo>
                    <a:cubicBezTo>
                      <a:pt x="269" y="6008"/>
                      <a:pt x="306" y="5953"/>
                      <a:pt x="352" y="5879"/>
                    </a:cubicBezTo>
                    <a:cubicBezTo>
                      <a:pt x="426" y="5749"/>
                      <a:pt x="491" y="5601"/>
                      <a:pt x="537" y="5443"/>
                    </a:cubicBezTo>
                    <a:cubicBezTo>
                      <a:pt x="769" y="4841"/>
                      <a:pt x="1408" y="4610"/>
                      <a:pt x="1992" y="4517"/>
                    </a:cubicBezTo>
                    <a:cubicBezTo>
                      <a:pt x="2199" y="4477"/>
                      <a:pt x="2407" y="4454"/>
                      <a:pt x="2614" y="4454"/>
                    </a:cubicBezTo>
                    <a:cubicBezTo>
                      <a:pt x="2740" y="4454"/>
                      <a:pt x="2866" y="4463"/>
                      <a:pt x="2992" y="4480"/>
                    </a:cubicBezTo>
                    <a:cubicBezTo>
                      <a:pt x="3242" y="4517"/>
                      <a:pt x="3492" y="4554"/>
                      <a:pt x="3733" y="4591"/>
                    </a:cubicBezTo>
                    <a:cubicBezTo>
                      <a:pt x="4298" y="4665"/>
                      <a:pt x="4882" y="4665"/>
                      <a:pt x="5437" y="4786"/>
                    </a:cubicBezTo>
                    <a:cubicBezTo>
                      <a:pt x="5780" y="4869"/>
                      <a:pt x="6104" y="5008"/>
                      <a:pt x="6401" y="5193"/>
                    </a:cubicBezTo>
                    <a:cubicBezTo>
                      <a:pt x="6660" y="5360"/>
                      <a:pt x="6938" y="5490"/>
                      <a:pt x="7225" y="5592"/>
                    </a:cubicBezTo>
                    <a:cubicBezTo>
                      <a:pt x="7545" y="5689"/>
                      <a:pt x="7883" y="5737"/>
                      <a:pt x="8220" y="5737"/>
                    </a:cubicBezTo>
                    <a:cubicBezTo>
                      <a:pt x="8361" y="5737"/>
                      <a:pt x="8502" y="5728"/>
                      <a:pt x="8642" y="5712"/>
                    </a:cubicBezTo>
                    <a:cubicBezTo>
                      <a:pt x="8929" y="5684"/>
                      <a:pt x="9179" y="5527"/>
                      <a:pt x="9328" y="5286"/>
                    </a:cubicBezTo>
                    <a:cubicBezTo>
                      <a:pt x="9531" y="4980"/>
                      <a:pt x="9550" y="4536"/>
                      <a:pt x="9596" y="4184"/>
                    </a:cubicBezTo>
                    <a:cubicBezTo>
                      <a:pt x="9605" y="4017"/>
                      <a:pt x="9587" y="3841"/>
                      <a:pt x="9559" y="3674"/>
                    </a:cubicBezTo>
                    <a:cubicBezTo>
                      <a:pt x="9550" y="3461"/>
                      <a:pt x="9504" y="3257"/>
                      <a:pt x="9429" y="3054"/>
                    </a:cubicBezTo>
                    <a:cubicBezTo>
                      <a:pt x="9365" y="2887"/>
                      <a:pt x="9290" y="2730"/>
                      <a:pt x="9207" y="2563"/>
                    </a:cubicBezTo>
                    <a:cubicBezTo>
                      <a:pt x="9114" y="2405"/>
                      <a:pt x="9003" y="2248"/>
                      <a:pt x="8892" y="2090"/>
                    </a:cubicBezTo>
                    <a:lnTo>
                      <a:pt x="8633" y="1674"/>
                    </a:lnTo>
                    <a:cubicBezTo>
                      <a:pt x="8485" y="1479"/>
                      <a:pt x="8318" y="1303"/>
                      <a:pt x="8114" y="1155"/>
                    </a:cubicBezTo>
                    <a:cubicBezTo>
                      <a:pt x="7716" y="840"/>
                      <a:pt x="7299" y="525"/>
                      <a:pt x="6817" y="349"/>
                    </a:cubicBezTo>
                    <a:cubicBezTo>
                      <a:pt x="6382" y="182"/>
                      <a:pt x="5928" y="71"/>
                      <a:pt x="5465" y="16"/>
                    </a:cubicBezTo>
                    <a:cubicBezTo>
                      <a:pt x="5365" y="5"/>
                      <a:pt x="5263" y="1"/>
                      <a:pt x="5161" y="1"/>
                    </a:cubicBezTo>
                    <a:close/>
                    <a:moveTo>
                      <a:pt x="101" y="6334"/>
                    </a:moveTo>
                    <a:cubicBezTo>
                      <a:pt x="106" y="6371"/>
                      <a:pt x="115" y="6413"/>
                      <a:pt x="130" y="6462"/>
                    </a:cubicBezTo>
                    <a:cubicBezTo>
                      <a:pt x="120" y="6420"/>
                      <a:pt x="110" y="6377"/>
                      <a:pt x="101" y="6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7214281" y="1232512"/>
                <a:ext cx="200154" cy="62845"/>
              </a:xfrm>
              <a:custGeom>
                <a:avLst/>
                <a:gdLst/>
                <a:ahLst/>
                <a:cxnLst/>
                <a:rect l="l" t="t" r="r" b="b"/>
                <a:pathLst>
                  <a:path w="4169" h="1309" extrusionOk="0">
                    <a:moveTo>
                      <a:pt x="1349" y="1"/>
                    </a:moveTo>
                    <a:cubicBezTo>
                      <a:pt x="1136" y="1"/>
                      <a:pt x="922" y="57"/>
                      <a:pt x="732" y="168"/>
                    </a:cubicBezTo>
                    <a:cubicBezTo>
                      <a:pt x="565" y="251"/>
                      <a:pt x="417" y="353"/>
                      <a:pt x="269" y="474"/>
                    </a:cubicBezTo>
                    <a:cubicBezTo>
                      <a:pt x="102" y="622"/>
                      <a:pt x="74" y="844"/>
                      <a:pt x="0" y="1048"/>
                    </a:cubicBezTo>
                    <a:cubicBezTo>
                      <a:pt x="380" y="1150"/>
                      <a:pt x="519" y="1233"/>
                      <a:pt x="685" y="1252"/>
                    </a:cubicBezTo>
                    <a:cubicBezTo>
                      <a:pt x="899" y="1289"/>
                      <a:pt x="1112" y="1307"/>
                      <a:pt x="1334" y="1307"/>
                    </a:cubicBezTo>
                    <a:cubicBezTo>
                      <a:pt x="1389" y="1308"/>
                      <a:pt x="1444" y="1309"/>
                      <a:pt x="1499" y="1309"/>
                    </a:cubicBezTo>
                    <a:cubicBezTo>
                      <a:pt x="2001" y="1309"/>
                      <a:pt x="2510" y="1270"/>
                      <a:pt x="3010" y="1187"/>
                    </a:cubicBezTo>
                    <a:cubicBezTo>
                      <a:pt x="3251" y="1150"/>
                      <a:pt x="3492" y="1067"/>
                      <a:pt x="3733" y="1002"/>
                    </a:cubicBezTo>
                    <a:cubicBezTo>
                      <a:pt x="3872" y="965"/>
                      <a:pt x="4048" y="909"/>
                      <a:pt x="4103" y="761"/>
                    </a:cubicBezTo>
                    <a:cubicBezTo>
                      <a:pt x="4168" y="585"/>
                      <a:pt x="3927" y="474"/>
                      <a:pt x="3788" y="409"/>
                    </a:cubicBezTo>
                    <a:cubicBezTo>
                      <a:pt x="3446" y="261"/>
                      <a:pt x="3020" y="224"/>
                      <a:pt x="2649" y="159"/>
                    </a:cubicBezTo>
                    <a:cubicBezTo>
                      <a:pt x="2306" y="94"/>
                      <a:pt x="1964" y="75"/>
                      <a:pt x="1612" y="29"/>
                    </a:cubicBezTo>
                    <a:cubicBezTo>
                      <a:pt x="1525" y="10"/>
                      <a:pt x="1437"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7598452" y="1194248"/>
                <a:ext cx="260646" cy="135436"/>
              </a:xfrm>
              <a:custGeom>
                <a:avLst/>
                <a:gdLst/>
                <a:ahLst/>
                <a:cxnLst/>
                <a:rect l="l" t="t" r="r" b="b"/>
                <a:pathLst>
                  <a:path w="5429" h="2821" extrusionOk="0">
                    <a:moveTo>
                      <a:pt x="45" y="1870"/>
                    </a:moveTo>
                    <a:cubicBezTo>
                      <a:pt x="9" y="1870"/>
                      <a:pt x="1" y="1905"/>
                      <a:pt x="66" y="2067"/>
                    </a:cubicBezTo>
                    <a:cubicBezTo>
                      <a:pt x="74" y="2004"/>
                      <a:pt x="87" y="1942"/>
                      <a:pt x="105" y="1882"/>
                    </a:cubicBezTo>
                    <a:lnTo>
                      <a:pt x="105" y="1882"/>
                    </a:lnTo>
                    <a:cubicBezTo>
                      <a:pt x="104" y="1882"/>
                      <a:pt x="103" y="1882"/>
                      <a:pt x="103" y="1882"/>
                    </a:cubicBezTo>
                    <a:cubicBezTo>
                      <a:pt x="81" y="1877"/>
                      <a:pt x="60" y="1870"/>
                      <a:pt x="45" y="1870"/>
                    </a:cubicBezTo>
                    <a:close/>
                    <a:moveTo>
                      <a:pt x="3007" y="0"/>
                    </a:moveTo>
                    <a:cubicBezTo>
                      <a:pt x="2521" y="0"/>
                      <a:pt x="2044" y="161"/>
                      <a:pt x="1594" y="363"/>
                    </a:cubicBezTo>
                    <a:cubicBezTo>
                      <a:pt x="1233" y="548"/>
                      <a:pt x="909" y="798"/>
                      <a:pt x="649" y="1095"/>
                    </a:cubicBezTo>
                    <a:cubicBezTo>
                      <a:pt x="529" y="1234"/>
                      <a:pt x="427" y="1382"/>
                      <a:pt x="325" y="1530"/>
                    </a:cubicBezTo>
                    <a:cubicBezTo>
                      <a:pt x="297" y="1576"/>
                      <a:pt x="251" y="1623"/>
                      <a:pt x="205" y="1651"/>
                    </a:cubicBezTo>
                    <a:cubicBezTo>
                      <a:pt x="162" y="1725"/>
                      <a:pt x="129" y="1802"/>
                      <a:pt x="105" y="1882"/>
                    </a:cubicBezTo>
                    <a:lnTo>
                      <a:pt x="105" y="1882"/>
                    </a:lnTo>
                    <a:cubicBezTo>
                      <a:pt x="160" y="1882"/>
                      <a:pt x="215" y="1891"/>
                      <a:pt x="270" y="1891"/>
                    </a:cubicBezTo>
                    <a:cubicBezTo>
                      <a:pt x="362" y="1891"/>
                      <a:pt x="436" y="1938"/>
                      <a:pt x="529" y="1938"/>
                    </a:cubicBezTo>
                    <a:cubicBezTo>
                      <a:pt x="621" y="1938"/>
                      <a:pt x="714" y="1947"/>
                      <a:pt x="807" y="1965"/>
                    </a:cubicBezTo>
                    <a:cubicBezTo>
                      <a:pt x="877" y="1976"/>
                      <a:pt x="948" y="1981"/>
                      <a:pt x="1018" y="1981"/>
                    </a:cubicBezTo>
                    <a:cubicBezTo>
                      <a:pt x="1068" y="1981"/>
                      <a:pt x="1118" y="1979"/>
                      <a:pt x="1168" y="1975"/>
                    </a:cubicBezTo>
                    <a:cubicBezTo>
                      <a:pt x="1335" y="1975"/>
                      <a:pt x="1492" y="2012"/>
                      <a:pt x="1659" y="2021"/>
                    </a:cubicBezTo>
                    <a:cubicBezTo>
                      <a:pt x="2085" y="2049"/>
                      <a:pt x="2511" y="2114"/>
                      <a:pt x="2928" y="2197"/>
                    </a:cubicBezTo>
                    <a:cubicBezTo>
                      <a:pt x="3132" y="2243"/>
                      <a:pt x="3326" y="2243"/>
                      <a:pt x="3530" y="2290"/>
                    </a:cubicBezTo>
                    <a:cubicBezTo>
                      <a:pt x="3752" y="2354"/>
                      <a:pt x="3975" y="2438"/>
                      <a:pt x="4188" y="2540"/>
                    </a:cubicBezTo>
                    <a:cubicBezTo>
                      <a:pt x="4317" y="2595"/>
                      <a:pt x="4428" y="2660"/>
                      <a:pt x="4549" y="2725"/>
                    </a:cubicBezTo>
                    <a:cubicBezTo>
                      <a:pt x="4591" y="2750"/>
                      <a:pt x="4685" y="2820"/>
                      <a:pt x="4751" y="2820"/>
                    </a:cubicBezTo>
                    <a:cubicBezTo>
                      <a:pt x="4758" y="2820"/>
                      <a:pt x="4765" y="2819"/>
                      <a:pt x="4771" y="2818"/>
                    </a:cubicBezTo>
                    <a:cubicBezTo>
                      <a:pt x="4836" y="2799"/>
                      <a:pt x="4938" y="2642"/>
                      <a:pt x="4984" y="2595"/>
                    </a:cubicBezTo>
                    <a:cubicBezTo>
                      <a:pt x="5095" y="2466"/>
                      <a:pt x="5188" y="2327"/>
                      <a:pt x="5271" y="2169"/>
                    </a:cubicBezTo>
                    <a:cubicBezTo>
                      <a:pt x="5336" y="2058"/>
                      <a:pt x="5382" y="1928"/>
                      <a:pt x="5420" y="1799"/>
                    </a:cubicBezTo>
                    <a:cubicBezTo>
                      <a:pt x="5429" y="1706"/>
                      <a:pt x="5373" y="1632"/>
                      <a:pt x="5373" y="1539"/>
                    </a:cubicBezTo>
                    <a:cubicBezTo>
                      <a:pt x="5382" y="1336"/>
                      <a:pt x="5327" y="1141"/>
                      <a:pt x="5216" y="974"/>
                    </a:cubicBezTo>
                    <a:cubicBezTo>
                      <a:pt x="5049" y="743"/>
                      <a:pt x="4827" y="567"/>
                      <a:pt x="4577" y="465"/>
                    </a:cubicBezTo>
                    <a:cubicBezTo>
                      <a:pt x="4262" y="317"/>
                      <a:pt x="3947" y="196"/>
                      <a:pt x="3623" y="94"/>
                    </a:cubicBezTo>
                    <a:cubicBezTo>
                      <a:pt x="3417" y="29"/>
                      <a:pt x="3211"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7059500" y="1278265"/>
                <a:ext cx="100101" cy="58140"/>
              </a:xfrm>
              <a:custGeom>
                <a:avLst/>
                <a:gdLst/>
                <a:ahLst/>
                <a:cxnLst/>
                <a:rect l="l" t="t" r="r" b="b"/>
                <a:pathLst>
                  <a:path w="2085" h="1211" extrusionOk="0">
                    <a:moveTo>
                      <a:pt x="586" y="0"/>
                    </a:moveTo>
                    <a:cubicBezTo>
                      <a:pt x="453" y="0"/>
                      <a:pt x="316" y="32"/>
                      <a:pt x="242" y="123"/>
                    </a:cubicBezTo>
                    <a:cubicBezTo>
                      <a:pt x="1" y="428"/>
                      <a:pt x="19" y="827"/>
                      <a:pt x="19" y="1197"/>
                    </a:cubicBezTo>
                    <a:cubicBezTo>
                      <a:pt x="202" y="1206"/>
                      <a:pt x="384" y="1210"/>
                      <a:pt x="565" y="1210"/>
                    </a:cubicBezTo>
                    <a:cubicBezTo>
                      <a:pt x="787" y="1210"/>
                      <a:pt x="1008" y="1203"/>
                      <a:pt x="1233" y="1188"/>
                    </a:cubicBezTo>
                    <a:cubicBezTo>
                      <a:pt x="1464" y="1188"/>
                      <a:pt x="1696" y="1142"/>
                      <a:pt x="1909" y="1049"/>
                    </a:cubicBezTo>
                    <a:cubicBezTo>
                      <a:pt x="1955" y="1021"/>
                      <a:pt x="1992" y="993"/>
                      <a:pt x="2029" y="956"/>
                    </a:cubicBezTo>
                    <a:cubicBezTo>
                      <a:pt x="2085" y="901"/>
                      <a:pt x="2075" y="910"/>
                      <a:pt x="2057" y="845"/>
                    </a:cubicBezTo>
                    <a:cubicBezTo>
                      <a:pt x="2020" y="716"/>
                      <a:pt x="1937" y="604"/>
                      <a:pt x="1816" y="540"/>
                    </a:cubicBezTo>
                    <a:cubicBezTo>
                      <a:pt x="1696" y="419"/>
                      <a:pt x="1557" y="317"/>
                      <a:pt x="1418" y="225"/>
                    </a:cubicBezTo>
                    <a:cubicBezTo>
                      <a:pt x="1223" y="141"/>
                      <a:pt x="1020" y="67"/>
                      <a:pt x="816" y="30"/>
                    </a:cubicBezTo>
                    <a:cubicBezTo>
                      <a:pt x="752" y="12"/>
                      <a:pt x="670"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925650" y="1246771"/>
                <a:ext cx="88530" cy="44553"/>
              </a:xfrm>
              <a:custGeom>
                <a:avLst/>
                <a:gdLst/>
                <a:ahLst/>
                <a:cxnLst/>
                <a:rect l="l" t="t" r="r" b="b"/>
                <a:pathLst>
                  <a:path w="1844" h="928" extrusionOk="0">
                    <a:moveTo>
                      <a:pt x="196" y="800"/>
                    </a:moveTo>
                    <a:cubicBezTo>
                      <a:pt x="131" y="809"/>
                      <a:pt x="66" y="823"/>
                      <a:pt x="1" y="844"/>
                    </a:cubicBezTo>
                    <a:lnTo>
                      <a:pt x="177" y="844"/>
                    </a:lnTo>
                    <a:cubicBezTo>
                      <a:pt x="183" y="829"/>
                      <a:pt x="189" y="814"/>
                      <a:pt x="196" y="800"/>
                    </a:cubicBezTo>
                    <a:close/>
                    <a:moveTo>
                      <a:pt x="1344" y="1"/>
                    </a:moveTo>
                    <a:cubicBezTo>
                      <a:pt x="1149" y="10"/>
                      <a:pt x="955" y="66"/>
                      <a:pt x="779" y="167"/>
                    </a:cubicBezTo>
                    <a:cubicBezTo>
                      <a:pt x="524" y="308"/>
                      <a:pt x="319" y="532"/>
                      <a:pt x="196" y="800"/>
                    </a:cubicBezTo>
                    <a:lnTo>
                      <a:pt x="196" y="800"/>
                    </a:lnTo>
                    <a:cubicBezTo>
                      <a:pt x="260" y="791"/>
                      <a:pt x="325" y="787"/>
                      <a:pt x="389" y="787"/>
                    </a:cubicBezTo>
                    <a:cubicBezTo>
                      <a:pt x="640" y="787"/>
                      <a:pt x="890" y="844"/>
                      <a:pt x="1140" y="881"/>
                    </a:cubicBezTo>
                    <a:cubicBezTo>
                      <a:pt x="1260" y="908"/>
                      <a:pt x="1390" y="927"/>
                      <a:pt x="1510" y="927"/>
                    </a:cubicBezTo>
                    <a:cubicBezTo>
                      <a:pt x="1640" y="927"/>
                      <a:pt x="1659" y="844"/>
                      <a:pt x="1723" y="751"/>
                    </a:cubicBezTo>
                    <a:cubicBezTo>
                      <a:pt x="1798" y="658"/>
                      <a:pt x="1835" y="547"/>
                      <a:pt x="1844" y="427"/>
                    </a:cubicBezTo>
                    <a:cubicBezTo>
                      <a:pt x="1844" y="316"/>
                      <a:pt x="1807" y="205"/>
                      <a:pt x="1723" y="130"/>
                    </a:cubicBezTo>
                    <a:cubicBezTo>
                      <a:pt x="1677" y="84"/>
                      <a:pt x="1686" y="75"/>
                      <a:pt x="1612" y="47"/>
                    </a:cubicBezTo>
                    <a:cubicBezTo>
                      <a:pt x="1529" y="19"/>
                      <a:pt x="1436" y="1"/>
                      <a:pt x="1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6533649" y="1000149"/>
                <a:ext cx="412715" cy="255748"/>
              </a:xfrm>
              <a:custGeom>
                <a:avLst/>
                <a:gdLst/>
                <a:ahLst/>
                <a:cxnLst/>
                <a:rect l="l" t="t" r="r" b="b"/>
                <a:pathLst>
                  <a:path w="9902" h="6136" extrusionOk="0">
                    <a:moveTo>
                      <a:pt x="5058" y="0"/>
                    </a:moveTo>
                    <a:cubicBezTo>
                      <a:pt x="4539" y="0"/>
                      <a:pt x="4022" y="91"/>
                      <a:pt x="3511" y="176"/>
                    </a:cubicBezTo>
                    <a:cubicBezTo>
                      <a:pt x="3011" y="259"/>
                      <a:pt x="2473" y="269"/>
                      <a:pt x="2010" y="482"/>
                    </a:cubicBezTo>
                    <a:cubicBezTo>
                      <a:pt x="1529" y="676"/>
                      <a:pt x="1075" y="936"/>
                      <a:pt x="658" y="1241"/>
                    </a:cubicBezTo>
                    <a:cubicBezTo>
                      <a:pt x="501" y="1389"/>
                      <a:pt x="352" y="1556"/>
                      <a:pt x="241" y="1751"/>
                    </a:cubicBezTo>
                    <a:cubicBezTo>
                      <a:pt x="158" y="1853"/>
                      <a:pt x="93" y="1973"/>
                      <a:pt x="56" y="2103"/>
                    </a:cubicBezTo>
                    <a:cubicBezTo>
                      <a:pt x="37" y="2205"/>
                      <a:pt x="19" y="2306"/>
                      <a:pt x="10" y="2408"/>
                    </a:cubicBezTo>
                    <a:cubicBezTo>
                      <a:pt x="0" y="2538"/>
                      <a:pt x="19" y="2668"/>
                      <a:pt x="47" y="2797"/>
                    </a:cubicBezTo>
                    <a:cubicBezTo>
                      <a:pt x="56" y="2881"/>
                      <a:pt x="56" y="2973"/>
                      <a:pt x="47" y="3066"/>
                    </a:cubicBezTo>
                    <a:cubicBezTo>
                      <a:pt x="47" y="3168"/>
                      <a:pt x="0" y="3251"/>
                      <a:pt x="0" y="3353"/>
                    </a:cubicBezTo>
                    <a:cubicBezTo>
                      <a:pt x="10" y="3446"/>
                      <a:pt x="37" y="3529"/>
                      <a:pt x="93" y="3603"/>
                    </a:cubicBezTo>
                    <a:cubicBezTo>
                      <a:pt x="158" y="3788"/>
                      <a:pt x="260" y="3964"/>
                      <a:pt x="399" y="4122"/>
                    </a:cubicBezTo>
                    <a:cubicBezTo>
                      <a:pt x="723" y="4418"/>
                      <a:pt x="1093" y="4659"/>
                      <a:pt x="1501" y="4826"/>
                    </a:cubicBezTo>
                    <a:cubicBezTo>
                      <a:pt x="1751" y="4918"/>
                      <a:pt x="2001" y="4983"/>
                      <a:pt x="2260" y="5020"/>
                    </a:cubicBezTo>
                    <a:cubicBezTo>
                      <a:pt x="2575" y="5085"/>
                      <a:pt x="2890" y="5169"/>
                      <a:pt x="3205" y="5252"/>
                    </a:cubicBezTo>
                    <a:cubicBezTo>
                      <a:pt x="4122" y="5483"/>
                      <a:pt x="5030" y="5771"/>
                      <a:pt x="5928" y="6058"/>
                    </a:cubicBezTo>
                    <a:cubicBezTo>
                      <a:pt x="6145" y="6109"/>
                      <a:pt x="6365" y="6136"/>
                      <a:pt x="6587" y="6136"/>
                    </a:cubicBezTo>
                    <a:cubicBezTo>
                      <a:pt x="6725" y="6136"/>
                      <a:pt x="6864" y="6125"/>
                      <a:pt x="7003" y="6104"/>
                    </a:cubicBezTo>
                    <a:cubicBezTo>
                      <a:pt x="7429" y="6048"/>
                      <a:pt x="7818" y="5882"/>
                      <a:pt x="8244" y="5798"/>
                    </a:cubicBezTo>
                    <a:cubicBezTo>
                      <a:pt x="8457" y="5761"/>
                      <a:pt x="8652" y="5659"/>
                      <a:pt x="8865" y="5613"/>
                    </a:cubicBezTo>
                    <a:cubicBezTo>
                      <a:pt x="9004" y="5585"/>
                      <a:pt x="9133" y="5548"/>
                      <a:pt x="9263" y="5493"/>
                    </a:cubicBezTo>
                    <a:cubicBezTo>
                      <a:pt x="9439" y="5409"/>
                      <a:pt x="9550" y="5215"/>
                      <a:pt x="9819" y="5048"/>
                    </a:cubicBezTo>
                    <a:cubicBezTo>
                      <a:pt x="9865" y="4705"/>
                      <a:pt x="9902" y="4390"/>
                      <a:pt x="9800" y="4057"/>
                    </a:cubicBezTo>
                    <a:cubicBezTo>
                      <a:pt x="9754" y="3909"/>
                      <a:pt x="9698" y="3751"/>
                      <a:pt x="9643" y="3594"/>
                    </a:cubicBezTo>
                    <a:cubicBezTo>
                      <a:pt x="9569" y="3399"/>
                      <a:pt x="9485" y="3205"/>
                      <a:pt x="9383" y="3020"/>
                    </a:cubicBezTo>
                    <a:cubicBezTo>
                      <a:pt x="9189" y="2621"/>
                      <a:pt x="8929" y="2251"/>
                      <a:pt x="8633" y="1927"/>
                    </a:cubicBezTo>
                    <a:cubicBezTo>
                      <a:pt x="8439" y="1714"/>
                      <a:pt x="8216" y="1528"/>
                      <a:pt x="8003" y="1325"/>
                    </a:cubicBezTo>
                    <a:cubicBezTo>
                      <a:pt x="7744" y="1065"/>
                      <a:pt x="7457" y="834"/>
                      <a:pt x="7151" y="630"/>
                    </a:cubicBezTo>
                    <a:cubicBezTo>
                      <a:pt x="6660" y="315"/>
                      <a:pt x="6104" y="111"/>
                      <a:pt x="5530" y="28"/>
                    </a:cubicBezTo>
                    <a:cubicBezTo>
                      <a:pt x="5373" y="8"/>
                      <a:pt x="5215" y="0"/>
                      <a:pt x="5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6505424" y="1219933"/>
                <a:ext cx="310433" cy="92035"/>
              </a:xfrm>
              <a:custGeom>
                <a:avLst/>
                <a:gdLst/>
                <a:ahLst/>
                <a:cxnLst/>
                <a:rect l="l" t="t" r="r" b="b"/>
                <a:pathLst>
                  <a:path w="6466" h="1917" extrusionOk="0">
                    <a:moveTo>
                      <a:pt x="2060" y="0"/>
                    </a:moveTo>
                    <a:cubicBezTo>
                      <a:pt x="1926" y="0"/>
                      <a:pt x="1790" y="18"/>
                      <a:pt x="1649" y="60"/>
                    </a:cubicBezTo>
                    <a:cubicBezTo>
                      <a:pt x="1316" y="143"/>
                      <a:pt x="1010" y="282"/>
                      <a:pt x="723" y="467"/>
                    </a:cubicBezTo>
                    <a:cubicBezTo>
                      <a:pt x="584" y="551"/>
                      <a:pt x="454" y="652"/>
                      <a:pt x="334" y="764"/>
                    </a:cubicBezTo>
                    <a:cubicBezTo>
                      <a:pt x="232" y="875"/>
                      <a:pt x="139" y="1004"/>
                      <a:pt x="65" y="1134"/>
                    </a:cubicBezTo>
                    <a:cubicBezTo>
                      <a:pt x="28" y="1329"/>
                      <a:pt x="1" y="1421"/>
                      <a:pt x="93" y="1569"/>
                    </a:cubicBezTo>
                    <a:cubicBezTo>
                      <a:pt x="177" y="1662"/>
                      <a:pt x="278" y="1727"/>
                      <a:pt x="399" y="1755"/>
                    </a:cubicBezTo>
                    <a:cubicBezTo>
                      <a:pt x="683" y="1874"/>
                      <a:pt x="968" y="1917"/>
                      <a:pt x="1257" y="1917"/>
                    </a:cubicBezTo>
                    <a:cubicBezTo>
                      <a:pt x="1438" y="1917"/>
                      <a:pt x="1621" y="1900"/>
                      <a:pt x="1807" y="1875"/>
                    </a:cubicBezTo>
                    <a:cubicBezTo>
                      <a:pt x="1973" y="1847"/>
                      <a:pt x="2122" y="1782"/>
                      <a:pt x="2279" y="1755"/>
                    </a:cubicBezTo>
                    <a:cubicBezTo>
                      <a:pt x="2418" y="1736"/>
                      <a:pt x="2548" y="1736"/>
                      <a:pt x="2677" y="1718"/>
                    </a:cubicBezTo>
                    <a:cubicBezTo>
                      <a:pt x="3048" y="1662"/>
                      <a:pt x="3409" y="1634"/>
                      <a:pt x="3780" y="1616"/>
                    </a:cubicBezTo>
                    <a:cubicBezTo>
                      <a:pt x="3821" y="1617"/>
                      <a:pt x="3862" y="1618"/>
                      <a:pt x="3903" y="1618"/>
                    </a:cubicBezTo>
                    <a:cubicBezTo>
                      <a:pt x="4100" y="1618"/>
                      <a:pt x="4293" y="1600"/>
                      <a:pt x="4493" y="1569"/>
                    </a:cubicBezTo>
                    <a:cubicBezTo>
                      <a:pt x="4604" y="1542"/>
                      <a:pt x="4715" y="1505"/>
                      <a:pt x="4817" y="1458"/>
                    </a:cubicBezTo>
                    <a:cubicBezTo>
                      <a:pt x="4877" y="1430"/>
                      <a:pt x="4935" y="1398"/>
                      <a:pt x="4993" y="1365"/>
                    </a:cubicBezTo>
                    <a:lnTo>
                      <a:pt x="4993" y="1365"/>
                    </a:lnTo>
                    <a:lnTo>
                      <a:pt x="5113" y="1486"/>
                    </a:lnTo>
                    <a:cubicBezTo>
                      <a:pt x="5456" y="1393"/>
                      <a:pt x="5817" y="1403"/>
                      <a:pt x="6160" y="1319"/>
                    </a:cubicBezTo>
                    <a:cubicBezTo>
                      <a:pt x="6262" y="1282"/>
                      <a:pt x="6364" y="1245"/>
                      <a:pt x="6466" y="1217"/>
                    </a:cubicBezTo>
                    <a:cubicBezTo>
                      <a:pt x="6466" y="1069"/>
                      <a:pt x="6169" y="1051"/>
                      <a:pt x="6077" y="1041"/>
                    </a:cubicBezTo>
                    <a:cubicBezTo>
                      <a:pt x="5799" y="1051"/>
                      <a:pt x="5530" y="1106"/>
                      <a:pt x="5280" y="1208"/>
                    </a:cubicBezTo>
                    <a:cubicBezTo>
                      <a:pt x="5182" y="1254"/>
                      <a:pt x="5088" y="1311"/>
                      <a:pt x="4993" y="1365"/>
                    </a:cubicBezTo>
                    <a:lnTo>
                      <a:pt x="4993" y="1365"/>
                    </a:lnTo>
                    <a:lnTo>
                      <a:pt x="4928" y="1301"/>
                    </a:lnTo>
                    <a:cubicBezTo>
                      <a:pt x="4928" y="1273"/>
                      <a:pt x="4937" y="1254"/>
                      <a:pt x="4937" y="1236"/>
                    </a:cubicBezTo>
                    <a:cubicBezTo>
                      <a:pt x="4956" y="1060"/>
                      <a:pt x="4836" y="995"/>
                      <a:pt x="4706" y="921"/>
                    </a:cubicBezTo>
                    <a:cubicBezTo>
                      <a:pt x="4539" y="801"/>
                      <a:pt x="4363" y="699"/>
                      <a:pt x="4169" y="634"/>
                    </a:cubicBezTo>
                    <a:cubicBezTo>
                      <a:pt x="3789" y="523"/>
                      <a:pt x="3437" y="347"/>
                      <a:pt x="3057" y="226"/>
                    </a:cubicBezTo>
                    <a:cubicBezTo>
                      <a:pt x="2718" y="113"/>
                      <a:pt x="2398" y="0"/>
                      <a:pt x="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6471331" y="1185720"/>
                <a:ext cx="62317" cy="70191"/>
              </a:xfrm>
              <a:custGeom>
                <a:avLst/>
                <a:gdLst/>
                <a:ahLst/>
                <a:cxnLst/>
                <a:rect l="l" t="t" r="r" b="b"/>
                <a:pathLst>
                  <a:path w="1298" h="1462" extrusionOk="0">
                    <a:moveTo>
                      <a:pt x="737" y="0"/>
                    </a:moveTo>
                    <a:cubicBezTo>
                      <a:pt x="652" y="0"/>
                      <a:pt x="568" y="15"/>
                      <a:pt x="492" y="46"/>
                    </a:cubicBezTo>
                    <a:cubicBezTo>
                      <a:pt x="362" y="120"/>
                      <a:pt x="297" y="306"/>
                      <a:pt x="186" y="352"/>
                    </a:cubicBezTo>
                    <a:cubicBezTo>
                      <a:pt x="167" y="481"/>
                      <a:pt x="167" y="620"/>
                      <a:pt x="177" y="759"/>
                    </a:cubicBezTo>
                    <a:lnTo>
                      <a:pt x="1" y="1065"/>
                    </a:lnTo>
                    <a:cubicBezTo>
                      <a:pt x="1" y="1289"/>
                      <a:pt x="187" y="1461"/>
                      <a:pt x="399" y="1461"/>
                    </a:cubicBezTo>
                    <a:cubicBezTo>
                      <a:pt x="423" y="1461"/>
                      <a:pt x="448" y="1459"/>
                      <a:pt x="473" y="1454"/>
                    </a:cubicBezTo>
                    <a:cubicBezTo>
                      <a:pt x="566" y="1436"/>
                      <a:pt x="658" y="1426"/>
                      <a:pt x="742" y="1408"/>
                    </a:cubicBezTo>
                    <a:cubicBezTo>
                      <a:pt x="853" y="1361"/>
                      <a:pt x="955" y="1287"/>
                      <a:pt x="1038" y="1195"/>
                    </a:cubicBezTo>
                    <a:cubicBezTo>
                      <a:pt x="1223" y="972"/>
                      <a:pt x="1298" y="676"/>
                      <a:pt x="1223" y="389"/>
                    </a:cubicBezTo>
                    <a:cubicBezTo>
                      <a:pt x="1177" y="176"/>
                      <a:pt x="1084" y="18"/>
                      <a:pt x="853" y="9"/>
                    </a:cubicBezTo>
                    <a:cubicBezTo>
                      <a:pt x="815" y="3"/>
                      <a:pt x="776"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7426818" y="1267703"/>
                <a:ext cx="78784" cy="28614"/>
              </a:xfrm>
              <a:custGeom>
                <a:avLst/>
                <a:gdLst/>
                <a:ahLst/>
                <a:cxnLst/>
                <a:rect l="l" t="t" r="r" b="b"/>
                <a:pathLst>
                  <a:path w="1641" h="596" extrusionOk="0">
                    <a:moveTo>
                      <a:pt x="362" y="0"/>
                    </a:moveTo>
                    <a:cubicBezTo>
                      <a:pt x="241" y="28"/>
                      <a:pt x="84" y="176"/>
                      <a:pt x="1" y="232"/>
                    </a:cubicBezTo>
                    <a:lnTo>
                      <a:pt x="130" y="315"/>
                    </a:lnTo>
                    <a:cubicBezTo>
                      <a:pt x="427" y="426"/>
                      <a:pt x="732" y="510"/>
                      <a:pt x="1047" y="574"/>
                    </a:cubicBezTo>
                    <a:cubicBezTo>
                      <a:pt x="1140" y="588"/>
                      <a:pt x="1235" y="595"/>
                      <a:pt x="1331" y="595"/>
                    </a:cubicBezTo>
                    <a:cubicBezTo>
                      <a:pt x="1427" y="595"/>
                      <a:pt x="1524" y="588"/>
                      <a:pt x="1622" y="574"/>
                    </a:cubicBezTo>
                    <a:cubicBezTo>
                      <a:pt x="1640" y="472"/>
                      <a:pt x="1464" y="408"/>
                      <a:pt x="1408" y="380"/>
                    </a:cubicBezTo>
                    <a:cubicBezTo>
                      <a:pt x="1297" y="315"/>
                      <a:pt x="1186" y="259"/>
                      <a:pt x="1075" y="204"/>
                    </a:cubicBezTo>
                    <a:cubicBezTo>
                      <a:pt x="899" y="121"/>
                      <a:pt x="723" y="9"/>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4"/>
            <p:cNvSpPr/>
            <p:nvPr/>
          </p:nvSpPr>
          <p:spPr>
            <a:xfrm>
              <a:off x="8280082" y="764302"/>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7391076" y="632469"/>
              <a:ext cx="38394" cy="43804"/>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307405" y="539510"/>
              <a:ext cx="48763" cy="42000"/>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066826" y="334109"/>
              <a:ext cx="51392" cy="3922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7627062" y="431427"/>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rot="-4215946">
              <a:off x="7094530" y="641522"/>
              <a:ext cx="48763" cy="42001"/>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0"/>
        <p:cNvGrpSpPr/>
        <p:nvPr/>
      </p:nvGrpSpPr>
      <p:grpSpPr>
        <a:xfrm>
          <a:off x="0" y="0"/>
          <a:ext cx="0" cy="0"/>
          <a:chOff x="0" y="0"/>
          <a:chExt cx="0" cy="0"/>
        </a:xfrm>
      </p:grpSpPr>
      <p:sp>
        <p:nvSpPr>
          <p:cNvPr id="641" name="Google Shape;641;p11"/>
          <p:cNvSpPr txBox="1">
            <a:spLocks noGrp="1"/>
          </p:cNvSpPr>
          <p:nvPr>
            <p:ph type="title" hasCustomPrompt="1"/>
          </p:nvPr>
        </p:nvSpPr>
        <p:spPr>
          <a:xfrm>
            <a:off x="793800" y="1912094"/>
            <a:ext cx="6226500" cy="113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42" name="Google Shape;642;p11"/>
          <p:cNvSpPr txBox="1">
            <a:spLocks noGrp="1"/>
          </p:cNvSpPr>
          <p:nvPr>
            <p:ph type="body" idx="1"/>
          </p:nvPr>
        </p:nvSpPr>
        <p:spPr>
          <a:xfrm>
            <a:off x="793800" y="3127644"/>
            <a:ext cx="6226500" cy="3840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43" name="Google Shape;643;p11"/>
          <p:cNvSpPr/>
          <p:nvPr/>
        </p:nvSpPr>
        <p:spPr>
          <a:xfrm>
            <a:off x="-6" y="370937"/>
            <a:ext cx="3414882" cy="1026817"/>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flipH="1">
            <a:off x="1147479" y="3709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948725" y="370927"/>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flipH="1">
            <a:off x="4774107" y="4206375"/>
            <a:ext cx="2918735" cy="1315162"/>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11"/>
          <p:cNvGrpSpPr/>
          <p:nvPr/>
        </p:nvGrpSpPr>
        <p:grpSpPr>
          <a:xfrm flipH="1">
            <a:off x="7364608" y="2110543"/>
            <a:ext cx="1185150" cy="3149457"/>
            <a:chOff x="-2382070" y="1949863"/>
            <a:chExt cx="855025" cy="2272172"/>
          </a:xfrm>
        </p:grpSpPr>
        <p:sp>
          <p:nvSpPr>
            <p:cNvPr id="648" name="Google Shape;648;p11"/>
            <p:cNvSpPr/>
            <p:nvPr/>
          </p:nvSpPr>
          <p:spPr>
            <a:xfrm>
              <a:off x="-2374124" y="2021672"/>
              <a:ext cx="847078" cy="307828"/>
            </a:xfrm>
            <a:custGeom>
              <a:avLst/>
              <a:gdLst/>
              <a:ahLst/>
              <a:cxnLst/>
              <a:rect l="l" t="t" r="r" b="b"/>
              <a:pathLst>
                <a:path w="8847" h="3215" extrusionOk="0">
                  <a:moveTo>
                    <a:pt x="1" y="2288"/>
                  </a:moveTo>
                  <a:cubicBezTo>
                    <a:pt x="1" y="2288"/>
                    <a:pt x="2789" y="3215"/>
                    <a:pt x="8846" y="2288"/>
                  </a:cubicBezTo>
                  <a:cubicBezTo>
                    <a:pt x="8846" y="2288"/>
                    <a:pt x="5345" y="1"/>
                    <a:pt x="1" y="2288"/>
                  </a:cubicBezTo>
                  <a:close/>
                </a:path>
              </a:pathLst>
            </a:custGeom>
            <a:solidFill>
              <a:srgbClr val="EC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2127579" y="2525389"/>
              <a:ext cx="317594" cy="1696646"/>
            </a:xfrm>
            <a:custGeom>
              <a:avLst/>
              <a:gdLst/>
              <a:ahLst/>
              <a:cxnLst/>
              <a:rect l="l" t="t" r="r" b="b"/>
              <a:pathLst>
                <a:path w="3317" h="17720" extrusionOk="0">
                  <a:moveTo>
                    <a:pt x="677" y="17720"/>
                  </a:moveTo>
                  <a:lnTo>
                    <a:pt x="1" y="1001"/>
                  </a:lnTo>
                  <a:cubicBezTo>
                    <a:pt x="1" y="1001"/>
                    <a:pt x="1937" y="1"/>
                    <a:pt x="3317" y="1001"/>
                  </a:cubicBezTo>
                  <a:lnTo>
                    <a:pt x="3307" y="17720"/>
                  </a:lnTo>
                  <a:close/>
                </a:path>
              </a:pathLst>
            </a:custGeom>
            <a:gradFill>
              <a:gsLst>
                <a:gs pos="0">
                  <a:schemeClr val="lt1"/>
                </a:gs>
                <a:gs pos="70000">
                  <a:schemeClr val="dk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2288049" y="2507676"/>
              <a:ext cx="666115" cy="181920"/>
            </a:xfrm>
            <a:custGeom>
              <a:avLst/>
              <a:gdLst/>
              <a:ahLst/>
              <a:cxnLst/>
              <a:rect l="l" t="t" r="r" b="b"/>
              <a:pathLst>
                <a:path w="6957" h="1900" extrusionOk="0">
                  <a:moveTo>
                    <a:pt x="0" y="1158"/>
                  </a:moveTo>
                  <a:lnTo>
                    <a:pt x="1695" y="1899"/>
                  </a:lnTo>
                  <a:cubicBezTo>
                    <a:pt x="1695" y="1899"/>
                    <a:pt x="3529" y="1482"/>
                    <a:pt x="4993" y="1899"/>
                  </a:cubicBezTo>
                  <a:lnTo>
                    <a:pt x="6956" y="1158"/>
                  </a:lnTo>
                  <a:cubicBezTo>
                    <a:pt x="6956" y="1158"/>
                    <a:pt x="4317" y="0"/>
                    <a:pt x="0" y="1158"/>
                  </a:cubicBezTo>
                  <a:close/>
                </a:path>
              </a:pathLst>
            </a:custGeom>
            <a:solidFill>
              <a:srgbClr val="EC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2300495" y="2481921"/>
              <a:ext cx="693595" cy="136727"/>
            </a:xfrm>
            <a:custGeom>
              <a:avLst/>
              <a:gdLst/>
              <a:ahLst/>
              <a:cxnLst/>
              <a:rect l="l" t="t" r="r" b="b"/>
              <a:pathLst>
                <a:path w="7244" h="1428" extrusionOk="0">
                  <a:moveTo>
                    <a:pt x="130" y="1427"/>
                  </a:moveTo>
                  <a:lnTo>
                    <a:pt x="1" y="1112"/>
                  </a:lnTo>
                  <a:cubicBezTo>
                    <a:pt x="1" y="1112"/>
                    <a:pt x="3557" y="1"/>
                    <a:pt x="7244" y="1196"/>
                  </a:cubicBezTo>
                  <a:lnTo>
                    <a:pt x="7086" y="1427"/>
                  </a:lnTo>
                  <a:cubicBezTo>
                    <a:pt x="7086" y="1427"/>
                    <a:pt x="3965" y="371"/>
                    <a:pt x="130" y="142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2318208" y="2090896"/>
              <a:ext cx="732660" cy="499323"/>
            </a:xfrm>
            <a:custGeom>
              <a:avLst/>
              <a:gdLst/>
              <a:ahLst/>
              <a:cxnLst/>
              <a:rect l="l" t="t" r="r" b="b"/>
              <a:pathLst>
                <a:path w="7652" h="5215" extrusionOk="0">
                  <a:moveTo>
                    <a:pt x="399" y="5131"/>
                  </a:moveTo>
                  <a:lnTo>
                    <a:pt x="0" y="1593"/>
                  </a:lnTo>
                  <a:cubicBezTo>
                    <a:pt x="0" y="1593"/>
                    <a:pt x="3437" y="0"/>
                    <a:pt x="7651" y="1593"/>
                  </a:cubicBezTo>
                  <a:lnTo>
                    <a:pt x="7216" y="5215"/>
                  </a:lnTo>
                  <a:cubicBezTo>
                    <a:pt x="7216" y="5215"/>
                    <a:pt x="4650" y="4187"/>
                    <a:pt x="399" y="5131"/>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2382070" y="2001279"/>
              <a:ext cx="855025" cy="239560"/>
            </a:xfrm>
            <a:custGeom>
              <a:avLst/>
              <a:gdLst/>
              <a:ahLst/>
              <a:cxnLst/>
              <a:rect l="l" t="t" r="r" b="b"/>
              <a:pathLst>
                <a:path w="8930" h="2502" extrusionOk="0">
                  <a:moveTo>
                    <a:pt x="84" y="2501"/>
                  </a:moveTo>
                  <a:cubicBezTo>
                    <a:pt x="84" y="2501"/>
                    <a:pt x="4150" y="371"/>
                    <a:pt x="8929" y="2501"/>
                  </a:cubicBezTo>
                  <a:lnTo>
                    <a:pt x="8929" y="2196"/>
                  </a:lnTo>
                  <a:cubicBezTo>
                    <a:pt x="8929" y="2196"/>
                    <a:pt x="5048" y="1"/>
                    <a:pt x="0" y="2196"/>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2332379" y="1969395"/>
              <a:ext cx="746831" cy="221751"/>
            </a:xfrm>
            <a:custGeom>
              <a:avLst/>
              <a:gdLst/>
              <a:ahLst/>
              <a:cxnLst/>
              <a:rect l="l" t="t" r="r" b="b"/>
              <a:pathLst>
                <a:path w="7800" h="2316" extrusionOk="0">
                  <a:moveTo>
                    <a:pt x="0" y="2316"/>
                  </a:moveTo>
                  <a:cubicBezTo>
                    <a:pt x="0" y="2316"/>
                    <a:pt x="1371" y="0"/>
                    <a:pt x="3900" y="0"/>
                  </a:cubicBezTo>
                  <a:cubicBezTo>
                    <a:pt x="6428" y="0"/>
                    <a:pt x="7799" y="2251"/>
                    <a:pt x="7799" y="2251"/>
                  </a:cubicBezTo>
                  <a:cubicBezTo>
                    <a:pt x="7799" y="2251"/>
                    <a:pt x="4252" y="630"/>
                    <a:pt x="0" y="2316"/>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2127579" y="3238405"/>
              <a:ext cx="347755" cy="77268"/>
            </a:xfrm>
            <a:custGeom>
              <a:avLst/>
              <a:gdLst/>
              <a:ahLst/>
              <a:cxnLst/>
              <a:rect l="l" t="t" r="r" b="b"/>
              <a:pathLst>
                <a:path w="3632" h="807" extrusionOk="0">
                  <a:moveTo>
                    <a:pt x="1" y="343"/>
                  </a:moveTo>
                  <a:cubicBezTo>
                    <a:pt x="1" y="343"/>
                    <a:pt x="2196" y="1"/>
                    <a:pt x="3632" y="343"/>
                  </a:cubicBezTo>
                  <a:lnTo>
                    <a:pt x="3511" y="807"/>
                  </a:lnTo>
                  <a:cubicBezTo>
                    <a:pt x="3511" y="807"/>
                    <a:pt x="2076" y="538"/>
                    <a:pt x="75" y="80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2120494" y="3289821"/>
              <a:ext cx="328222" cy="35618"/>
            </a:xfrm>
            <a:custGeom>
              <a:avLst/>
              <a:gdLst/>
              <a:ahLst/>
              <a:cxnLst/>
              <a:rect l="l" t="t" r="r" b="b"/>
              <a:pathLst>
                <a:path w="3428" h="372" extrusionOk="0">
                  <a:moveTo>
                    <a:pt x="1" y="270"/>
                  </a:moveTo>
                  <a:lnTo>
                    <a:pt x="223" y="371"/>
                  </a:lnTo>
                  <a:cubicBezTo>
                    <a:pt x="223" y="371"/>
                    <a:pt x="2011" y="158"/>
                    <a:pt x="3233" y="371"/>
                  </a:cubicBezTo>
                  <a:lnTo>
                    <a:pt x="3428" y="270"/>
                  </a:lnTo>
                  <a:cubicBezTo>
                    <a:pt x="3428" y="270"/>
                    <a:pt x="2131" y="1"/>
                    <a:pt x="1" y="270"/>
                  </a:cubicBezTo>
                  <a:close/>
                </a:path>
              </a:pathLst>
            </a:custGeom>
            <a:solidFill>
              <a:srgbClr val="EC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2145292" y="2729423"/>
              <a:ext cx="361064" cy="78130"/>
            </a:xfrm>
            <a:custGeom>
              <a:avLst/>
              <a:gdLst/>
              <a:ahLst/>
              <a:cxnLst/>
              <a:rect l="l" t="t" r="r" b="b"/>
              <a:pathLst>
                <a:path w="3771" h="816" extrusionOk="0">
                  <a:moveTo>
                    <a:pt x="0" y="333"/>
                  </a:moveTo>
                  <a:cubicBezTo>
                    <a:pt x="0" y="333"/>
                    <a:pt x="2233" y="0"/>
                    <a:pt x="3770" y="343"/>
                  </a:cubicBezTo>
                  <a:lnTo>
                    <a:pt x="3705" y="815"/>
                  </a:lnTo>
                  <a:cubicBezTo>
                    <a:pt x="3705" y="815"/>
                    <a:pt x="2177" y="547"/>
                    <a:pt x="38" y="815"/>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2141750" y="2781700"/>
              <a:ext cx="351298" cy="35618"/>
            </a:xfrm>
            <a:custGeom>
              <a:avLst/>
              <a:gdLst/>
              <a:ahLst/>
              <a:cxnLst/>
              <a:rect l="l" t="t" r="r" b="b"/>
              <a:pathLst>
                <a:path w="3669" h="372" extrusionOk="0">
                  <a:moveTo>
                    <a:pt x="1" y="269"/>
                  </a:moveTo>
                  <a:lnTo>
                    <a:pt x="241" y="371"/>
                  </a:lnTo>
                  <a:cubicBezTo>
                    <a:pt x="241" y="371"/>
                    <a:pt x="2149" y="158"/>
                    <a:pt x="3455" y="371"/>
                  </a:cubicBezTo>
                  <a:lnTo>
                    <a:pt x="3668" y="269"/>
                  </a:lnTo>
                  <a:cubicBezTo>
                    <a:pt x="3668" y="269"/>
                    <a:pt x="2279" y="1"/>
                    <a:pt x="1" y="269"/>
                  </a:cubicBezTo>
                  <a:close/>
                </a:path>
              </a:pathLst>
            </a:custGeom>
            <a:solidFill>
              <a:srgbClr val="EC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2100100" y="3782910"/>
              <a:ext cx="305243" cy="35618"/>
            </a:xfrm>
            <a:custGeom>
              <a:avLst/>
              <a:gdLst/>
              <a:ahLst/>
              <a:cxnLst/>
              <a:rect l="l" t="t" r="r" b="b"/>
              <a:pathLst>
                <a:path w="3188" h="372" extrusionOk="0">
                  <a:moveTo>
                    <a:pt x="1" y="270"/>
                  </a:moveTo>
                  <a:lnTo>
                    <a:pt x="223" y="371"/>
                  </a:lnTo>
                  <a:cubicBezTo>
                    <a:pt x="223" y="371"/>
                    <a:pt x="1826" y="260"/>
                    <a:pt x="3002" y="371"/>
                  </a:cubicBezTo>
                  <a:lnTo>
                    <a:pt x="3187" y="270"/>
                  </a:lnTo>
                  <a:cubicBezTo>
                    <a:pt x="3187" y="270"/>
                    <a:pt x="2029" y="1"/>
                    <a:pt x="1" y="270"/>
                  </a:cubicBezTo>
                  <a:close/>
                </a:path>
              </a:pathLst>
            </a:custGeom>
            <a:solidFill>
              <a:srgbClr val="EC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2101824" y="3749207"/>
              <a:ext cx="311371" cy="59555"/>
            </a:xfrm>
            <a:custGeom>
              <a:avLst/>
              <a:gdLst/>
              <a:ahLst/>
              <a:cxnLst/>
              <a:rect l="l" t="t" r="r" b="b"/>
              <a:pathLst>
                <a:path w="3252" h="622" extrusionOk="0">
                  <a:moveTo>
                    <a:pt x="0" y="158"/>
                  </a:moveTo>
                  <a:cubicBezTo>
                    <a:pt x="0" y="158"/>
                    <a:pt x="1816" y="1"/>
                    <a:pt x="3251" y="158"/>
                  </a:cubicBezTo>
                  <a:lnTo>
                    <a:pt x="3205" y="622"/>
                  </a:lnTo>
                  <a:cubicBezTo>
                    <a:pt x="2149" y="547"/>
                    <a:pt x="1084" y="547"/>
                    <a:pt x="28" y="622"/>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2226006" y="2211440"/>
              <a:ext cx="35618" cy="353979"/>
            </a:xfrm>
            <a:custGeom>
              <a:avLst/>
              <a:gdLst/>
              <a:ahLst/>
              <a:cxnLst/>
              <a:rect l="l" t="t" r="r" b="b"/>
              <a:pathLst>
                <a:path w="372" h="3697" extrusionOk="0">
                  <a:moveTo>
                    <a:pt x="343" y="3696"/>
                  </a:moveTo>
                  <a:lnTo>
                    <a:pt x="1" y="1"/>
                  </a:lnTo>
                  <a:lnTo>
                    <a:pt x="28" y="1"/>
                  </a:lnTo>
                  <a:lnTo>
                    <a:pt x="371" y="3696"/>
                  </a:ln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1721427" y="2214121"/>
              <a:ext cx="47108" cy="351298"/>
            </a:xfrm>
            <a:custGeom>
              <a:avLst/>
              <a:gdLst/>
              <a:ahLst/>
              <a:cxnLst/>
              <a:rect l="l" t="t" r="r" b="b"/>
              <a:pathLst>
                <a:path w="492" h="3669" extrusionOk="0">
                  <a:moveTo>
                    <a:pt x="1" y="3668"/>
                  </a:moveTo>
                  <a:lnTo>
                    <a:pt x="455" y="1"/>
                  </a:lnTo>
                  <a:lnTo>
                    <a:pt x="492" y="1"/>
                  </a:lnTo>
                  <a:lnTo>
                    <a:pt x="29" y="3668"/>
                  </a:ln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1953706" y="2176014"/>
              <a:ext cx="5362" cy="368149"/>
            </a:xfrm>
            <a:custGeom>
              <a:avLst/>
              <a:gdLst/>
              <a:ahLst/>
              <a:cxnLst/>
              <a:rect l="l" t="t" r="r" b="b"/>
              <a:pathLst>
                <a:path w="56" h="3845" extrusionOk="0">
                  <a:moveTo>
                    <a:pt x="37" y="3844"/>
                  </a:moveTo>
                  <a:lnTo>
                    <a:pt x="0" y="3844"/>
                  </a:lnTo>
                  <a:lnTo>
                    <a:pt x="19" y="0"/>
                  </a:lnTo>
                  <a:lnTo>
                    <a:pt x="56" y="0"/>
                  </a:ln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2309400" y="2204355"/>
              <a:ext cx="714947" cy="122461"/>
            </a:xfrm>
            <a:custGeom>
              <a:avLst/>
              <a:gdLst/>
              <a:ahLst/>
              <a:cxnLst/>
              <a:rect l="l" t="t" r="r" b="b"/>
              <a:pathLst>
                <a:path w="7467" h="1279" extrusionOk="0">
                  <a:moveTo>
                    <a:pt x="7457" y="1279"/>
                  </a:moveTo>
                  <a:cubicBezTo>
                    <a:pt x="3687" y="38"/>
                    <a:pt x="47" y="1260"/>
                    <a:pt x="10" y="1279"/>
                  </a:cubicBezTo>
                  <a:lnTo>
                    <a:pt x="1" y="1242"/>
                  </a:lnTo>
                  <a:cubicBezTo>
                    <a:pt x="38" y="1233"/>
                    <a:pt x="3687" y="1"/>
                    <a:pt x="7467" y="1242"/>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2288049" y="2410973"/>
              <a:ext cx="670520" cy="107429"/>
            </a:xfrm>
            <a:custGeom>
              <a:avLst/>
              <a:gdLst/>
              <a:ahLst/>
              <a:cxnLst/>
              <a:rect l="l" t="t" r="r" b="b"/>
              <a:pathLst>
                <a:path w="7003" h="1122" extrusionOk="0">
                  <a:moveTo>
                    <a:pt x="9" y="1122"/>
                  </a:moveTo>
                  <a:lnTo>
                    <a:pt x="0" y="1085"/>
                  </a:lnTo>
                  <a:cubicBezTo>
                    <a:pt x="37" y="1075"/>
                    <a:pt x="3613" y="1"/>
                    <a:pt x="7003" y="1085"/>
                  </a:cubicBezTo>
                  <a:lnTo>
                    <a:pt x="6984" y="1122"/>
                  </a:lnTo>
                  <a:cubicBezTo>
                    <a:pt x="3613" y="38"/>
                    <a:pt x="47" y="1103"/>
                    <a:pt x="9" y="1122"/>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2235772" y="1971119"/>
              <a:ext cx="231613" cy="188144"/>
            </a:xfrm>
            <a:custGeom>
              <a:avLst/>
              <a:gdLst/>
              <a:ahLst/>
              <a:cxnLst/>
              <a:rect l="l" t="t" r="r" b="b"/>
              <a:pathLst>
                <a:path w="2419" h="1965" extrusionOk="0">
                  <a:moveTo>
                    <a:pt x="28" y="1964"/>
                  </a:moveTo>
                  <a:lnTo>
                    <a:pt x="1" y="1946"/>
                  </a:lnTo>
                  <a:cubicBezTo>
                    <a:pt x="10" y="1927"/>
                    <a:pt x="714" y="417"/>
                    <a:pt x="2409" y="1"/>
                  </a:cubicBezTo>
                  <a:lnTo>
                    <a:pt x="2418" y="28"/>
                  </a:lnTo>
                  <a:cubicBezTo>
                    <a:pt x="742" y="445"/>
                    <a:pt x="38" y="1946"/>
                    <a:pt x="28" y="1964"/>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1912918" y="1971119"/>
              <a:ext cx="237741" cy="187186"/>
            </a:xfrm>
            <a:custGeom>
              <a:avLst/>
              <a:gdLst/>
              <a:ahLst/>
              <a:cxnLst/>
              <a:rect l="l" t="t" r="r" b="b"/>
              <a:pathLst>
                <a:path w="2483" h="1955" extrusionOk="0">
                  <a:moveTo>
                    <a:pt x="2455" y="1955"/>
                  </a:moveTo>
                  <a:cubicBezTo>
                    <a:pt x="1973" y="973"/>
                    <a:pt x="1075" y="260"/>
                    <a:pt x="0" y="28"/>
                  </a:cubicBezTo>
                  <a:lnTo>
                    <a:pt x="10" y="1"/>
                  </a:lnTo>
                  <a:cubicBezTo>
                    <a:pt x="1093" y="232"/>
                    <a:pt x="2001" y="955"/>
                    <a:pt x="2483" y="1946"/>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1951982" y="1969395"/>
              <a:ext cx="3638" cy="149079"/>
            </a:xfrm>
            <a:custGeom>
              <a:avLst/>
              <a:gdLst/>
              <a:ahLst/>
              <a:cxnLst/>
              <a:rect l="l" t="t" r="r" b="b"/>
              <a:pathLst>
                <a:path w="38" h="1557" extrusionOk="0">
                  <a:moveTo>
                    <a:pt x="1" y="0"/>
                  </a:moveTo>
                  <a:lnTo>
                    <a:pt x="38" y="0"/>
                  </a:lnTo>
                  <a:lnTo>
                    <a:pt x="38" y="1556"/>
                  </a:lnTo>
                  <a:lnTo>
                    <a:pt x="1" y="1556"/>
                  </a:ln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2305857" y="2041204"/>
              <a:ext cx="698957" cy="113557"/>
            </a:xfrm>
            <a:custGeom>
              <a:avLst/>
              <a:gdLst/>
              <a:ahLst/>
              <a:cxnLst/>
              <a:rect l="l" t="t" r="r" b="b"/>
              <a:pathLst>
                <a:path w="7300" h="1186" extrusionOk="0">
                  <a:moveTo>
                    <a:pt x="19" y="1186"/>
                  </a:moveTo>
                  <a:lnTo>
                    <a:pt x="1" y="1158"/>
                  </a:lnTo>
                  <a:cubicBezTo>
                    <a:pt x="705" y="778"/>
                    <a:pt x="1464" y="510"/>
                    <a:pt x="2252" y="362"/>
                  </a:cubicBezTo>
                  <a:cubicBezTo>
                    <a:pt x="3965" y="0"/>
                    <a:pt x="5744" y="241"/>
                    <a:pt x="7300" y="1056"/>
                  </a:cubicBezTo>
                  <a:lnTo>
                    <a:pt x="7281" y="1084"/>
                  </a:lnTo>
                  <a:cubicBezTo>
                    <a:pt x="5734" y="278"/>
                    <a:pt x="3956" y="28"/>
                    <a:pt x="2252" y="389"/>
                  </a:cubicBezTo>
                  <a:cubicBezTo>
                    <a:pt x="1474" y="547"/>
                    <a:pt x="723" y="806"/>
                    <a:pt x="19" y="1186"/>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2374124" y="2047428"/>
              <a:ext cx="847078" cy="239560"/>
            </a:xfrm>
            <a:custGeom>
              <a:avLst/>
              <a:gdLst/>
              <a:ahLst/>
              <a:cxnLst/>
              <a:rect l="l" t="t" r="r" b="b"/>
              <a:pathLst>
                <a:path w="8847" h="2502" extrusionOk="0">
                  <a:moveTo>
                    <a:pt x="1" y="2019"/>
                  </a:moveTo>
                  <a:lnTo>
                    <a:pt x="584" y="2158"/>
                  </a:lnTo>
                  <a:lnTo>
                    <a:pt x="594" y="2288"/>
                  </a:lnTo>
                  <a:cubicBezTo>
                    <a:pt x="594" y="2288"/>
                    <a:pt x="5077" y="862"/>
                    <a:pt x="8133" y="2501"/>
                  </a:cubicBezTo>
                  <a:lnTo>
                    <a:pt x="8226" y="2103"/>
                  </a:lnTo>
                  <a:lnTo>
                    <a:pt x="8846" y="2010"/>
                  </a:lnTo>
                  <a:cubicBezTo>
                    <a:pt x="8846" y="2010"/>
                    <a:pt x="4410" y="0"/>
                    <a:pt x="1" y="2019"/>
                  </a:cubicBezTo>
                  <a:close/>
                </a:path>
              </a:pathLst>
            </a:custGeom>
            <a:solidFill>
              <a:srgbClr val="E5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2120494" y="3285416"/>
              <a:ext cx="328222" cy="76407"/>
            </a:xfrm>
            <a:custGeom>
              <a:avLst/>
              <a:gdLst/>
              <a:ahLst/>
              <a:cxnLst/>
              <a:rect l="l" t="t" r="r" b="b"/>
              <a:pathLst>
                <a:path w="3428" h="798" extrusionOk="0">
                  <a:moveTo>
                    <a:pt x="1" y="316"/>
                  </a:moveTo>
                  <a:lnTo>
                    <a:pt x="223" y="417"/>
                  </a:lnTo>
                  <a:lnTo>
                    <a:pt x="242" y="797"/>
                  </a:lnTo>
                  <a:cubicBezTo>
                    <a:pt x="1233" y="677"/>
                    <a:pt x="2242" y="677"/>
                    <a:pt x="3233" y="797"/>
                  </a:cubicBezTo>
                  <a:lnTo>
                    <a:pt x="3233" y="417"/>
                  </a:lnTo>
                  <a:lnTo>
                    <a:pt x="3428" y="316"/>
                  </a:lnTo>
                  <a:cubicBezTo>
                    <a:pt x="3428" y="316"/>
                    <a:pt x="2298" y="1"/>
                    <a:pt x="1" y="316"/>
                  </a:cubicBezTo>
                  <a:close/>
                </a:path>
              </a:pathLst>
            </a:custGeom>
            <a:solidFill>
              <a:srgbClr val="EC9684">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2100100" y="3799761"/>
              <a:ext cx="305243" cy="35618"/>
            </a:xfrm>
            <a:custGeom>
              <a:avLst/>
              <a:gdLst/>
              <a:ahLst/>
              <a:cxnLst/>
              <a:rect l="l" t="t" r="r" b="b"/>
              <a:pathLst>
                <a:path w="3188" h="372" extrusionOk="0">
                  <a:moveTo>
                    <a:pt x="1" y="94"/>
                  </a:moveTo>
                  <a:lnTo>
                    <a:pt x="223" y="195"/>
                  </a:lnTo>
                  <a:lnTo>
                    <a:pt x="223" y="371"/>
                  </a:lnTo>
                  <a:lnTo>
                    <a:pt x="3030" y="371"/>
                  </a:lnTo>
                  <a:lnTo>
                    <a:pt x="3002" y="195"/>
                  </a:lnTo>
                  <a:lnTo>
                    <a:pt x="3187" y="94"/>
                  </a:lnTo>
                  <a:cubicBezTo>
                    <a:pt x="3187" y="94"/>
                    <a:pt x="2150" y="1"/>
                    <a:pt x="1" y="94"/>
                  </a:cubicBezTo>
                  <a:close/>
                </a:path>
              </a:pathLst>
            </a:custGeom>
            <a:solidFill>
              <a:srgbClr val="EC9684">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2110728" y="1998598"/>
              <a:ext cx="452407" cy="138451"/>
            </a:xfrm>
            <a:custGeom>
              <a:avLst/>
              <a:gdLst/>
              <a:ahLst/>
              <a:cxnLst/>
              <a:rect l="l" t="t" r="r" b="b"/>
              <a:pathLst>
                <a:path w="4725" h="1446" extrusionOk="0">
                  <a:moveTo>
                    <a:pt x="3002" y="1"/>
                  </a:moveTo>
                  <a:cubicBezTo>
                    <a:pt x="3002" y="1"/>
                    <a:pt x="1260" y="56"/>
                    <a:pt x="1" y="1381"/>
                  </a:cubicBezTo>
                  <a:cubicBezTo>
                    <a:pt x="1" y="1381"/>
                    <a:pt x="1872" y="1020"/>
                    <a:pt x="3789" y="1446"/>
                  </a:cubicBezTo>
                  <a:cubicBezTo>
                    <a:pt x="3789" y="1446"/>
                    <a:pt x="4400" y="1094"/>
                    <a:pt x="4725" y="1038"/>
                  </a:cubicBezTo>
                  <a:cubicBezTo>
                    <a:pt x="4725" y="1038"/>
                    <a:pt x="3928" y="269"/>
                    <a:pt x="3002"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2064579" y="2297515"/>
              <a:ext cx="422246" cy="260816"/>
            </a:xfrm>
            <a:custGeom>
              <a:avLst/>
              <a:gdLst/>
              <a:ahLst/>
              <a:cxnLst/>
              <a:rect l="l" t="t" r="r" b="b"/>
              <a:pathLst>
                <a:path w="4410" h="2724" extrusionOk="0">
                  <a:moveTo>
                    <a:pt x="0" y="2631"/>
                  </a:moveTo>
                  <a:cubicBezTo>
                    <a:pt x="0" y="2631"/>
                    <a:pt x="1112" y="797"/>
                    <a:pt x="1890" y="0"/>
                  </a:cubicBezTo>
                  <a:cubicBezTo>
                    <a:pt x="1890" y="0"/>
                    <a:pt x="3390" y="28"/>
                    <a:pt x="4409" y="565"/>
                  </a:cubicBezTo>
                  <a:lnTo>
                    <a:pt x="3177" y="2723"/>
                  </a:lnTo>
                  <a:cubicBezTo>
                    <a:pt x="3177" y="2723"/>
                    <a:pt x="1538" y="2455"/>
                    <a:pt x="0" y="263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2216240" y="2271760"/>
              <a:ext cx="264359" cy="221847"/>
            </a:xfrm>
            <a:custGeom>
              <a:avLst/>
              <a:gdLst/>
              <a:ahLst/>
              <a:cxnLst/>
              <a:rect l="l" t="t" r="r" b="b"/>
              <a:pathLst>
                <a:path w="2761" h="2317" extrusionOk="0">
                  <a:moveTo>
                    <a:pt x="0" y="269"/>
                  </a:moveTo>
                  <a:lnTo>
                    <a:pt x="186" y="2316"/>
                  </a:lnTo>
                  <a:cubicBezTo>
                    <a:pt x="186" y="2316"/>
                    <a:pt x="1946" y="2029"/>
                    <a:pt x="2761" y="2075"/>
                  </a:cubicBezTo>
                  <a:lnTo>
                    <a:pt x="2761" y="1"/>
                  </a:lnTo>
                  <a:cubicBezTo>
                    <a:pt x="1834" y="10"/>
                    <a:pt x="908" y="93"/>
                    <a:pt x="0" y="269"/>
                  </a:cubicBezTo>
                  <a:close/>
                </a:path>
              </a:pathLst>
            </a:custGeom>
            <a:solidFill>
              <a:srgbClr val="FFFFFF">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2318208" y="2090896"/>
              <a:ext cx="732660" cy="185367"/>
            </a:xfrm>
            <a:custGeom>
              <a:avLst/>
              <a:gdLst/>
              <a:ahLst/>
              <a:cxnLst/>
              <a:rect l="l" t="t" r="r" b="b"/>
              <a:pathLst>
                <a:path w="7652" h="1936" extrusionOk="0">
                  <a:moveTo>
                    <a:pt x="0" y="1602"/>
                  </a:moveTo>
                  <a:lnTo>
                    <a:pt x="0" y="1704"/>
                  </a:lnTo>
                  <a:cubicBezTo>
                    <a:pt x="0" y="1704"/>
                    <a:pt x="4909" y="1936"/>
                    <a:pt x="7642" y="1658"/>
                  </a:cubicBezTo>
                  <a:lnTo>
                    <a:pt x="7651" y="1602"/>
                  </a:lnTo>
                  <a:cubicBezTo>
                    <a:pt x="7651" y="1602"/>
                    <a:pt x="4011" y="0"/>
                    <a:pt x="0" y="1602"/>
                  </a:cubicBezTo>
                  <a:close/>
                </a:path>
              </a:pathLst>
            </a:custGeom>
            <a:solidFill>
              <a:srgbClr val="6351CA">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2167505" y="1949863"/>
              <a:ext cx="419661" cy="98524"/>
            </a:xfrm>
            <a:custGeom>
              <a:avLst/>
              <a:gdLst/>
              <a:ahLst/>
              <a:cxnLst/>
              <a:rect l="l" t="t" r="r" b="b"/>
              <a:pathLst>
                <a:path w="4383" h="1029" extrusionOk="0">
                  <a:moveTo>
                    <a:pt x="1" y="834"/>
                  </a:moveTo>
                  <a:cubicBezTo>
                    <a:pt x="1455" y="1028"/>
                    <a:pt x="2928" y="1028"/>
                    <a:pt x="4382" y="834"/>
                  </a:cubicBezTo>
                  <a:cubicBezTo>
                    <a:pt x="3039" y="0"/>
                    <a:pt x="1344" y="0"/>
                    <a:pt x="1" y="834"/>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11"/>
          <p:cNvGrpSpPr/>
          <p:nvPr/>
        </p:nvGrpSpPr>
        <p:grpSpPr>
          <a:xfrm>
            <a:off x="4632034" y="4206378"/>
            <a:ext cx="4437713" cy="1177559"/>
            <a:chOff x="5311722" y="4018603"/>
            <a:chExt cx="4437713" cy="1177559"/>
          </a:xfrm>
        </p:grpSpPr>
        <p:sp>
          <p:nvSpPr>
            <p:cNvPr id="679" name="Google Shape;679;p11"/>
            <p:cNvSpPr/>
            <p:nvPr/>
          </p:nvSpPr>
          <p:spPr>
            <a:xfrm>
              <a:off x="7142882"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8657554"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9200020"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9299965"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9379585"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8453789"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8064697"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7455287"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8177318"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8663421"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8804119"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8397996"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841408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8281767"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7333971"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847128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5311722"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7072159"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7798257"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7180362"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7652197"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11"/>
          <p:cNvSpPr/>
          <p:nvPr/>
        </p:nvSpPr>
        <p:spPr>
          <a:xfrm flipH="1">
            <a:off x="4632029" y="479787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flipH="1">
            <a:off x="4632029" y="439275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1"/>
          <p:cNvGrpSpPr/>
          <p:nvPr/>
        </p:nvGrpSpPr>
        <p:grpSpPr>
          <a:xfrm flipH="1">
            <a:off x="2069503" y="4350561"/>
            <a:ext cx="3675092" cy="1026814"/>
            <a:chOff x="8832288" y="851000"/>
            <a:chExt cx="4595588" cy="1283999"/>
          </a:xfrm>
        </p:grpSpPr>
        <p:sp>
          <p:nvSpPr>
            <p:cNvPr id="703" name="Google Shape;703;p11"/>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687"/>
        <p:cNvGrpSpPr/>
        <p:nvPr/>
      </p:nvGrpSpPr>
      <p:grpSpPr>
        <a:xfrm>
          <a:off x="0" y="0"/>
          <a:ext cx="0" cy="0"/>
          <a:chOff x="0" y="0"/>
          <a:chExt cx="0" cy="0"/>
        </a:xfrm>
      </p:grpSpPr>
      <p:sp>
        <p:nvSpPr>
          <p:cNvPr id="1688" name="Google Shape;1688;p27"/>
          <p:cNvSpPr/>
          <p:nvPr/>
        </p:nvSpPr>
        <p:spPr>
          <a:xfrm>
            <a:off x="6602889" y="3550670"/>
            <a:ext cx="3653877" cy="164641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27"/>
          <p:cNvGrpSpPr/>
          <p:nvPr/>
        </p:nvGrpSpPr>
        <p:grpSpPr>
          <a:xfrm>
            <a:off x="6380649" y="4108253"/>
            <a:ext cx="4686138" cy="1178488"/>
            <a:chOff x="152400" y="4018603"/>
            <a:chExt cx="4686138" cy="1178488"/>
          </a:xfrm>
        </p:grpSpPr>
        <p:sp>
          <p:nvSpPr>
            <p:cNvPr id="1690" name="Google Shape;1690;p27"/>
            <p:cNvSpPr/>
            <p:nvPr/>
          </p:nvSpPr>
          <p:spPr>
            <a:xfrm flipH="1">
              <a:off x="218428"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flipH="1">
              <a:off x="364071"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flipH="1">
              <a:off x="471776"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flipH="1">
              <a:off x="404833"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flipH="1">
              <a:off x="474607"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flipH="1">
              <a:off x="1207322"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flipH="1">
              <a:off x="1338273"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flipH="1">
              <a:off x="1771049"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flipH="1">
              <a:off x="1516794"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flipH="1">
              <a:off x="1236449"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flipH="1">
              <a:off x="756103"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flipH="1">
              <a:off x="645468"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flipH="1">
              <a:off x="130192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flipH="1">
              <a:off x="1603226"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flipH="1">
              <a:off x="1644910"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flipH="1">
              <a:off x="63090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flipH="1">
              <a:off x="2731748"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flipH="1">
              <a:off x="152400" y="5077449"/>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flipH="1">
              <a:off x="2753623"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flipH="1">
              <a:off x="2019862"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flipH="1">
              <a:off x="2708834"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flipH="1">
              <a:off x="2236323"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712;p27"/>
          <p:cNvSpPr/>
          <p:nvPr/>
        </p:nvSpPr>
        <p:spPr>
          <a:xfrm>
            <a:off x="-705850" y="3957915"/>
            <a:ext cx="4322843" cy="129986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flipH="1">
            <a:off x="8251122" y="376416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flipH="1">
            <a:off x="9565247" y="38963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flipH="1">
            <a:off x="7635347" y="39579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6" name="Google Shape;1716;p27"/>
          <p:cNvGrpSpPr/>
          <p:nvPr/>
        </p:nvGrpSpPr>
        <p:grpSpPr>
          <a:xfrm>
            <a:off x="-1682312" y="4126658"/>
            <a:ext cx="4152114" cy="1160093"/>
            <a:chOff x="8832288" y="851000"/>
            <a:chExt cx="4595588" cy="1283999"/>
          </a:xfrm>
        </p:grpSpPr>
        <p:sp>
          <p:nvSpPr>
            <p:cNvPr id="1717" name="Google Shape;1717;p27"/>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7"/>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4" name="Google Shape;1754;p27"/>
          <p:cNvGrpSpPr/>
          <p:nvPr/>
        </p:nvGrpSpPr>
        <p:grpSpPr>
          <a:xfrm flipH="1">
            <a:off x="7561062" y="1805251"/>
            <a:ext cx="2550083" cy="712484"/>
            <a:chOff x="6709575" y="3608950"/>
            <a:chExt cx="2840052" cy="793500"/>
          </a:xfrm>
        </p:grpSpPr>
        <p:sp>
          <p:nvSpPr>
            <p:cNvPr id="1755" name="Google Shape;1755;p27"/>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7"/>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7"/>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7"/>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7"/>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7"/>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7"/>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7"/>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7"/>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7"/>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7"/>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27"/>
          <p:cNvSpPr/>
          <p:nvPr/>
        </p:nvSpPr>
        <p:spPr>
          <a:xfrm flipH="1">
            <a:off x="-1030734" y="482650"/>
            <a:ext cx="2216995" cy="998984"/>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flipH="1">
            <a:off x="497272" y="600038"/>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7"/>
          <p:cNvSpPr/>
          <p:nvPr/>
        </p:nvSpPr>
        <p:spPr>
          <a:xfrm flipH="1">
            <a:off x="1124397" y="91605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7"/>
          <p:cNvSpPr/>
          <p:nvPr/>
        </p:nvSpPr>
        <p:spPr>
          <a:xfrm flipH="1">
            <a:off x="1012371" y="7321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796"/>
        <p:cNvGrpSpPr/>
        <p:nvPr/>
      </p:nvGrpSpPr>
      <p:grpSpPr>
        <a:xfrm>
          <a:off x="0" y="0"/>
          <a:ext cx="0" cy="0"/>
          <a:chOff x="0" y="0"/>
          <a:chExt cx="0" cy="0"/>
        </a:xfrm>
      </p:grpSpPr>
      <p:sp>
        <p:nvSpPr>
          <p:cNvPr id="1797" name="Google Shape;1797;p28"/>
          <p:cNvSpPr/>
          <p:nvPr/>
        </p:nvSpPr>
        <p:spPr>
          <a:xfrm>
            <a:off x="5548052" y="3937797"/>
            <a:ext cx="2788613" cy="1256557"/>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flipH="1">
            <a:off x="2350106" y="2684973"/>
            <a:ext cx="2136429" cy="59691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a:off x="-458955" y="3857352"/>
            <a:ext cx="4322843" cy="129986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8"/>
          <p:cNvGrpSpPr/>
          <p:nvPr/>
        </p:nvGrpSpPr>
        <p:grpSpPr>
          <a:xfrm>
            <a:off x="-2179299" y="3733150"/>
            <a:ext cx="2840052" cy="793500"/>
            <a:chOff x="6709575" y="3608950"/>
            <a:chExt cx="2840052" cy="793500"/>
          </a:xfrm>
        </p:grpSpPr>
        <p:sp>
          <p:nvSpPr>
            <p:cNvPr id="1801" name="Google Shape;1801;p28"/>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8"/>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8"/>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8" name="Google Shape;1838;p28"/>
          <p:cNvSpPr/>
          <p:nvPr/>
        </p:nvSpPr>
        <p:spPr>
          <a:xfrm>
            <a:off x="9950750" y="369152"/>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9414309" y="6148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10927159" y="53565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8"/>
          <p:cNvSpPr/>
          <p:nvPr/>
        </p:nvSpPr>
        <p:spPr>
          <a:xfrm>
            <a:off x="11021087" y="925202"/>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28"/>
          <p:cNvGrpSpPr/>
          <p:nvPr/>
        </p:nvGrpSpPr>
        <p:grpSpPr>
          <a:xfrm flipH="1">
            <a:off x="6846886" y="3921791"/>
            <a:ext cx="4903107" cy="1233052"/>
            <a:chOff x="4624250" y="2097578"/>
            <a:chExt cx="4686138" cy="1178488"/>
          </a:xfrm>
        </p:grpSpPr>
        <p:sp>
          <p:nvSpPr>
            <p:cNvPr id="1843" name="Google Shape;1843;p28"/>
            <p:cNvSpPr/>
            <p:nvPr/>
          </p:nvSpPr>
          <p:spPr>
            <a:xfrm>
              <a:off x="6637807" y="2100616"/>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8152479" y="2097578"/>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8694945" y="2753713"/>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8794890" y="2878067"/>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8874510" y="3025889"/>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7948714" y="2595520"/>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7559622" y="2613120"/>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8"/>
            <p:cNvSpPr/>
            <p:nvPr/>
          </p:nvSpPr>
          <p:spPr>
            <a:xfrm>
              <a:off x="6950212" y="2686350"/>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7672243" y="2900592"/>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8158346" y="2827257"/>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8299044" y="2698188"/>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8048659" y="2861305"/>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7909009" y="3053023"/>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7776692" y="3037622"/>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6828896" y="3033851"/>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7966210" y="3117033"/>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4806647" y="2941461"/>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4624250" y="3156424"/>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6567084" y="28805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7293182" y="2367402"/>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6675287" y="25282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7147122" y="2695442"/>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5" name="Google Shape;1865;p28"/>
          <p:cNvSpPr/>
          <p:nvPr/>
        </p:nvSpPr>
        <p:spPr>
          <a:xfrm>
            <a:off x="2188037" y="7283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1545234" y="87051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8256997" y="3641888"/>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1576950" y="611802"/>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8"/>
          <p:cNvSpPr/>
          <p:nvPr/>
        </p:nvSpPr>
        <p:spPr>
          <a:xfrm>
            <a:off x="1115525" y="11557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8"/>
          <p:cNvSpPr/>
          <p:nvPr/>
        </p:nvSpPr>
        <p:spPr>
          <a:xfrm>
            <a:off x="5156609" y="4358063"/>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1" name="Google Shape;1871;p28"/>
          <p:cNvGrpSpPr/>
          <p:nvPr/>
        </p:nvGrpSpPr>
        <p:grpSpPr>
          <a:xfrm>
            <a:off x="7222318" y="885296"/>
            <a:ext cx="4152249" cy="1160123"/>
            <a:chOff x="7222318" y="885296"/>
            <a:chExt cx="4152249" cy="1160123"/>
          </a:xfrm>
        </p:grpSpPr>
        <p:sp>
          <p:nvSpPr>
            <p:cNvPr id="1872" name="Google Shape;1872;p28"/>
            <p:cNvSpPr/>
            <p:nvPr/>
          </p:nvSpPr>
          <p:spPr>
            <a:xfrm flipH="1">
              <a:off x="7222318" y="885296"/>
              <a:ext cx="4152249" cy="1160123"/>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8"/>
            <p:cNvSpPr/>
            <p:nvPr/>
          </p:nvSpPr>
          <p:spPr>
            <a:xfrm>
              <a:off x="7559909" y="139927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a:off x="7702009" y="982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5" name="Google Shape;1875;p28"/>
          <p:cNvSpPr/>
          <p:nvPr/>
        </p:nvSpPr>
        <p:spPr>
          <a:xfrm>
            <a:off x="1038250" y="371334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8"/>
          <p:cNvSpPr/>
          <p:nvPr/>
        </p:nvSpPr>
        <p:spPr>
          <a:xfrm>
            <a:off x="1775682" y="3464074"/>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8"/>
          <p:cNvSpPr/>
          <p:nvPr/>
        </p:nvSpPr>
        <p:spPr>
          <a:xfrm>
            <a:off x="893975" y="4060397"/>
            <a:ext cx="156100" cy="113750"/>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8" name="Google Shape;1878;p28"/>
          <p:cNvGrpSpPr/>
          <p:nvPr/>
        </p:nvGrpSpPr>
        <p:grpSpPr>
          <a:xfrm>
            <a:off x="546113" y="1002680"/>
            <a:ext cx="2312712" cy="596899"/>
            <a:chOff x="6334200" y="978578"/>
            <a:chExt cx="1544073" cy="398517"/>
          </a:xfrm>
        </p:grpSpPr>
        <p:sp>
          <p:nvSpPr>
            <p:cNvPr id="1879" name="Google Shape;1879;p28"/>
            <p:cNvSpPr/>
            <p:nvPr/>
          </p:nvSpPr>
          <p:spPr>
            <a:xfrm>
              <a:off x="6342625" y="978578"/>
              <a:ext cx="1535648" cy="398517"/>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8"/>
            <p:cNvSpPr/>
            <p:nvPr/>
          </p:nvSpPr>
          <p:spPr>
            <a:xfrm>
              <a:off x="6334200" y="1287300"/>
              <a:ext cx="1541821" cy="85724"/>
            </a:xfrm>
            <a:custGeom>
              <a:avLst/>
              <a:gdLst/>
              <a:ahLst/>
              <a:cxnLst/>
              <a:rect l="l" t="t" r="r" b="b"/>
              <a:pathLst>
                <a:path w="31818" h="1786" extrusionOk="0">
                  <a:moveTo>
                    <a:pt x="11198" y="0"/>
                  </a:moveTo>
                  <a:cubicBezTo>
                    <a:pt x="11053" y="0"/>
                    <a:pt x="10909" y="3"/>
                    <a:pt x="10764" y="9"/>
                  </a:cubicBezTo>
                  <a:cubicBezTo>
                    <a:pt x="9828" y="46"/>
                    <a:pt x="8911" y="185"/>
                    <a:pt x="8013" y="416"/>
                  </a:cubicBezTo>
                  <a:cubicBezTo>
                    <a:pt x="7087" y="648"/>
                    <a:pt x="6142" y="722"/>
                    <a:pt x="5206" y="843"/>
                  </a:cubicBezTo>
                  <a:cubicBezTo>
                    <a:pt x="4808" y="889"/>
                    <a:pt x="4410" y="972"/>
                    <a:pt x="4021" y="1046"/>
                  </a:cubicBezTo>
                  <a:cubicBezTo>
                    <a:pt x="3780" y="1093"/>
                    <a:pt x="3548" y="1157"/>
                    <a:pt x="3326" y="1241"/>
                  </a:cubicBezTo>
                  <a:cubicBezTo>
                    <a:pt x="3104" y="1306"/>
                    <a:pt x="2900" y="1324"/>
                    <a:pt x="2687" y="1417"/>
                  </a:cubicBezTo>
                  <a:cubicBezTo>
                    <a:pt x="2465" y="1491"/>
                    <a:pt x="2233" y="1546"/>
                    <a:pt x="1992" y="1584"/>
                  </a:cubicBezTo>
                  <a:cubicBezTo>
                    <a:pt x="1751" y="1630"/>
                    <a:pt x="1511" y="1648"/>
                    <a:pt x="1261" y="1648"/>
                  </a:cubicBezTo>
                  <a:cubicBezTo>
                    <a:pt x="1103" y="1648"/>
                    <a:pt x="973" y="1695"/>
                    <a:pt x="807" y="1704"/>
                  </a:cubicBezTo>
                  <a:cubicBezTo>
                    <a:pt x="733" y="1713"/>
                    <a:pt x="650" y="1741"/>
                    <a:pt x="576" y="1769"/>
                  </a:cubicBezTo>
                  <a:lnTo>
                    <a:pt x="576" y="1769"/>
                  </a:lnTo>
                  <a:lnTo>
                    <a:pt x="31818" y="1760"/>
                  </a:lnTo>
                  <a:cubicBezTo>
                    <a:pt x="31790" y="1658"/>
                    <a:pt x="31651" y="1584"/>
                    <a:pt x="31568" y="1546"/>
                  </a:cubicBezTo>
                  <a:cubicBezTo>
                    <a:pt x="31512" y="1519"/>
                    <a:pt x="31475" y="1482"/>
                    <a:pt x="31419" y="1454"/>
                  </a:cubicBezTo>
                  <a:cubicBezTo>
                    <a:pt x="31364" y="1426"/>
                    <a:pt x="31299" y="1398"/>
                    <a:pt x="31234" y="1380"/>
                  </a:cubicBezTo>
                  <a:cubicBezTo>
                    <a:pt x="31067" y="1306"/>
                    <a:pt x="30929" y="1157"/>
                    <a:pt x="30780" y="1074"/>
                  </a:cubicBezTo>
                  <a:cubicBezTo>
                    <a:pt x="30623" y="991"/>
                    <a:pt x="30475" y="907"/>
                    <a:pt x="30326" y="824"/>
                  </a:cubicBezTo>
                  <a:cubicBezTo>
                    <a:pt x="29836" y="583"/>
                    <a:pt x="29243" y="546"/>
                    <a:pt x="28715" y="416"/>
                  </a:cubicBezTo>
                  <a:cubicBezTo>
                    <a:pt x="28011" y="240"/>
                    <a:pt x="27279" y="240"/>
                    <a:pt x="26557" y="194"/>
                  </a:cubicBezTo>
                  <a:cubicBezTo>
                    <a:pt x="26264" y="176"/>
                    <a:pt x="25972" y="171"/>
                    <a:pt x="25680" y="171"/>
                  </a:cubicBezTo>
                  <a:cubicBezTo>
                    <a:pt x="25213" y="171"/>
                    <a:pt x="24745" y="185"/>
                    <a:pt x="24278" y="185"/>
                  </a:cubicBezTo>
                  <a:cubicBezTo>
                    <a:pt x="24224" y="184"/>
                    <a:pt x="24169" y="184"/>
                    <a:pt x="24115" y="184"/>
                  </a:cubicBezTo>
                  <a:cubicBezTo>
                    <a:pt x="23354" y="184"/>
                    <a:pt x="22593" y="240"/>
                    <a:pt x="21833" y="240"/>
                  </a:cubicBezTo>
                  <a:cubicBezTo>
                    <a:pt x="21129" y="240"/>
                    <a:pt x="20406" y="315"/>
                    <a:pt x="19702" y="370"/>
                  </a:cubicBezTo>
                  <a:cubicBezTo>
                    <a:pt x="19137" y="426"/>
                    <a:pt x="18535" y="416"/>
                    <a:pt x="17998" y="592"/>
                  </a:cubicBezTo>
                  <a:cubicBezTo>
                    <a:pt x="17757" y="676"/>
                    <a:pt x="17470" y="694"/>
                    <a:pt x="17248" y="815"/>
                  </a:cubicBezTo>
                  <a:cubicBezTo>
                    <a:pt x="17155" y="870"/>
                    <a:pt x="17053" y="917"/>
                    <a:pt x="16961" y="954"/>
                  </a:cubicBezTo>
                  <a:cubicBezTo>
                    <a:pt x="16860" y="990"/>
                    <a:pt x="16760" y="1003"/>
                    <a:pt x="16663" y="1003"/>
                  </a:cubicBezTo>
                  <a:cubicBezTo>
                    <a:pt x="16635" y="1003"/>
                    <a:pt x="16608" y="1002"/>
                    <a:pt x="16581" y="1000"/>
                  </a:cubicBezTo>
                  <a:lnTo>
                    <a:pt x="16164" y="1000"/>
                  </a:lnTo>
                  <a:cubicBezTo>
                    <a:pt x="15979" y="1000"/>
                    <a:pt x="15849" y="1065"/>
                    <a:pt x="15673" y="1065"/>
                  </a:cubicBezTo>
                  <a:cubicBezTo>
                    <a:pt x="15494" y="1065"/>
                    <a:pt x="15307" y="1073"/>
                    <a:pt x="15122" y="1073"/>
                  </a:cubicBezTo>
                  <a:cubicBezTo>
                    <a:pt x="15030" y="1073"/>
                    <a:pt x="14938" y="1071"/>
                    <a:pt x="14849" y="1065"/>
                  </a:cubicBezTo>
                  <a:cubicBezTo>
                    <a:pt x="14710" y="1046"/>
                    <a:pt x="14580" y="1000"/>
                    <a:pt x="14432" y="1000"/>
                  </a:cubicBezTo>
                  <a:cubicBezTo>
                    <a:pt x="14395" y="997"/>
                    <a:pt x="14357" y="996"/>
                    <a:pt x="14318" y="996"/>
                  </a:cubicBezTo>
                  <a:cubicBezTo>
                    <a:pt x="14242" y="996"/>
                    <a:pt x="14163" y="1000"/>
                    <a:pt x="14089" y="1000"/>
                  </a:cubicBezTo>
                  <a:cubicBezTo>
                    <a:pt x="13858" y="1000"/>
                    <a:pt x="13654" y="935"/>
                    <a:pt x="13422" y="935"/>
                  </a:cubicBezTo>
                  <a:cubicBezTo>
                    <a:pt x="13377" y="935"/>
                    <a:pt x="13326" y="942"/>
                    <a:pt x="13278" y="942"/>
                  </a:cubicBezTo>
                  <a:cubicBezTo>
                    <a:pt x="13218" y="942"/>
                    <a:pt x="13162" y="931"/>
                    <a:pt x="13126" y="880"/>
                  </a:cubicBezTo>
                  <a:cubicBezTo>
                    <a:pt x="13163" y="833"/>
                    <a:pt x="13219" y="843"/>
                    <a:pt x="13265" y="805"/>
                  </a:cubicBezTo>
                  <a:cubicBezTo>
                    <a:pt x="13302" y="768"/>
                    <a:pt x="13339" y="731"/>
                    <a:pt x="13376" y="694"/>
                  </a:cubicBezTo>
                  <a:cubicBezTo>
                    <a:pt x="13432" y="639"/>
                    <a:pt x="13543" y="537"/>
                    <a:pt x="13552" y="463"/>
                  </a:cubicBezTo>
                  <a:cubicBezTo>
                    <a:pt x="13608" y="55"/>
                    <a:pt x="13061" y="166"/>
                    <a:pt x="12820" y="129"/>
                  </a:cubicBezTo>
                  <a:cubicBezTo>
                    <a:pt x="12279" y="42"/>
                    <a:pt x="11739" y="0"/>
                    <a:pt x="11198" y="0"/>
                  </a:cubicBezTo>
                  <a:close/>
                  <a:moveTo>
                    <a:pt x="576" y="1769"/>
                  </a:moveTo>
                  <a:lnTo>
                    <a:pt x="1" y="1769"/>
                  </a:lnTo>
                  <a:cubicBezTo>
                    <a:pt x="87" y="1769"/>
                    <a:pt x="248" y="1785"/>
                    <a:pt x="389" y="1785"/>
                  </a:cubicBezTo>
                  <a:cubicBezTo>
                    <a:pt x="460" y="1785"/>
                    <a:pt x="526" y="1781"/>
                    <a:pt x="575" y="1769"/>
                  </a:cubicBezTo>
                  <a:cubicBezTo>
                    <a:pt x="575" y="1769"/>
                    <a:pt x="575" y="1769"/>
                    <a:pt x="576" y="176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8"/>
            <p:cNvSpPr/>
            <p:nvPr/>
          </p:nvSpPr>
          <p:spPr>
            <a:xfrm>
              <a:off x="7155134" y="1000145"/>
              <a:ext cx="461184" cy="310289"/>
            </a:xfrm>
            <a:custGeom>
              <a:avLst/>
              <a:gdLst/>
              <a:ahLst/>
              <a:cxnLst/>
              <a:rect l="l" t="t" r="r" b="b"/>
              <a:pathLst>
                <a:path w="9606" h="6463" extrusionOk="0">
                  <a:moveTo>
                    <a:pt x="5161" y="1"/>
                  </a:moveTo>
                  <a:cubicBezTo>
                    <a:pt x="4615" y="1"/>
                    <a:pt x="4054" y="136"/>
                    <a:pt x="3538" y="284"/>
                  </a:cubicBezTo>
                  <a:cubicBezTo>
                    <a:pt x="3233" y="377"/>
                    <a:pt x="2936" y="516"/>
                    <a:pt x="2686" y="710"/>
                  </a:cubicBezTo>
                  <a:cubicBezTo>
                    <a:pt x="2492" y="840"/>
                    <a:pt x="2307" y="979"/>
                    <a:pt x="2121" y="1127"/>
                  </a:cubicBezTo>
                  <a:cubicBezTo>
                    <a:pt x="1686" y="1479"/>
                    <a:pt x="1251" y="1859"/>
                    <a:pt x="954" y="2350"/>
                  </a:cubicBezTo>
                  <a:cubicBezTo>
                    <a:pt x="723" y="2767"/>
                    <a:pt x="389" y="3165"/>
                    <a:pt x="259" y="3628"/>
                  </a:cubicBezTo>
                  <a:cubicBezTo>
                    <a:pt x="195" y="3887"/>
                    <a:pt x="102" y="4156"/>
                    <a:pt x="56" y="4415"/>
                  </a:cubicBezTo>
                  <a:cubicBezTo>
                    <a:pt x="9" y="4684"/>
                    <a:pt x="0" y="4962"/>
                    <a:pt x="37" y="5230"/>
                  </a:cubicBezTo>
                  <a:cubicBezTo>
                    <a:pt x="46" y="5406"/>
                    <a:pt x="56" y="5582"/>
                    <a:pt x="46" y="5768"/>
                  </a:cubicBezTo>
                  <a:cubicBezTo>
                    <a:pt x="39" y="5957"/>
                    <a:pt x="62" y="6145"/>
                    <a:pt x="101" y="6334"/>
                  </a:cubicBezTo>
                  <a:lnTo>
                    <a:pt x="101" y="6334"/>
                  </a:lnTo>
                  <a:cubicBezTo>
                    <a:pt x="77" y="6142"/>
                    <a:pt x="174" y="6103"/>
                    <a:pt x="213" y="6064"/>
                  </a:cubicBezTo>
                  <a:cubicBezTo>
                    <a:pt x="269" y="6008"/>
                    <a:pt x="306" y="5953"/>
                    <a:pt x="352" y="5879"/>
                  </a:cubicBezTo>
                  <a:cubicBezTo>
                    <a:pt x="426" y="5749"/>
                    <a:pt x="491" y="5601"/>
                    <a:pt x="537" y="5443"/>
                  </a:cubicBezTo>
                  <a:cubicBezTo>
                    <a:pt x="769" y="4841"/>
                    <a:pt x="1408" y="4610"/>
                    <a:pt x="1992" y="4517"/>
                  </a:cubicBezTo>
                  <a:cubicBezTo>
                    <a:pt x="2199" y="4477"/>
                    <a:pt x="2407" y="4454"/>
                    <a:pt x="2614" y="4454"/>
                  </a:cubicBezTo>
                  <a:cubicBezTo>
                    <a:pt x="2740" y="4454"/>
                    <a:pt x="2866" y="4463"/>
                    <a:pt x="2992" y="4480"/>
                  </a:cubicBezTo>
                  <a:cubicBezTo>
                    <a:pt x="3242" y="4517"/>
                    <a:pt x="3492" y="4554"/>
                    <a:pt x="3733" y="4591"/>
                  </a:cubicBezTo>
                  <a:cubicBezTo>
                    <a:pt x="4298" y="4665"/>
                    <a:pt x="4882" y="4665"/>
                    <a:pt x="5437" y="4786"/>
                  </a:cubicBezTo>
                  <a:cubicBezTo>
                    <a:pt x="5780" y="4869"/>
                    <a:pt x="6104" y="5008"/>
                    <a:pt x="6401" y="5193"/>
                  </a:cubicBezTo>
                  <a:cubicBezTo>
                    <a:pt x="6660" y="5360"/>
                    <a:pt x="6938" y="5490"/>
                    <a:pt x="7225" y="5592"/>
                  </a:cubicBezTo>
                  <a:cubicBezTo>
                    <a:pt x="7545" y="5689"/>
                    <a:pt x="7883" y="5737"/>
                    <a:pt x="8220" y="5737"/>
                  </a:cubicBezTo>
                  <a:cubicBezTo>
                    <a:pt x="8361" y="5737"/>
                    <a:pt x="8502" y="5728"/>
                    <a:pt x="8642" y="5712"/>
                  </a:cubicBezTo>
                  <a:cubicBezTo>
                    <a:pt x="8929" y="5684"/>
                    <a:pt x="9179" y="5527"/>
                    <a:pt x="9328" y="5286"/>
                  </a:cubicBezTo>
                  <a:cubicBezTo>
                    <a:pt x="9531" y="4980"/>
                    <a:pt x="9550" y="4536"/>
                    <a:pt x="9596" y="4184"/>
                  </a:cubicBezTo>
                  <a:cubicBezTo>
                    <a:pt x="9605" y="4017"/>
                    <a:pt x="9587" y="3841"/>
                    <a:pt x="9559" y="3674"/>
                  </a:cubicBezTo>
                  <a:cubicBezTo>
                    <a:pt x="9550" y="3461"/>
                    <a:pt x="9504" y="3257"/>
                    <a:pt x="9429" y="3054"/>
                  </a:cubicBezTo>
                  <a:cubicBezTo>
                    <a:pt x="9365" y="2887"/>
                    <a:pt x="9290" y="2730"/>
                    <a:pt x="9207" y="2563"/>
                  </a:cubicBezTo>
                  <a:cubicBezTo>
                    <a:pt x="9114" y="2405"/>
                    <a:pt x="9003" y="2248"/>
                    <a:pt x="8892" y="2090"/>
                  </a:cubicBezTo>
                  <a:lnTo>
                    <a:pt x="8633" y="1674"/>
                  </a:lnTo>
                  <a:cubicBezTo>
                    <a:pt x="8485" y="1479"/>
                    <a:pt x="8318" y="1303"/>
                    <a:pt x="8114" y="1155"/>
                  </a:cubicBezTo>
                  <a:cubicBezTo>
                    <a:pt x="7716" y="840"/>
                    <a:pt x="7299" y="525"/>
                    <a:pt x="6817" y="349"/>
                  </a:cubicBezTo>
                  <a:cubicBezTo>
                    <a:pt x="6382" y="182"/>
                    <a:pt x="5928" y="71"/>
                    <a:pt x="5465" y="16"/>
                  </a:cubicBezTo>
                  <a:cubicBezTo>
                    <a:pt x="5365" y="5"/>
                    <a:pt x="5263" y="1"/>
                    <a:pt x="5161" y="1"/>
                  </a:cubicBezTo>
                  <a:close/>
                  <a:moveTo>
                    <a:pt x="101" y="6334"/>
                  </a:moveTo>
                  <a:cubicBezTo>
                    <a:pt x="106" y="6371"/>
                    <a:pt x="115" y="6413"/>
                    <a:pt x="130" y="6462"/>
                  </a:cubicBezTo>
                  <a:cubicBezTo>
                    <a:pt x="120" y="6420"/>
                    <a:pt x="110" y="6377"/>
                    <a:pt x="101" y="6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8"/>
            <p:cNvSpPr/>
            <p:nvPr/>
          </p:nvSpPr>
          <p:spPr>
            <a:xfrm>
              <a:off x="7214281" y="1232512"/>
              <a:ext cx="200154" cy="62845"/>
            </a:xfrm>
            <a:custGeom>
              <a:avLst/>
              <a:gdLst/>
              <a:ahLst/>
              <a:cxnLst/>
              <a:rect l="l" t="t" r="r" b="b"/>
              <a:pathLst>
                <a:path w="4169" h="1309" extrusionOk="0">
                  <a:moveTo>
                    <a:pt x="1349" y="1"/>
                  </a:moveTo>
                  <a:cubicBezTo>
                    <a:pt x="1136" y="1"/>
                    <a:pt x="922" y="57"/>
                    <a:pt x="732" y="168"/>
                  </a:cubicBezTo>
                  <a:cubicBezTo>
                    <a:pt x="565" y="251"/>
                    <a:pt x="417" y="353"/>
                    <a:pt x="269" y="474"/>
                  </a:cubicBezTo>
                  <a:cubicBezTo>
                    <a:pt x="102" y="622"/>
                    <a:pt x="74" y="844"/>
                    <a:pt x="0" y="1048"/>
                  </a:cubicBezTo>
                  <a:cubicBezTo>
                    <a:pt x="380" y="1150"/>
                    <a:pt x="519" y="1233"/>
                    <a:pt x="685" y="1252"/>
                  </a:cubicBezTo>
                  <a:cubicBezTo>
                    <a:pt x="899" y="1289"/>
                    <a:pt x="1112" y="1307"/>
                    <a:pt x="1334" y="1307"/>
                  </a:cubicBezTo>
                  <a:cubicBezTo>
                    <a:pt x="1389" y="1308"/>
                    <a:pt x="1444" y="1309"/>
                    <a:pt x="1499" y="1309"/>
                  </a:cubicBezTo>
                  <a:cubicBezTo>
                    <a:pt x="2001" y="1309"/>
                    <a:pt x="2510" y="1270"/>
                    <a:pt x="3010" y="1187"/>
                  </a:cubicBezTo>
                  <a:cubicBezTo>
                    <a:pt x="3251" y="1150"/>
                    <a:pt x="3492" y="1067"/>
                    <a:pt x="3733" y="1002"/>
                  </a:cubicBezTo>
                  <a:cubicBezTo>
                    <a:pt x="3872" y="965"/>
                    <a:pt x="4048" y="909"/>
                    <a:pt x="4103" y="761"/>
                  </a:cubicBezTo>
                  <a:cubicBezTo>
                    <a:pt x="4168" y="585"/>
                    <a:pt x="3927" y="474"/>
                    <a:pt x="3788" y="409"/>
                  </a:cubicBezTo>
                  <a:cubicBezTo>
                    <a:pt x="3446" y="261"/>
                    <a:pt x="3020" y="224"/>
                    <a:pt x="2649" y="159"/>
                  </a:cubicBezTo>
                  <a:cubicBezTo>
                    <a:pt x="2306" y="94"/>
                    <a:pt x="1964" y="75"/>
                    <a:pt x="1612" y="29"/>
                  </a:cubicBezTo>
                  <a:cubicBezTo>
                    <a:pt x="1525" y="10"/>
                    <a:pt x="1437"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8"/>
            <p:cNvSpPr/>
            <p:nvPr/>
          </p:nvSpPr>
          <p:spPr>
            <a:xfrm>
              <a:off x="7598452" y="1194248"/>
              <a:ext cx="260646" cy="135436"/>
            </a:xfrm>
            <a:custGeom>
              <a:avLst/>
              <a:gdLst/>
              <a:ahLst/>
              <a:cxnLst/>
              <a:rect l="l" t="t" r="r" b="b"/>
              <a:pathLst>
                <a:path w="5429" h="2821" extrusionOk="0">
                  <a:moveTo>
                    <a:pt x="45" y="1870"/>
                  </a:moveTo>
                  <a:cubicBezTo>
                    <a:pt x="9" y="1870"/>
                    <a:pt x="1" y="1905"/>
                    <a:pt x="66" y="2067"/>
                  </a:cubicBezTo>
                  <a:cubicBezTo>
                    <a:pt x="74" y="2004"/>
                    <a:pt x="87" y="1942"/>
                    <a:pt x="105" y="1882"/>
                  </a:cubicBezTo>
                  <a:lnTo>
                    <a:pt x="105" y="1882"/>
                  </a:lnTo>
                  <a:cubicBezTo>
                    <a:pt x="104" y="1882"/>
                    <a:pt x="103" y="1882"/>
                    <a:pt x="103" y="1882"/>
                  </a:cubicBezTo>
                  <a:cubicBezTo>
                    <a:pt x="81" y="1877"/>
                    <a:pt x="60" y="1870"/>
                    <a:pt x="45" y="1870"/>
                  </a:cubicBezTo>
                  <a:close/>
                  <a:moveTo>
                    <a:pt x="3007" y="0"/>
                  </a:moveTo>
                  <a:cubicBezTo>
                    <a:pt x="2521" y="0"/>
                    <a:pt x="2044" y="161"/>
                    <a:pt x="1594" y="363"/>
                  </a:cubicBezTo>
                  <a:cubicBezTo>
                    <a:pt x="1233" y="548"/>
                    <a:pt x="909" y="798"/>
                    <a:pt x="649" y="1095"/>
                  </a:cubicBezTo>
                  <a:cubicBezTo>
                    <a:pt x="529" y="1234"/>
                    <a:pt x="427" y="1382"/>
                    <a:pt x="325" y="1530"/>
                  </a:cubicBezTo>
                  <a:cubicBezTo>
                    <a:pt x="297" y="1576"/>
                    <a:pt x="251" y="1623"/>
                    <a:pt x="205" y="1651"/>
                  </a:cubicBezTo>
                  <a:cubicBezTo>
                    <a:pt x="162" y="1725"/>
                    <a:pt x="129" y="1802"/>
                    <a:pt x="105" y="1882"/>
                  </a:cubicBezTo>
                  <a:lnTo>
                    <a:pt x="105" y="1882"/>
                  </a:lnTo>
                  <a:cubicBezTo>
                    <a:pt x="160" y="1882"/>
                    <a:pt x="215" y="1891"/>
                    <a:pt x="270" y="1891"/>
                  </a:cubicBezTo>
                  <a:cubicBezTo>
                    <a:pt x="362" y="1891"/>
                    <a:pt x="436" y="1938"/>
                    <a:pt x="529" y="1938"/>
                  </a:cubicBezTo>
                  <a:cubicBezTo>
                    <a:pt x="621" y="1938"/>
                    <a:pt x="714" y="1947"/>
                    <a:pt x="807" y="1965"/>
                  </a:cubicBezTo>
                  <a:cubicBezTo>
                    <a:pt x="877" y="1976"/>
                    <a:pt x="948" y="1981"/>
                    <a:pt x="1018" y="1981"/>
                  </a:cubicBezTo>
                  <a:cubicBezTo>
                    <a:pt x="1068" y="1981"/>
                    <a:pt x="1118" y="1979"/>
                    <a:pt x="1168" y="1975"/>
                  </a:cubicBezTo>
                  <a:cubicBezTo>
                    <a:pt x="1335" y="1975"/>
                    <a:pt x="1492" y="2012"/>
                    <a:pt x="1659" y="2021"/>
                  </a:cubicBezTo>
                  <a:cubicBezTo>
                    <a:pt x="2085" y="2049"/>
                    <a:pt x="2511" y="2114"/>
                    <a:pt x="2928" y="2197"/>
                  </a:cubicBezTo>
                  <a:cubicBezTo>
                    <a:pt x="3132" y="2243"/>
                    <a:pt x="3326" y="2243"/>
                    <a:pt x="3530" y="2290"/>
                  </a:cubicBezTo>
                  <a:cubicBezTo>
                    <a:pt x="3752" y="2354"/>
                    <a:pt x="3975" y="2438"/>
                    <a:pt x="4188" y="2540"/>
                  </a:cubicBezTo>
                  <a:cubicBezTo>
                    <a:pt x="4317" y="2595"/>
                    <a:pt x="4428" y="2660"/>
                    <a:pt x="4549" y="2725"/>
                  </a:cubicBezTo>
                  <a:cubicBezTo>
                    <a:pt x="4591" y="2750"/>
                    <a:pt x="4685" y="2820"/>
                    <a:pt x="4751" y="2820"/>
                  </a:cubicBezTo>
                  <a:cubicBezTo>
                    <a:pt x="4758" y="2820"/>
                    <a:pt x="4765" y="2819"/>
                    <a:pt x="4771" y="2818"/>
                  </a:cubicBezTo>
                  <a:cubicBezTo>
                    <a:pt x="4836" y="2799"/>
                    <a:pt x="4938" y="2642"/>
                    <a:pt x="4984" y="2595"/>
                  </a:cubicBezTo>
                  <a:cubicBezTo>
                    <a:pt x="5095" y="2466"/>
                    <a:pt x="5188" y="2327"/>
                    <a:pt x="5271" y="2169"/>
                  </a:cubicBezTo>
                  <a:cubicBezTo>
                    <a:pt x="5336" y="2058"/>
                    <a:pt x="5382" y="1928"/>
                    <a:pt x="5420" y="1799"/>
                  </a:cubicBezTo>
                  <a:cubicBezTo>
                    <a:pt x="5429" y="1706"/>
                    <a:pt x="5373" y="1632"/>
                    <a:pt x="5373" y="1539"/>
                  </a:cubicBezTo>
                  <a:cubicBezTo>
                    <a:pt x="5382" y="1336"/>
                    <a:pt x="5327" y="1141"/>
                    <a:pt x="5216" y="974"/>
                  </a:cubicBezTo>
                  <a:cubicBezTo>
                    <a:pt x="5049" y="743"/>
                    <a:pt x="4827" y="567"/>
                    <a:pt x="4577" y="465"/>
                  </a:cubicBezTo>
                  <a:cubicBezTo>
                    <a:pt x="4262" y="317"/>
                    <a:pt x="3947" y="196"/>
                    <a:pt x="3623" y="94"/>
                  </a:cubicBezTo>
                  <a:cubicBezTo>
                    <a:pt x="3417" y="29"/>
                    <a:pt x="3211"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8"/>
            <p:cNvSpPr/>
            <p:nvPr/>
          </p:nvSpPr>
          <p:spPr>
            <a:xfrm>
              <a:off x="7059500" y="1278265"/>
              <a:ext cx="100101" cy="58140"/>
            </a:xfrm>
            <a:custGeom>
              <a:avLst/>
              <a:gdLst/>
              <a:ahLst/>
              <a:cxnLst/>
              <a:rect l="l" t="t" r="r" b="b"/>
              <a:pathLst>
                <a:path w="2085" h="1211" extrusionOk="0">
                  <a:moveTo>
                    <a:pt x="586" y="0"/>
                  </a:moveTo>
                  <a:cubicBezTo>
                    <a:pt x="453" y="0"/>
                    <a:pt x="316" y="32"/>
                    <a:pt x="242" y="123"/>
                  </a:cubicBezTo>
                  <a:cubicBezTo>
                    <a:pt x="1" y="428"/>
                    <a:pt x="19" y="827"/>
                    <a:pt x="19" y="1197"/>
                  </a:cubicBezTo>
                  <a:cubicBezTo>
                    <a:pt x="202" y="1206"/>
                    <a:pt x="384" y="1210"/>
                    <a:pt x="565" y="1210"/>
                  </a:cubicBezTo>
                  <a:cubicBezTo>
                    <a:pt x="787" y="1210"/>
                    <a:pt x="1008" y="1203"/>
                    <a:pt x="1233" y="1188"/>
                  </a:cubicBezTo>
                  <a:cubicBezTo>
                    <a:pt x="1464" y="1188"/>
                    <a:pt x="1696" y="1142"/>
                    <a:pt x="1909" y="1049"/>
                  </a:cubicBezTo>
                  <a:cubicBezTo>
                    <a:pt x="1955" y="1021"/>
                    <a:pt x="1992" y="993"/>
                    <a:pt x="2029" y="956"/>
                  </a:cubicBezTo>
                  <a:cubicBezTo>
                    <a:pt x="2085" y="901"/>
                    <a:pt x="2075" y="910"/>
                    <a:pt x="2057" y="845"/>
                  </a:cubicBezTo>
                  <a:cubicBezTo>
                    <a:pt x="2020" y="716"/>
                    <a:pt x="1937" y="604"/>
                    <a:pt x="1816" y="540"/>
                  </a:cubicBezTo>
                  <a:cubicBezTo>
                    <a:pt x="1696" y="419"/>
                    <a:pt x="1557" y="317"/>
                    <a:pt x="1418" y="225"/>
                  </a:cubicBezTo>
                  <a:cubicBezTo>
                    <a:pt x="1223" y="141"/>
                    <a:pt x="1020" y="67"/>
                    <a:pt x="816" y="30"/>
                  </a:cubicBezTo>
                  <a:cubicBezTo>
                    <a:pt x="752" y="12"/>
                    <a:pt x="670"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8"/>
            <p:cNvSpPr/>
            <p:nvPr/>
          </p:nvSpPr>
          <p:spPr>
            <a:xfrm>
              <a:off x="6925650" y="1246771"/>
              <a:ext cx="88530" cy="44553"/>
            </a:xfrm>
            <a:custGeom>
              <a:avLst/>
              <a:gdLst/>
              <a:ahLst/>
              <a:cxnLst/>
              <a:rect l="l" t="t" r="r" b="b"/>
              <a:pathLst>
                <a:path w="1844" h="928" extrusionOk="0">
                  <a:moveTo>
                    <a:pt x="196" y="800"/>
                  </a:moveTo>
                  <a:cubicBezTo>
                    <a:pt x="131" y="809"/>
                    <a:pt x="66" y="823"/>
                    <a:pt x="1" y="844"/>
                  </a:cubicBezTo>
                  <a:lnTo>
                    <a:pt x="177" y="844"/>
                  </a:lnTo>
                  <a:cubicBezTo>
                    <a:pt x="183" y="829"/>
                    <a:pt x="189" y="814"/>
                    <a:pt x="196" y="800"/>
                  </a:cubicBezTo>
                  <a:close/>
                  <a:moveTo>
                    <a:pt x="1344" y="1"/>
                  </a:moveTo>
                  <a:cubicBezTo>
                    <a:pt x="1149" y="10"/>
                    <a:pt x="955" y="66"/>
                    <a:pt x="779" y="167"/>
                  </a:cubicBezTo>
                  <a:cubicBezTo>
                    <a:pt x="524" y="308"/>
                    <a:pt x="319" y="532"/>
                    <a:pt x="196" y="800"/>
                  </a:cubicBezTo>
                  <a:lnTo>
                    <a:pt x="196" y="800"/>
                  </a:lnTo>
                  <a:cubicBezTo>
                    <a:pt x="260" y="791"/>
                    <a:pt x="325" y="787"/>
                    <a:pt x="389" y="787"/>
                  </a:cubicBezTo>
                  <a:cubicBezTo>
                    <a:pt x="640" y="787"/>
                    <a:pt x="890" y="844"/>
                    <a:pt x="1140" y="881"/>
                  </a:cubicBezTo>
                  <a:cubicBezTo>
                    <a:pt x="1260" y="908"/>
                    <a:pt x="1390" y="927"/>
                    <a:pt x="1510" y="927"/>
                  </a:cubicBezTo>
                  <a:cubicBezTo>
                    <a:pt x="1640" y="927"/>
                    <a:pt x="1659" y="844"/>
                    <a:pt x="1723" y="751"/>
                  </a:cubicBezTo>
                  <a:cubicBezTo>
                    <a:pt x="1798" y="658"/>
                    <a:pt x="1835" y="547"/>
                    <a:pt x="1844" y="427"/>
                  </a:cubicBezTo>
                  <a:cubicBezTo>
                    <a:pt x="1844" y="316"/>
                    <a:pt x="1807" y="205"/>
                    <a:pt x="1723" y="130"/>
                  </a:cubicBezTo>
                  <a:cubicBezTo>
                    <a:pt x="1677" y="84"/>
                    <a:pt x="1686" y="75"/>
                    <a:pt x="1612" y="47"/>
                  </a:cubicBezTo>
                  <a:cubicBezTo>
                    <a:pt x="1529" y="19"/>
                    <a:pt x="1436" y="1"/>
                    <a:pt x="1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8"/>
            <p:cNvSpPr/>
            <p:nvPr/>
          </p:nvSpPr>
          <p:spPr>
            <a:xfrm>
              <a:off x="6533649" y="1000149"/>
              <a:ext cx="412715" cy="255748"/>
            </a:xfrm>
            <a:custGeom>
              <a:avLst/>
              <a:gdLst/>
              <a:ahLst/>
              <a:cxnLst/>
              <a:rect l="l" t="t" r="r" b="b"/>
              <a:pathLst>
                <a:path w="9902" h="6136" extrusionOk="0">
                  <a:moveTo>
                    <a:pt x="5058" y="0"/>
                  </a:moveTo>
                  <a:cubicBezTo>
                    <a:pt x="4539" y="0"/>
                    <a:pt x="4022" y="91"/>
                    <a:pt x="3511" y="176"/>
                  </a:cubicBezTo>
                  <a:cubicBezTo>
                    <a:pt x="3011" y="259"/>
                    <a:pt x="2473" y="269"/>
                    <a:pt x="2010" y="482"/>
                  </a:cubicBezTo>
                  <a:cubicBezTo>
                    <a:pt x="1529" y="676"/>
                    <a:pt x="1075" y="936"/>
                    <a:pt x="658" y="1241"/>
                  </a:cubicBezTo>
                  <a:cubicBezTo>
                    <a:pt x="501" y="1389"/>
                    <a:pt x="352" y="1556"/>
                    <a:pt x="241" y="1751"/>
                  </a:cubicBezTo>
                  <a:cubicBezTo>
                    <a:pt x="158" y="1853"/>
                    <a:pt x="93" y="1973"/>
                    <a:pt x="56" y="2103"/>
                  </a:cubicBezTo>
                  <a:cubicBezTo>
                    <a:pt x="37" y="2205"/>
                    <a:pt x="19" y="2306"/>
                    <a:pt x="10" y="2408"/>
                  </a:cubicBezTo>
                  <a:cubicBezTo>
                    <a:pt x="0" y="2538"/>
                    <a:pt x="19" y="2668"/>
                    <a:pt x="47" y="2797"/>
                  </a:cubicBezTo>
                  <a:cubicBezTo>
                    <a:pt x="56" y="2881"/>
                    <a:pt x="56" y="2973"/>
                    <a:pt x="47" y="3066"/>
                  </a:cubicBezTo>
                  <a:cubicBezTo>
                    <a:pt x="47" y="3168"/>
                    <a:pt x="0" y="3251"/>
                    <a:pt x="0" y="3353"/>
                  </a:cubicBezTo>
                  <a:cubicBezTo>
                    <a:pt x="10" y="3446"/>
                    <a:pt x="37" y="3529"/>
                    <a:pt x="93" y="3603"/>
                  </a:cubicBezTo>
                  <a:cubicBezTo>
                    <a:pt x="158" y="3788"/>
                    <a:pt x="260" y="3964"/>
                    <a:pt x="399" y="4122"/>
                  </a:cubicBezTo>
                  <a:cubicBezTo>
                    <a:pt x="723" y="4418"/>
                    <a:pt x="1093" y="4659"/>
                    <a:pt x="1501" y="4826"/>
                  </a:cubicBezTo>
                  <a:cubicBezTo>
                    <a:pt x="1751" y="4918"/>
                    <a:pt x="2001" y="4983"/>
                    <a:pt x="2260" y="5020"/>
                  </a:cubicBezTo>
                  <a:cubicBezTo>
                    <a:pt x="2575" y="5085"/>
                    <a:pt x="2890" y="5169"/>
                    <a:pt x="3205" y="5252"/>
                  </a:cubicBezTo>
                  <a:cubicBezTo>
                    <a:pt x="4122" y="5483"/>
                    <a:pt x="5030" y="5771"/>
                    <a:pt x="5928" y="6058"/>
                  </a:cubicBezTo>
                  <a:cubicBezTo>
                    <a:pt x="6145" y="6109"/>
                    <a:pt x="6365" y="6136"/>
                    <a:pt x="6587" y="6136"/>
                  </a:cubicBezTo>
                  <a:cubicBezTo>
                    <a:pt x="6725" y="6136"/>
                    <a:pt x="6864" y="6125"/>
                    <a:pt x="7003" y="6104"/>
                  </a:cubicBezTo>
                  <a:cubicBezTo>
                    <a:pt x="7429" y="6048"/>
                    <a:pt x="7818" y="5882"/>
                    <a:pt x="8244" y="5798"/>
                  </a:cubicBezTo>
                  <a:cubicBezTo>
                    <a:pt x="8457" y="5761"/>
                    <a:pt x="8652" y="5659"/>
                    <a:pt x="8865" y="5613"/>
                  </a:cubicBezTo>
                  <a:cubicBezTo>
                    <a:pt x="9004" y="5585"/>
                    <a:pt x="9133" y="5548"/>
                    <a:pt x="9263" y="5493"/>
                  </a:cubicBezTo>
                  <a:cubicBezTo>
                    <a:pt x="9439" y="5409"/>
                    <a:pt x="9550" y="5215"/>
                    <a:pt x="9819" y="5048"/>
                  </a:cubicBezTo>
                  <a:cubicBezTo>
                    <a:pt x="9865" y="4705"/>
                    <a:pt x="9902" y="4390"/>
                    <a:pt x="9800" y="4057"/>
                  </a:cubicBezTo>
                  <a:cubicBezTo>
                    <a:pt x="9754" y="3909"/>
                    <a:pt x="9698" y="3751"/>
                    <a:pt x="9643" y="3594"/>
                  </a:cubicBezTo>
                  <a:cubicBezTo>
                    <a:pt x="9569" y="3399"/>
                    <a:pt x="9485" y="3205"/>
                    <a:pt x="9383" y="3020"/>
                  </a:cubicBezTo>
                  <a:cubicBezTo>
                    <a:pt x="9189" y="2621"/>
                    <a:pt x="8929" y="2251"/>
                    <a:pt x="8633" y="1927"/>
                  </a:cubicBezTo>
                  <a:cubicBezTo>
                    <a:pt x="8439" y="1714"/>
                    <a:pt x="8216" y="1528"/>
                    <a:pt x="8003" y="1325"/>
                  </a:cubicBezTo>
                  <a:cubicBezTo>
                    <a:pt x="7744" y="1065"/>
                    <a:pt x="7457" y="834"/>
                    <a:pt x="7151" y="630"/>
                  </a:cubicBezTo>
                  <a:cubicBezTo>
                    <a:pt x="6660" y="315"/>
                    <a:pt x="6104" y="111"/>
                    <a:pt x="5530" y="28"/>
                  </a:cubicBezTo>
                  <a:cubicBezTo>
                    <a:pt x="5373" y="8"/>
                    <a:pt x="5215" y="0"/>
                    <a:pt x="5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8"/>
            <p:cNvSpPr/>
            <p:nvPr/>
          </p:nvSpPr>
          <p:spPr>
            <a:xfrm>
              <a:off x="6505424" y="1219933"/>
              <a:ext cx="310433" cy="92035"/>
            </a:xfrm>
            <a:custGeom>
              <a:avLst/>
              <a:gdLst/>
              <a:ahLst/>
              <a:cxnLst/>
              <a:rect l="l" t="t" r="r" b="b"/>
              <a:pathLst>
                <a:path w="6466" h="1917" extrusionOk="0">
                  <a:moveTo>
                    <a:pt x="2060" y="0"/>
                  </a:moveTo>
                  <a:cubicBezTo>
                    <a:pt x="1926" y="0"/>
                    <a:pt x="1790" y="18"/>
                    <a:pt x="1649" y="60"/>
                  </a:cubicBezTo>
                  <a:cubicBezTo>
                    <a:pt x="1316" y="143"/>
                    <a:pt x="1010" y="282"/>
                    <a:pt x="723" y="467"/>
                  </a:cubicBezTo>
                  <a:cubicBezTo>
                    <a:pt x="584" y="551"/>
                    <a:pt x="454" y="652"/>
                    <a:pt x="334" y="764"/>
                  </a:cubicBezTo>
                  <a:cubicBezTo>
                    <a:pt x="232" y="875"/>
                    <a:pt x="139" y="1004"/>
                    <a:pt x="65" y="1134"/>
                  </a:cubicBezTo>
                  <a:cubicBezTo>
                    <a:pt x="28" y="1329"/>
                    <a:pt x="1" y="1421"/>
                    <a:pt x="93" y="1569"/>
                  </a:cubicBezTo>
                  <a:cubicBezTo>
                    <a:pt x="177" y="1662"/>
                    <a:pt x="278" y="1727"/>
                    <a:pt x="399" y="1755"/>
                  </a:cubicBezTo>
                  <a:cubicBezTo>
                    <a:pt x="683" y="1874"/>
                    <a:pt x="968" y="1917"/>
                    <a:pt x="1257" y="1917"/>
                  </a:cubicBezTo>
                  <a:cubicBezTo>
                    <a:pt x="1438" y="1917"/>
                    <a:pt x="1621" y="1900"/>
                    <a:pt x="1807" y="1875"/>
                  </a:cubicBezTo>
                  <a:cubicBezTo>
                    <a:pt x="1973" y="1847"/>
                    <a:pt x="2122" y="1782"/>
                    <a:pt x="2279" y="1755"/>
                  </a:cubicBezTo>
                  <a:cubicBezTo>
                    <a:pt x="2418" y="1736"/>
                    <a:pt x="2548" y="1736"/>
                    <a:pt x="2677" y="1718"/>
                  </a:cubicBezTo>
                  <a:cubicBezTo>
                    <a:pt x="3048" y="1662"/>
                    <a:pt x="3409" y="1634"/>
                    <a:pt x="3780" y="1616"/>
                  </a:cubicBezTo>
                  <a:cubicBezTo>
                    <a:pt x="3821" y="1617"/>
                    <a:pt x="3862" y="1618"/>
                    <a:pt x="3903" y="1618"/>
                  </a:cubicBezTo>
                  <a:cubicBezTo>
                    <a:pt x="4100" y="1618"/>
                    <a:pt x="4293" y="1600"/>
                    <a:pt x="4493" y="1569"/>
                  </a:cubicBezTo>
                  <a:cubicBezTo>
                    <a:pt x="4604" y="1542"/>
                    <a:pt x="4715" y="1505"/>
                    <a:pt x="4817" y="1458"/>
                  </a:cubicBezTo>
                  <a:cubicBezTo>
                    <a:pt x="4877" y="1430"/>
                    <a:pt x="4935" y="1398"/>
                    <a:pt x="4993" y="1365"/>
                  </a:cubicBezTo>
                  <a:lnTo>
                    <a:pt x="4993" y="1365"/>
                  </a:lnTo>
                  <a:lnTo>
                    <a:pt x="5113" y="1486"/>
                  </a:lnTo>
                  <a:cubicBezTo>
                    <a:pt x="5456" y="1393"/>
                    <a:pt x="5817" y="1403"/>
                    <a:pt x="6160" y="1319"/>
                  </a:cubicBezTo>
                  <a:cubicBezTo>
                    <a:pt x="6262" y="1282"/>
                    <a:pt x="6364" y="1245"/>
                    <a:pt x="6466" y="1217"/>
                  </a:cubicBezTo>
                  <a:cubicBezTo>
                    <a:pt x="6466" y="1069"/>
                    <a:pt x="6169" y="1051"/>
                    <a:pt x="6077" y="1041"/>
                  </a:cubicBezTo>
                  <a:cubicBezTo>
                    <a:pt x="5799" y="1051"/>
                    <a:pt x="5530" y="1106"/>
                    <a:pt x="5280" y="1208"/>
                  </a:cubicBezTo>
                  <a:cubicBezTo>
                    <a:pt x="5182" y="1254"/>
                    <a:pt x="5088" y="1311"/>
                    <a:pt x="4993" y="1365"/>
                  </a:cubicBezTo>
                  <a:lnTo>
                    <a:pt x="4993" y="1365"/>
                  </a:lnTo>
                  <a:lnTo>
                    <a:pt x="4928" y="1301"/>
                  </a:lnTo>
                  <a:cubicBezTo>
                    <a:pt x="4928" y="1273"/>
                    <a:pt x="4937" y="1254"/>
                    <a:pt x="4937" y="1236"/>
                  </a:cubicBezTo>
                  <a:cubicBezTo>
                    <a:pt x="4956" y="1060"/>
                    <a:pt x="4836" y="995"/>
                    <a:pt x="4706" y="921"/>
                  </a:cubicBezTo>
                  <a:cubicBezTo>
                    <a:pt x="4539" y="801"/>
                    <a:pt x="4363" y="699"/>
                    <a:pt x="4169" y="634"/>
                  </a:cubicBezTo>
                  <a:cubicBezTo>
                    <a:pt x="3789" y="523"/>
                    <a:pt x="3437" y="347"/>
                    <a:pt x="3057" y="226"/>
                  </a:cubicBezTo>
                  <a:cubicBezTo>
                    <a:pt x="2718" y="113"/>
                    <a:pt x="2398" y="0"/>
                    <a:pt x="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8"/>
            <p:cNvSpPr/>
            <p:nvPr/>
          </p:nvSpPr>
          <p:spPr>
            <a:xfrm>
              <a:off x="6471331" y="1185720"/>
              <a:ext cx="62317" cy="70191"/>
            </a:xfrm>
            <a:custGeom>
              <a:avLst/>
              <a:gdLst/>
              <a:ahLst/>
              <a:cxnLst/>
              <a:rect l="l" t="t" r="r" b="b"/>
              <a:pathLst>
                <a:path w="1298" h="1462" extrusionOk="0">
                  <a:moveTo>
                    <a:pt x="737" y="0"/>
                  </a:moveTo>
                  <a:cubicBezTo>
                    <a:pt x="652" y="0"/>
                    <a:pt x="568" y="15"/>
                    <a:pt x="492" y="46"/>
                  </a:cubicBezTo>
                  <a:cubicBezTo>
                    <a:pt x="362" y="120"/>
                    <a:pt x="297" y="306"/>
                    <a:pt x="186" y="352"/>
                  </a:cubicBezTo>
                  <a:cubicBezTo>
                    <a:pt x="167" y="481"/>
                    <a:pt x="167" y="620"/>
                    <a:pt x="177" y="759"/>
                  </a:cubicBezTo>
                  <a:lnTo>
                    <a:pt x="1" y="1065"/>
                  </a:lnTo>
                  <a:cubicBezTo>
                    <a:pt x="1" y="1289"/>
                    <a:pt x="187" y="1461"/>
                    <a:pt x="399" y="1461"/>
                  </a:cubicBezTo>
                  <a:cubicBezTo>
                    <a:pt x="423" y="1461"/>
                    <a:pt x="448" y="1459"/>
                    <a:pt x="473" y="1454"/>
                  </a:cubicBezTo>
                  <a:cubicBezTo>
                    <a:pt x="566" y="1436"/>
                    <a:pt x="658" y="1426"/>
                    <a:pt x="742" y="1408"/>
                  </a:cubicBezTo>
                  <a:cubicBezTo>
                    <a:pt x="853" y="1361"/>
                    <a:pt x="955" y="1287"/>
                    <a:pt x="1038" y="1195"/>
                  </a:cubicBezTo>
                  <a:cubicBezTo>
                    <a:pt x="1223" y="972"/>
                    <a:pt x="1298" y="676"/>
                    <a:pt x="1223" y="389"/>
                  </a:cubicBezTo>
                  <a:cubicBezTo>
                    <a:pt x="1177" y="176"/>
                    <a:pt x="1084" y="18"/>
                    <a:pt x="853" y="9"/>
                  </a:cubicBezTo>
                  <a:cubicBezTo>
                    <a:pt x="815" y="3"/>
                    <a:pt x="776"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8"/>
            <p:cNvSpPr/>
            <p:nvPr/>
          </p:nvSpPr>
          <p:spPr>
            <a:xfrm>
              <a:off x="7426818" y="1267703"/>
              <a:ext cx="78784" cy="28614"/>
            </a:xfrm>
            <a:custGeom>
              <a:avLst/>
              <a:gdLst/>
              <a:ahLst/>
              <a:cxnLst/>
              <a:rect l="l" t="t" r="r" b="b"/>
              <a:pathLst>
                <a:path w="1641" h="596" extrusionOk="0">
                  <a:moveTo>
                    <a:pt x="362" y="0"/>
                  </a:moveTo>
                  <a:cubicBezTo>
                    <a:pt x="241" y="28"/>
                    <a:pt x="84" y="176"/>
                    <a:pt x="1" y="232"/>
                  </a:cubicBezTo>
                  <a:lnTo>
                    <a:pt x="130" y="315"/>
                  </a:lnTo>
                  <a:cubicBezTo>
                    <a:pt x="427" y="426"/>
                    <a:pt x="732" y="510"/>
                    <a:pt x="1047" y="574"/>
                  </a:cubicBezTo>
                  <a:cubicBezTo>
                    <a:pt x="1140" y="588"/>
                    <a:pt x="1235" y="595"/>
                    <a:pt x="1331" y="595"/>
                  </a:cubicBezTo>
                  <a:cubicBezTo>
                    <a:pt x="1427" y="595"/>
                    <a:pt x="1524" y="588"/>
                    <a:pt x="1622" y="574"/>
                  </a:cubicBezTo>
                  <a:cubicBezTo>
                    <a:pt x="1640" y="472"/>
                    <a:pt x="1464" y="408"/>
                    <a:pt x="1408" y="380"/>
                  </a:cubicBezTo>
                  <a:cubicBezTo>
                    <a:pt x="1297" y="315"/>
                    <a:pt x="1186" y="259"/>
                    <a:pt x="1075" y="204"/>
                  </a:cubicBezTo>
                  <a:cubicBezTo>
                    <a:pt x="899" y="121"/>
                    <a:pt x="723" y="9"/>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0" name="Google Shape;1890;p28"/>
          <p:cNvSpPr/>
          <p:nvPr/>
        </p:nvSpPr>
        <p:spPr>
          <a:xfrm>
            <a:off x="6903025" y="361864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8"/>
          <p:cNvSpPr/>
          <p:nvPr/>
        </p:nvSpPr>
        <p:spPr>
          <a:xfrm>
            <a:off x="6591397" y="42871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8"/>
          <p:cNvSpPr/>
          <p:nvPr/>
        </p:nvSpPr>
        <p:spPr>
          <a:xfrm>
            <a:off x="7984557" y="3857361"/>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8"/>
          <p:cNvSpPr/>
          <p:nvPr/>
        </p:nvSpPr>
        <p:spPr>
          <a:xfrm>
            <a:off x="7695000" y="3306647"/>
            <a:ext cx="156100" cy="113750"/>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8"/>
          <p:cNvSpPr/>
          <p:nvPr/>
        </p:nvSpPr>
        <p:spPr>
          <a:xfrm>
            <a:off x="2218350" y="39377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8"/>
          <p:cNvSpPr/>
          <p:nvPr/>
        </p:nvSpPr>
        <p:spPr>
          <a:xfrm>
            <a:off x="2702713" y="4367285"/>
            <a:ext cx="156100" cy="113750"/>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8"/>
          <p:cNvSpPr/>
          <p:nvPr/>
        </p:nvSpPr>
        <p:spPr>
          <a:xfrm flipH="1">
            <a:off x="7943405" y="3832364"/>
            <a:ext cx="95425" cy="88764"/>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8"/>
          <p:cNvSpPr/>
          <p:nvPr/>
        </p:nvSpPr>
        <p:spPr>
          <a:xfrm flipH="1">
            <a:off x="8336684" y="4174162"/>
            <a:ext cx="80437" cy="60706"/>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8"/>
          <p:cNvSpPr/>
          <p:nvPr/>
        </p:nvSpPr>
        <p:spPr>
          <a:xfrm>
            <a:off x="7299325" y="12130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100000">
              <a:schemeClr val="tx2">
                <a:lumMod val="20000"/>
                <a:lumOff val="80000"/>
              </a:schemeClr>
            </a:gs>
            <a:gs pos="100000">
              <a:schemeClr val="accent5"/>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75525"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5"/>
              </a:buClr>
              <a:buSzPts val="3000"/>
              <a:buFont typeface="Chango"/>
              <a:buNone/>
              <a:defRPr sz="3000">
                <a:solidFill>
                  <a:schemeClr val="accent5"/>
                </a:solidFill>
                <a:latin typeface="Chango"/>
                <a:ea typeface="Chango"/>
                <a:cs typeface="Chango"/>
                <a:sym typeface="Chango"/>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375525"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7" r:id="rId3"/>
    <p:sldLayoutId id="2147483658"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31"/>
          <p:cNvSpPr txBox="1">
            <a:spLocks noGrp="1"/>
          </p:cNvSpPr>
          <p:nvPr>
            <p:ph type="ctrTitle"/>
          </p:nvPr>
        </p:nvSpPr>
        <p:spPr>
          <a:xfrm>
            <a:off x="4560435" y="964882"/>
            <a:ext cx="4233300" cy="156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dirty="0">
                <a:solidFill>
                  <a:schemeClr val="accent6"/>
                </a:solidFill>
              </a:rPr>
              <a:t>Unit 7: </a:t>
            </a:r>
            <a:endParaRPr sz="4800" dirty="0">
              <a:solidFill>
                <a:schemeClr val="accent6"/>
              </a:solidFill>
            </a:endParaRPr>
          </a:p>
        </p:txBody>
      </p:sp>
      <p:sp>
        <p:nvSpPr>
          <p:cNvPr id="1908" name="Google Shape;1908;p31"/>
          <p:cNvSpPr txBox="1">
            <a:spLocks noGrp="1"/>
          </p:cNvSpPr>
          <p:nvPr>
            <p:ph type="subTitle" idx="1"/>
          </p:nvPr>
        </p:nvSpPr>
        <p:spPr>
          <a:xfrm>
            <a:off x="4560385" y="3328852"/>
            <a:ext cx="4233300" cy="792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chemeClr val="accent6"/>
                </a:solidFill>
              </a:rPr>
              <a:t>L</a:t>
            </a:r>
            <a:r>
              <a:rPr lang="en">
                <a:solidFill>
                  <a:schemeClr val="accent6"/>
                </a:solidFill>
              </a:rPr>
              <a:t>esson 6: Skills 2</a:t>
            </a:r>
            <a:endParaRPr dirty="0">
              <a:solidFill>
                <a:schemeClr val="accent6"/>
              </a:solidFill>
            </a:endParaRPr>
          </a:p>
        </p:txBody>
      </p:sp>
      <p:sp>
        <p:nvSpPr>
          <p:cNvPr id="1909" name="Google Shape;1909;p31"/>
          <p:cNvSpPr/>
          <p:nvPr/>
        </p:nvSpPr>
        <p:spPr>
          <a:xfrm>
            <a:off x="6755831" y="4057403"/>
            <a:ext cx="244842" cy="34640"/>
          </a:xfrm>
          <a:custGeom>
            <a:avLst/>
            <a:gdLst/>
            <a:ahLst/>
            <a:cxnLst/>
            <a:rect l="l" t="t" r="r" b="b"/>
            <a:pathLst>
              <a:path w="3937" h="557" extrusionOk="0">
                <a:moveTo>
                  <a:pt x="3928" y="557"/>
                </a:moveTo>
                <a:cubicBezTo>
                  <a:pt x="2668" y="38"/>
                  <a:pt x="1269" y="38"/>
                  <a:pt x="19" y="557"/>
                </a:cubicBezTo>
                <a:lnTo>
                  <a:pt x="0" y="529"/>
                </a:lnTo>
                <a:cubicBezTo>
                  <a:pt x="1260" y="1"/>
                  <a:pt x="2677" y="1"/>
                  <a:pt x="3937" y="529"/>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910" name="Google Shape;1910;p31"/>
          <p:cNvSpPr txBox="1">
            <a:spLocks noGrp="1"/>
          </p:cNvSpPr>
          <p:nvPr>
            <p:ph type="ctrTitle" idx="2"/>
          </p:nvPr>
        </p:nvSpPr>
        <p:spPr>
          <a:xfrm>
            <a:off x="3563256" y="2423444"/>
            <a:ext cx="5455521" cy="792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8000" dirty="0">
                <a:solidFill>
                  <a:schemeClr val="accent6"/>
                </a:solidFill>
              </a:rPr>
              <a:t>T</a:t>
            </a:r>
            <a:r>
              <a:rPr lang="en" sz="8000" dirty="0">
                <a:solidFill>
                  <a:schemeClr val="accent6"/>
                </a:solidFill>
              </a:rPr>
              <a:t>raffic </a:t>
            </a:r>
            <a:endParaRPr sz="8000" dirty="0">
              <a:solidFill>
                <a:schemeClr val="accent6"/>
              </a:solidFill>
            </a:endParaRPr>
          </a:p>
        </p:txBody>
      </p:sp>
      <p:sp>
        <p:nvSpPr>
          <p:cNvPr id="1911" name="Google Shape;1911;p31"/>
          <p:cNvSpPr/>
          <p:nvPr/>
        </p:nvSpPr>
        <p:spPr>
          <a:xfrm>
            <a:off x="1461125" y="363734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2" name="Google Shape;1912;p31"/>
          <p:cNvGrpSpPr/>
          <p:nvPr/>
        </p:nvGrpSpPr>
        <p:grpSpPr>
          <a:xfrm rot="-634020">
            <a:off x="-1955682" y="1734141"/>
            <a:ext cx="3911364" cy="1675218"/>
            <a:chOff x="280551" y="2039183"/>
            <a:chExt cx="2925313" cy="1252898"/>
          </a:xfrm>
        </p:grpSpPr>
        <p:sp>
          <p:nvSpPr>
            <p:cNvPr id="1913" name="Google Shape;1913;p31"/>
            <p:cNvSpPr/>
            <p:nvPr/>
          </p:nvSpPr>
          <p:spPr>
            <a:xfrm rot="-404707">
              <a:off x="2229752" y="2568059"/>
              <a:ext cx="611122" cy="574479"/>
            </a:xfrm>
            <a:custGeom>
              <a:avLst/>
              <a:gdLst/>
              <a:ahLst/>
              <a:cxnLst/>
              <a:rect l="l" t="t" r="r" b="b"/>
              <a:pathLst>
                <a:path w="9106" h="8560" extrusionOk="0">
                  <a:moveTo>
                    <a:pt x="1565" y="6234"/>
                  </a:moveTo>
                  <a:cubicBezTo>
                    <a:pt x="1565" y="6234"/>
                    <a:pt x="4020" y="8559"/>
                    <a:pt x="8920" y="7197"/>
                  </a:cubicBezTo>
                  <a:lnTo>
                    <a:pt x="9105" y="1621"/>
                  </a:lnTo>
                  <a:cubicBezTo>
                    <a:pt x="9105" y="1621"/>
                    <a:pt x="5298" y="1"/>
                    <a:pt x="1899" y="2381"/>
                  </a:cubicBezTo>
                  <a:cubicBezTo>
                    <a:pt x="1899" y="2381"/>
                    <a:pt x="0" y="3724"/>
                    <a:pt x="1565" y="6234"/>
                  </a:cubicBezTo>
                  <a:close/>
                </a:path>
              </a:pathLst>
            </a:custGeom>
            <a:gradFill>
              <a:gsLst>
                <a:gs pos="0">
                  <a:schemeClr val="lt1"/>
                </a:gs>
                <a:gs pos="5000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rot="-404707">
              <a:off x="2696253" y="2643575"/>
              <a:ext cx="262408" cy="373076"/>
            </a:xfrm>
            <a:custGeom>
              <a:avLst/>
              <a:gdLst/>
              <a:ahLst/>
              <a:cxnLst/>
              <a:rect l="l" t="t" r="r" b="b"/>
              <a:pathLst>
                <a:path w="3910" h="5559" extrusionOk="0">
                  <a:moveTo>
                    <a:pt x="3909" y="2780"/>
                  </a:moveTo>
                  <a:cubicBezTo>
                    <a:pt x="3909" y="4308"/>
                    <a:pt x="3029" y="5558"/>
                    <a:pt x="1955" y="5558"/>
                  </a:cubicBezTo>
                  <a:cubicBezTo>
                    <a:pt x="880" y="5558"/>
                    <a:pt x="1" y="4308"/>
                    <a:pt x="1" y="2780"/>
                  </a:cubicBezTo>
                  <a:cubicBezTo>
                    <a:pt x="1" y="1242"/>
                    <a:pt x="880" y="1"/>
                    <a:pt x="1955" y="1"/>
                  </a:cubicBezTo>
                  <a:cubicBezTo>
                    <a:pt x="3029" y="1"/>
                    <a:pt x="3909" y="1242"/>
                    <a:pt x="3909" y="2780"/>
                  </a:cubicBezTo>
                  <a:close/>
                </a:path>
              </a:pathLst>
            </a:custGeom>
            <a:gradFill>
              <a:gsLst>
                <a:gs pos="0">
                  <a:schemeClr val="dk1"/>
                </a:gs>
                <a:gs pos="50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rot="-404707">
              <a:off x="2714884" y="2662995"/>
              <a:ext cx="233818" cy="333278"/>
            </a:xfrm>
            <a:custGeom>
              <a:avLst/>
              <a:gdLst/>
              <a:ahLst/>
              <a:cxnLst/>
              <a:rect l="l" t="t" r="r" b="b"/>
              <a:pathLst>
                <a:path w="3484" h="4966" extrusionOk="0">
                  <a:moveTo>
                    <a:pt x="3483" y="2483"/>
                  </a:moveTo>
                  <a:cubicBezTo>
                    <a:pt x="3483" y="3854"/>
                    <a:pt x="2705" y="4965"/>
                    <a:pt x="1742" y="4965"/>
                  </a:cubicBezTo>
                  <a:cubicBezTo>
                    <a:pt x="778" y="4965"/>
                    <a:pt x="0" y="3854"/>
                    <a:pt x="0" y="2483"/>
                  </a:cubicBezTo>
                  <a:cubicBezTo>
                    <a:pt x="0" y="1112"/>
                    <a:pt x="778" y="0"/>
                    <a:pt x="1742" y="0"/>
                  </a:cubicBezTo>
                  <a:cubicBezTo>
                    <a:pt x="2705" y="0"/>
                    <a:pt x="3483" y="1112"/>
                    <a:pt x="3483" y="2483"/>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rot="-404707">
              <a:off x="2715295" y="2699549"/>
              <a:ext cx="172881" cy="280998"/>
            </a:xfrm>
            <a:custGeom>
              <a:avLst/>
              <a:gdLst/>
              <a:ahLst/>
              <a:cxnLst/>
              <a:rect l="l" t="t" r="r" b="b"/>
              <a:pathLst>
                <a:path w="2576" h="4187" extrusionOk="0">
                  <a:moveTo>
                    <a:pt x="2575" y="2094"/>
                  </a:moveTo>
                  <a:cubicBezTo>
                    <a:pt x="2575" y="3242"/>
                    <a:pt x="2001" y="4187"/>
                    <a:pt x="1288" y="4187"/>
                  </a:cubicBezTo>
                  <a:cubicBezTo>
                    <a:pt x="584" y="4187"/>
                    <a:pt x="0" y="3242"/>
                    <a:pt x="0" y="2094"/>
                  </a:cubicBezTo>
                  <a:cubicBezTo>
                    <a:pt x="0" y="936"/>
                    <a:pt x="584" y="0"/>
                    <a:pt x="1288" y="0"/>
                  </a:cubicBezTo>
                  <a:cubicBezTo>
                    <a:pt x="2001" y="0"/>
                    <a:pt x="2575" y="936"/>
                    <a:pt x="2575" y="2094"/>
                  </a:cubicBezTo>
                  <a:close/>
                </a:path>
              </a:pathLst>
            </a:custGeom>
            <a:gradFill>
              <a:gsLst>
                <a:gs pos="0">
                  <a:schemeClr val="accent4"/>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rot="-404707">
              <a:off x="2760667" y="2819288"/>
              <a:ext cx="33623" cy="54763"/>
            </a:xfrm>
            <a:custGeom>
              <a:avLst/>
              <a:gdLst/>
              <a:ahLst/>
              <a:cxnLst/>
              <a:rect l="l" t="t" r="r" b="b"/>
              <a:pathLst>
                <a:path w="501" h="816" extrusionOk="0">
                  <a:moveTo>
                    <a:pt x="500" y="408"/>
                  </a:moveTo>
                  <a:cubicBezTo>
                    <a:pt x="500" y="631"/>
                    <a:pt x="389" y="816"/>
                    <a:pt x="250" y="816"/>
                  </a:cubicBezTo>
                  <a:cubicBezTo>
                    <a:pt x="120" y="816"/>
                    <a:pt x="0" y="631"/>
                    <a:pt x="0" y="408"/>
                  </a:cubicBezTo>
                  <a:cubicBezTo>
                    <a:pt x="0" y="186"/>
                    <a:pt x="120" y="1"/>
                    <a:pt x="250" y="1"/>
                  </a:cubicBezTo>
                  <a:cubicBezTo>
                    <a:pt x="389" y="1"/>
                    <a:pt x="500" y="186"/>
                    <a:pt x="500"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rot="-404707">
              <a:off x="805289" y="2053721"/>
              <a:ext cx="278582" cy="526561"/>
            </a:xfrm>
            <a:custGeom>
              <a:avLst/>
              <a:gdLst/>
              <a:ahLst/>
              <a:cxnLst/>
              <a:rect l="l" t="t" r="r" b="b"/>
              <a:pathLst>
                <a:path w="4151" h="7846" extrusionOk="0">
                  <a:moveTo>
                    <a:pt x="3808" y="7845"/>
                  </a:moveTo>
                  <a:lnTo>
                    <a:pt x="1" y="0"/>
                  </a:lnTo>
                  <a:lnTo>
                    <a:pt x="232" y="19"/>
                  </a:lnTo>
                  <a:lnTo>
                    <a:pt x="4150" y="7753"/>
                  </a:lnTo>
                  <a:close/>
                </a:path>
              </a:pathLst>
            </a:custGeom>
            <a:gradFill>
              <a:gsLst>
                <a:gs pos="0">
                  <a:schemeClr val="dk1"/>
                </a:gs>
                <a:gs pos="50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rot="-404633">
              <a:off x="777301" y="2056256"/>
              <a:ext cx="293953" cy="692996"/>
            </a:xfrm>
            <a:custGeom>
              <a:avLst/>
              <a:gdLst/>
              <a:ahLst/>
              <a:cxnLst/>
              <a:rect l="l" t="t" r="r" b="b"/>
              <a:pathLst>
                <a:path w="4364" h="10319" extrusionOk="0">
                  <a:moveTo>
                    <a:pt x="1" y="10318"/>
                  </a:moveTo>
                  <a:lnTo>
                    <a:pt x="93" y="778"/>
                  </a:lnTo>
                  <a:lnTo>
                    <a:pt x="557" y="0"/>
                  </a:lnTo>
                  <a:lnTo>
                    <a:pt x="4363" y="7845"/>
                  </a:lnTo>
                  <a:cubicBezTo>
                    <a:pt x="4363" y="7845"/>
                    <a:pt x="2659" y="8484"/>
                    <a:pt x="1" y="103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rot="-404711">
              <a:off x="722295" y="2210533"/>
              <a:ext cx="2437200" cy="856685"/>
            </a:xfrm>
            <a:custGeom>
              <a:avLst/>
              <a:gdLst/>
              <a:ahLst/>
              <a:cxnLst/>
              <a:rect l="l" t="t" r="r" b="b"/>
              <a:pathLst>
                <a:path w="36385" h="12765" extrusionOk="0">
                  <a:moveTo>
                    <a:pt x="36384" y="8235"/>
                  </a:moveTo>
                  <a:cubicBezTo>
                    <a:pt x="36384" y="8235"/>
                    <a:pt x="35375" y="4419"/>
                    <a:pt x="31058" y="2168"/>
                  </a:cubicBezTo>
                  <a:cubicBezTo>
                    <a:pt x="26927" y="1"/>
                    <a:pt x="7661" y="3113"/>
                    <a:pt x="5771" y="3798"/>
                  </a:cubicBezTo>
                  <a:cubicBezTo>
                    <a:pt x="3891" y="4493"/>
                    <a:pt x="399" y="6855"/>
                    <a:pt x="205" y="7253"/>
                  </a:cubicBezTo>
                  <a:cubicBezTo>
                    <a:pt x="1" y="7642"/>
                    <a:pt x="6651" y="10995"/>
                    <a:pt x="12922" y="11885"/>
                  </a:cubicBezTo>
                  <a:cubicBezTo>
                    <a:pt x="19184" y="12764"/>
                    <a:pt x="28733" y="12681"/>
                    <a:pt x="30632" y="12385"/>
                  </a:cubicBezTo>
                  <a:cubicBezTo>
                    <a:pt x="32531" y="12088"/>
                    <a:pt x="36088" y="9921"/>
                    <a:pt x="36384" y="8235"/>
                  </a:cubicBezTo>
                  <a:close/>
                </a:path>
              </a:pathLst>
            </a:custGeom>
            <a:gradFill>
              <a:gsLst>
                <a:gs pos="0">
                  <a:schemeClr val="dk1"/>
                </a:gs>
                <a:gs pos="74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rot="-404707">
              <a:off x="2540057" y="2252512"/>
              <a:ext cx="421531" cy="145499"/>
            </a:xfrm>
            <a:custGeom>
              <a:avLst/>
              <a:gdLst/>
              <a:ahLst/>
              <a:cxnLst/>
              <a:rect l="l" t="t" r="r" b="b"/>
              <a:pathLst>
                <a:path w="6281" h="2168" extrusionOk="0">
                  <a:moveTo>
                    <a:pt x="6281" y="2168"/>
                  </a:moveTo>
                  <a:cubicBezTo>
                    <a:pt x="6281" y="2168"/>
                    <a:pt x="3132" y="1816"/>
                    <a:pt x="1" y="2168"/>
                  </a:cubicBezTo>
                  <a:lnTo>
                    <a:pt x="251" y="1084"/>
                  </a:lnTo>
                  <a:cubicBezTo>
                    <a:pt x="251" y="1084"/>
                    <a:pt x="3196" y="1"/>
                    <a:pt x="5030" y="1084"/>
                  </a:cubicBezTo>
                  <a:close/>
                </a:path>
              </a:pathLst>
            </a:custGeom>
            <a:gradFill>
              <a:gsLst>
                <a:gs pos="0">
                  <a:schemeClr val="accent4"/>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rot="-404707">
              <a:off x="2631209" y="2319410"/>
              <a:ext cx="3825" cy="85232"/>
            </a:xfrm>
            <a:custGeom>
              <a:avLst/>
              <a:gdLst/>
              <a:ahLst/>
              <a:cxnLst/>
              <a:rect l="l" t="t" r="r" b="b"/>
              <a:pathLst>
                <a:path w="57" h="1270" extrusionOk="0">
                  <a:moveTo>
                    <a:pt x="1" y="1"/>
                  </a:moveTo>
                  <a:lnTo>
                    <a:pt x="56" y="1"/>
                  </a:lnTo>
                  <a:lnTo>
                    <a:pt x="56" y="1270"/>
                  </a:lnTo>
                  <a:lnTo>
                    <a:pt x="1" y="1270"/>
                  </a:lnTo>
                  <a:close/>
                </a:path>
              </a:pathLst>
            </a:custGeom>
            <a:solidFill>
              <a:srgbClr val="FFE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rot="-404707">
              <a:off x="2789072" y="2285943"/>
              <a:ext cx="75300" cy="96440"/>
            </a:xfrm>
            <a:custGeom>
              <a:avLst/>
              <a:gdLst/>
              <a:ahLst/>
              <a:cxnLst/>
              <a:rect l="l" t="t" r="r" b="b"/>
              <a:pathLst>
                <a:path w="1122" h="1437" extrusionOk="0">
                  <a:moveTo>
                    <a:pt x="0" y="28"/>
                  </a:moveTo>
                  <a:lnTo>
                    <a:pt x="47" y="0"/>
                  </a:lnTo>
                  <a:lnTo>
                    <a:pt x="1121" y="1399"/>
                  </a:lnTo>
                  <a:lnTo>
                    <a:pt x="1075" y="1436"/>
                  </a:lnTo>
                  <a:close/>
                </a:path>
              </a:pathLst>
            </a:custGeom>
            <a:solidFill>
              <a:srgbClr val="FFE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rot="-404707">
              <a:off x="718384" y="2350025"/>
              <a:ext cx="1668539" cy="404149"/>
            </a:xfrm>
            <a:custGeom>
              <a:avLst/>
              <a:gdLst/>
              <a:ahLst/>
              <a:cxnLst/>
              <a:rect l="l" t="t" r="r" b="b"/>
              <a:pathLst>
                <a:path w="24862" h="6022" extrusionOk="0">
                  <a:moveTo>
                    <a:pt x="24861" y="1"/>
                  </a:moveTo>
                  <a:cubicBezTo>
                    <a:pt x="22675" y="834"/>
                    <a:pt x="21249" y="6021"/>
                    <a:pt x="21249" y="6021"/>
                  </a:cubicBezTo>
                  <a:cubicBezTo>
                    <a:pt x="21249" y="6021"/>
                    <a:pt x="5929" y="4345"/>
                    <a:pt x="1" y="5845"/>
                  </a:cubicBezTo>
                  <a:cubicBezTo>
                    <a:pt x="1" y="5845"/>
                    <a:pt x="2863" y="3344"/>
                    <a:pt x="5780" y="2270"/>
                  </a:cubicBezTo>
                  <a:cubicBezTo>
                    <a:pt x="8698" y="1195"/>
                    <a:pt x="19980" y="10"/>
                    <a:pt x="24861" y="1"/>
                  </a:cubicBezTo>
                  <a:close/>
                </a:path>
              </a:pathLst>
            </a:custGeom>
            <a:gradFill>
              <a:gsLst>
                <a:gs pos="0">
                  <a:schemeClr val="accent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rot="-404707">
              <a:off x="1923903" y="2401270"/>
              <a:ext cx="32415" cy="57918"/>
            </a:xfrm>
            <a:custGeom>
              <a:avLst/>
              <a:gdLst/>
              <a:ahLst/>
              <a:cxnLst/>
              <a:rect l="l" t="t" r="r" b="b"/>
              <a:pathLst>
                <a:path w="483" h="863" extrusionOk="0">
                  <a:moveTo>
                    <a:pt x="418" y="418"/>
                  </a:moveTo>
                  <a:cubicBezTo>
                    <a:pt x="353" y="649"/>
                    <a:pt x="223" y="853"/>
                    <a:pt x="121" y="862"/>
                  </a:cubicBezTo>
                  <a:cubicBezTo>
                    <a:pt x="29" y="862"/>
                    <a:pt x="1" y="677"/>
                    <a:pt x="66" y="445"/>
                  </a:cubicBezTo>
                  <a:cubicBezTo>
                    <a:pt x="130" y="214"/>
                    <a:pt x="260" y="19"/>
                    <a:pt x="362" y="10"/>
                  </a:cubicBezTo>
                  <a:cubicBezTo>
                    <a:pt x="455" y="1"/>
                    <a:pt x="482" y="186"/>
                    <a:pt x="418"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rot="-404707">
              <a:off x="1822937" y="2420675"/>
              <a:ext cx="33019" cy="57918"/>
            </a:xfrm>
            <a:custGeom>
              <a:avLst/>
              <a:gdLst/>
              <a:ahLst/>
              <a:cxnLst/>
              <a:rect l="l" t="t" r="r" b="b"/>
              <a:pathLst>
                <a:path w="492" h="863" extrusionOk="0">
                  <a:moveTo>
                    <a:pt x="427" y="418"/>
                  </a:moveTo>
                  <a:cubicBezTo>
                    <a:pt x="352" y="649"/>
                    <a:pt x="223" y="853"/>
                    <a:pt x="130" y="862"/>
                  </a:cubicBezTo>
                  <a:cubicBezTo>
                    <a:pt x="28" y="862"/>
                    <a:pt x="0" y="686"/>
                    <a:pt x="65" y="446"/>
                  </a:cubicBezTo>
                  <a:cubicBezTo>
                    <a:pt x="130" y="214"/>
                    <a:pt x="269" y="20"/>
                    <a:pt x="362" y="10"/>
                  </a:cubicBezTo>
                  <a:cubicBezTo>
                    <a:pt x="464" y="1"/>
                    <a:pt x="491" y="186"/>
                    <a:pt x="427"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rot="-404707">
              <a:off x="1721978" y="2440184"/>
              <a:ext cx="33019" cy="57851"/>
            </a:xfrm>
            <a:custGeom>
              <a:avLst/>
              <a:gdLst/>
              <a:ahLst/>
              <a:cxnLst/>
              <a:rect l="l" t="t" r="r" b="b"/>
              <a:pathLst>
                <a:path w="492" h="862" extrusionOk="0">
                  <a:moveTo>
                    <a:pt x="426" y="417"/>
                  </a:moveTo>
                  <a:cubicBezTo>
                    <a:pt x="352" y="649"/>
                    <a:pt x="222" y="843"/>
                    <a:pt x="130" y="852"/>
                  </a:cubicBezTo>
                  <a:cubicBezTo>
                    <a:pt x="28" y="862"/>
                    <a:pt x="0" y="676"/>
                    <a:pt x="65" y="445"/>
                  </a:cubicBezTo>
                  <a:cubicBezTo>
                    <a:pt x="139" y="204"/>
                    <a:pt x="269" y="9"/>
                    <a:pt x="361" y="9"/>
                  </a:cubicBezTo>
                  <a:cubicBezTo>
                    <a:pt x="463" y="0"/>
                    <a:pt x="491" y="185"/>
                    <a:pt x="426" y="41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rot="-404707">
              <a:off x="1621615" y="2459558"/>
              <a:ext cx="32952" cy="57851"/>
            </a:xfrm>
            <a:custGeom>
              <a:avLst/>
              <a:gdLst/>
              <a:ahLst/>
              <a:cxnLst/>
              <a:rect l="l" t="t" r="r" b="b"/>
              <a:pathLst>
                <a:path w="491" h="862" extrusionOk="0">
                  <a:moveTo>
                    <a:pt x="426" y="426"/>
                  </a:moveTo>
                  <a:cubicBezTo>
                    <a:pt x="361" y="658"/>
                    <a:pt x="222" y="852"/>
                    <a:pt x="130" y="862"/>
                  </a:cubicBezTo>
                  <a:cubicBezTo>
                    <a:pt x="28" y="862"/>
                    <a:pt x="0" y="686"/>
                    <a:pt x="74" y="445"/>
                  </a:cubicBezTo>
                  <a:cubicBezTo>
                    <a:pt x="139" y="213"/>
                    <a:pt x="269" y="19"/>
                    <a:pt x="361" y="10"/>
                  </a:cubicBezTo>
                  <a:cubicBezTo>
                    <a:pt x="463" y="0"/>
                    <a:pt x="491" y="195"/>
                    <a:pt x="426" y="426"/>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rot="-404707">
              <a:off x="1521261" y="2479567"/>
              <a:ext cx="32415" cy="57918"/>
            </a:xfrm>
            <a:custGeom>
              <a:avLst/>
              <a:gdLst/>
              <a:ahLst/>
              <a:cxnLst/>
              <a:rect l="l" t="t" r="r" b="b"/>
              <a:pathLst>
                <a:path w="483" h="863" extrusionOk="0">
                  <a:moveTo>
                    <a:pt x="418" y="418"/>
                  </a:moveTo>
                  <a:cubicBezTo>
                    <a:pt x="353" y="649"/>
                    <a:pt x="223" y="844"/>
                    <a:pt x="121" y="853"/>
                  </a:cubicBezTo>
                  <a:cubicBezTo>
                    <a:pt x="29" y="862"/>
                    <a:pt x="1" y="677"/>
                    <a:pt x="66" y="445"/>
                  </a:cubicBezTo>
                  <a:cubicBezTo>
                    <a:pt x="131" y="204"/>
                    <a:pt x="260" y="10"/>
                    <a:pt x="362" y="10"/>
                  </a:cubicBezTo>
                  <a:cubicBezTo>
                    <a:pt x="464" y="1"/>
                    <a:pt x="483" y="186"/>
                    <a:pt x="418"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rot="-404707">
              <a:off x="1420898" y="2498938"/>
              <a:ext cx="32415" cy="57918"/>
            </a:xfrm>
            <a:custGeom>
              <a:avLst/>
              <a:gdLst/>
              <a:ahLst/>
              <a:cxnLst/>
              <a:rect l="l" t="t" r="r" b="b"/>
              <a:pathLst>
                <a:path w="483" h="863" extrusionOk="0">
                  <a:moveTo>
                    <a:pt x="418" y="418"/>
                  </a:moveTo>
                  <a:cubicBezTo>
                    <a:pt x="353" y="649"/>
                    <a:pt x="214" y="844"/>
                    <a:pt x="121" y="853"/>
                  </a:cubicBezTo>
                  <a:cubicBezTo>
                    <a:pt x="19" y="862"/>
                    <a:pt x="1" y="677"/>
                    <a:pt x="66" y="445"/>
                  </a:cubicBezTo>
                  <a:cubicBezTo>
                    <a:pt x="131" y="205"/>
                    <a:pt x="260" y="10"/>
                    <a:pt x="362" y="1"/>
                  </a:cubicBezTo>
                  <a:cubicBezTo>
                    <a:pt x="455" y="1"/>
                    <a:pt x="483" y="177"/>
                    <a:pt x="418"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rot="-404707">
              <a:off x="1319932" y="2518343"/>
              <a:ext cx="33019" cy="57918"/>
            </a:xfrm>
            <a:custGeom>
              <a:avLst/>
              <a:gdLst/>
              <a:ahLst/>
              <a:cxnLst/>
              <a:rect l="l" t="t" r="r" b="b"/>
              <a:pathLst>
                <a:path w="492" h="863" extrusionOk="0">
                  <a:moveTo>
                    <a:pt x="417" y="418"/>
                  </a:moveTo>
                  <a:cubicBezTo>
                    <a:pt x="353" y="649"/>
                    <a:pt x="223" y="844"/>
                    <a:pt x="121" y="853"/>
                  </a:cubicBezTo>
                  <a:cubicBezTo>
                    <a:pt x="28" y="862"/>
                    <a:pt x="1" y="677"/>
                    <a:pt x="65" y="446"/>
                  </a:cubicBezTo>
                  <a:cubicBezTo>
                    <a:pt x="130" y="205"/>
                    <a:pt x="269" y="10"/>
                    <a:pt x="362" y="1"/>
                  </a:cubicBezTo>
                  <a:cubicBezTo>
                    <a:pt x="464" y="1"/>
                    <a:pt x="492" y="186"/>
                    <a:pt x="417"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rot="-404707">
              <a:off x="1219575" y="2537816"/>
              <a:ext cx="32415" cy="57851"/>
            </a:xfrm>
            <a:custGeom>
              <a:avLst/>
              <a:gdLst/>
              <a:ahLst/>
              <a:cxnLst/>
              <a:rect l="l" t="t" r="r" b="b"/>
              <a:pathLst>
                <a:path w="483" h="862" extrusionOk="0">
                  <a:moveTo>
                    <a:pt x="417" y="417"/>
                  </a:moveTo>
                  <a:cubicBezTo>
                    <a:pt x="353" y="649"/>
                    <a:pt x="223" y="843"/>
                    <a:pt x="121" y="852"/>
                  </a:cubicBezTo>
                  <a:cubicBezTo>
                    <a:pt x="19" y="862"/>
                    <a:pt x="1" y="676"/>
                    <a:pt x="65" y="445"/>
                  </a:cubicBezTo>
                  <a:cubicBezTo>
                    <a:pt x="130" y="204"/>
                    <a:pt x="260" y="9"/>
                    <a:pt x="362" y="9"/>
                  </a:cubicBezTo>
                  <a:cubicBezTo>
                    <a:pt x="454" y="0"/>
                    <a:pt x="482" y="185"/>
                    <a:pt x="417" y="41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rot="-404707">
              <a:off x="1118609" y="2557222"/>
              <a:ext cx="33019" cy="57851"/>
            </a:xfrm>
            <a:custGeom>
              <a:avLst/>
              <a:gdLst/>
              <a:ahLst/>
              <a:cxnLst/>
              <a:rect l="l" t="t" r="r" b="b"/>
              <a:pathLst>
                <a:path w="492" h="862" extrusionOk="0">
                  <a:moveTo>
                    <a:pt x="417" y="417"/>
                  </a:moveTo>
                  <a:cubicBezTo>
                    <a:pt x="352" y="649"/>
                    <a:pt x="223" y="852"/>
                    <a:pt x="130" y="852"/>
                  </a:cubicBezTo>
                  <a:cubicBezTo>
                    <a:pt x="28" y="862"/>
                    <a:pt x="0" y="676"/>
                    <a:pt x="65" y="445"/>
                  </a:cubicBezTo>
                  <a:cubicBezTo>
                    <a:pt x="130" y="213"/>
                    <a:pt x="269" y="10"/>
                    <a:pt x="361" y="10"/>
                  </a:cubicBezTo>
                  <a:cubicBezTo>
                    <a:pt x="463" y="0"/>
                    <a:pt x="491" y="186"/>
                    <a:pt x="417" y="41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rot="-404707">
              <a:off x="1927710" y="2401499"/>
              <a:ext cx="32348" cy="57851"/>
            </a:xfrm>
            <a:custGeom>
              <a:avLst/>
              <a:gdLst/>
              <a:ahLst/>
              <a:cxnLst/>
              <a:rect l="l" t="t" r="r" b="b"/>
              <a:pathLst>
                <a:path w="482" h="862" extrusionOk="0">
                  <a:moveTo>
                    <a:pt x="417" y="417"/>
                  </a:moveTo>
                  <a:cubicBezTo>
                    <a:pt x="352" y="648"/>
                    <a:pt x="223" y="852"/>
                    <a:pt x="121" y="852"/>
                  </a:cubicBezTo>
                  <a:cubicBezTo>
                    <a:pt x="28" y="862"/>
                    <a:pt x="0" y="676"/>
                    <a:pt x="65" y="445"/>
                  </a:cubicBezTo>
                  <a:cubicBezTo>
                    <a:pt x="130" y="213"/>
                    <a:pt x="260" y="9"/>
                    <a:pt x="362" y="9"/>
                  </a:cubicBezTo>
                  <a:cubicBezTo>
                    <a:pt x="454" y="0"/>
                    <a:pt x="482" y="185"/>
                    <a:pt x="41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rot="-404707">
              <a:off x="1826745" y="2420905"/>
              <a:ext cx="32952" cy="57851"/>
            </a:xfrm>
            <a:custGeom>
              <a:avLst/>
              <a:gdLst/>
              <a:ahLst/>
              <a:cxnLst/>
              <a:rect l="l" t="t" r="r" b="b"/>
              <a:pathLst>
                <a:path w="491" h="862" extrusionOk="0">
                  <a:moveTo>
                    <a:pt x="426" y="417"/>
                  </a:moveTo>
                  <a:cubicBezTo>
                    <a:pt x="352" y="649"/>
                    <a:pt x="222" y="852"/>
                    <a:pt x="130" y="852"/>
                  </a:cubicBezTo>
                  <a:cubicBezTo>
                    <a:pt x="28" y="862"/>
                    <a:pt x="0" y="676"/>
                    <a:pt x="65" y="445"/>
                  </a:cubicBezTo>
                  <a:cubicBezTo>
                    <a:pt x="139" y="213"/>
                    <a:pt x="269" y="19"/>
                    <a:pt x="361" y="10"/>
                  </a:cubicBezTo>
                  <a:cubicBezTo>
                    <a:pt x="463" y="0"/>
                    <a:pt x="491" y="185"/>
                    <a:pt x="426"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rot="-404707">
              <a:off x="1726317" y="2440314"/>
              <a:ext cx="32415" cy="57851"/>
            </a:xfrm>
            <a:custGeom>
              <a:avLst/>
              <a:gdLst/>
              <a:ahLst/>
              <a:cxnLst/>
              <a:rect l="l" t="t" r="r" b="b"/>
              <a:pathLst>
                <a:path w="483" h="862" extrusionOk="0">
                  <a:moveTo>
                    <a:pt x="418" y="417"/>
                  </a:moveTo>
                  <a:cubicBezTo>
                    <a:pt x="353" y="649"/>
                    <a:pt x="223" y="853"/>
                    <a:pt x="121" y="862"/>
                  </a:cubicBezTo>
                  <a:cubicBezTo>
                    <a:pt x="29" y="862"/>
                    <a:pt x="1" y="677"/>
                    <a:pt x="66" y="445"/>
                  </a:cubicBezTo>
                  <a:cubicBezTo>
                    <a:pt x="131" y="213"/>
                    <a:pt x="260" y="19"/>
                    <a:pt x="362" y="10"/>
                  </a:cubicBezTo>
                  <a:cubicBezTo>
                    <a:pt x="455" y="0"/>
                    <a:pt x="483" y="186"/>
                    <a:pt x="418"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rot="-404707">
              <a:off x="1625351" y="2459720"/>
              <a:ext cx="33019" cy="57851"/>
            </a:xfrm>
            <a:custGeom>
              <a:avLst/>
              <a:gdLst/>
              <a:ahLst/>
              <a:cxnLst/>
              <a:rect l="l" t="t" r="r" b="b"/>
              <a:pathLst>
                <a:path w="492" h="862" extrusionOk="0">
                  <a:moveTo>
                    <a:pt x="427" y="417"/>
                  </a:moveTo>
                  <a:cubicBezTo>
                    <a:pt x="362" y="649"/>
                    <a:pt x="223" y="853"/>
                    <a:pt x="130" y="862"/>
                  </a:cubicBezTo>
                  <a:cubicBezTo>
                    <a:pt x="28" y="862"/>
                    <a:pt x="1" y="686"/>
                    <a:pt x="75" y="445"/>
                  </a:cubicBezTo>
                  <a:cubicBezTo>
                    <a:pt x="140" y="214"/>
                    <a:pt x="269" y="19"/>
                    <a:pt x="362" y="10"/>
                  </a:cubicBezTo>
                  <a:cubicBezTo>
                    <a:pt x="464" y="1"/>
                    <a:pt x="492" y="186"/>
                    <a:pt x="42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rot="-404707">
              <a:off x="1524994" y="2479126"/>
              <a:ext cx="32415" cy="57918"/>
            </a:xfrm>
            <a:custGeom>
              <a:avLst/>
              <a:gdLst/>
              <a:ahLst/>
              <a:cxnLst/>
              <a:rect l="l" t="t" r="r" b="b"/>
              <a:pathLst>
                <a:path w="483" h="863" extrusionOk="0">
                  <a:moveTo>
                    <a:pt x="417" y="418"/>
                  </a:moveTo>
                  <a:cubicBezTo>
                    <a:pt x="353" y="649"/>
                    <a:pt x="223" y="844"/>
                    <a:pt x="121" y="853"/>
                  </a:cubicBezTo>
                  <a:cubicBezTo>
                    <a:pt x="28" y="862"/>
                    <a:pt x="1" y="677"/>
                    <a:pt x="65" y="445"/>
                  </a:cubicBezTo>
                  <a:cubicBezTo>
                    <a:pt x="130" y="204"/>
                    <a:pt x="269" y="10"/>
                    <a:pt x="362" y="10"/>
                  </a:cubicBezTo>
                  <a:cubicBezTo>
                    <a:pt x="464" y="1"/>
                    <a:pt x="482" y="186"/>
                    <a:pt x="417" y="418"/>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rot="-404707">
              <a:off x="1424630" y="2498496"/>
              <a:ext cx="32415" cy="57918"/>
            </a:xfrm>
            <a:custGeom>
              <a:avLst/>
              <a:gdLst/>
              <a:ahLst/>
              <a:cxnLst/>
              <a:rect l="l" t="t" r="r" b="b"/>
              <a:pathLst>
                <a:path w="483" h="863" extrusionOk="0">
                  <a:moveTo>
                    <a:pt x="417" y="427"/>
                  </a:moveTo>
                  <a:cubicBezTo>
                    <a:pt x="352" y="658"/>
                    <a:pt x="214" y="853"/>
                    <a:pt x="121" y="862"/>
                  </a:cubicBezTo>
                  <a:cubicBezTo>
                    <a:pt x="19" y="862"/>
                    <a:pt x="0" y="686"/>
                    <a:pt x="65" y="445"/>
                  </a:cubicBezTo>
                  <a:cubicBezTo>
                    <a:pt x="130" y="214"/>
                    <a:pt x="260" y="19"/>
                    <a:pt x="362" y="10"/>
                  </a:cubicBezTo>
                  <a:cubicBezTo>
                    <a:pt x="454" y="1"/>
                    <a:pt x="482" y="195"/>
                    <a:pt x="417" y="42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rot="-404707">
              <a:off x="1323742" y="2518608"/>
              <a:ext cx="32348" cy="57851"/>
            </a:xfrm>
            <a:custGeom>
              <a:avLst/>
              <a:gdLst/>
              <a:ahLst/>
              <a:cxnLst/>
              <a:rect l="l" t="t" r="r" b="b"/>
              <a:pathLst>
                <a:path w="482" h="862" extrusionOk="0">
                  <a:moveTo>
                    <a:pt x="417" y="417"/>
                  </a:moveTo>
                  <a:cubicBezTo>
                    <a:pt x="352" y="649"/>
                    <a:pt x="222" y="852"/>
                    <a:pt x="121" y="852"/>
                  </a:cubicBezTo>
                  <a:cubicBezTo>
                    <a:pt x="28" y="862"/>
                    <a:pt x="0" y="676"/>
                    <a:pt x="65" y="445"/>
                  </a:cubicBezTo>
                  <a:cubicBezTo>
                    <a:pt x="130" y="213"/>
                    <a:pt x="269" y="10"/>
                    <a:pt x="361" y="10"/>
                  </a:cubicBezTo>
                  <a:cubicBezTo>
                    <a:pt x="463" y="0"/>
                    <a:pt x="482" y="186"/>
                    <a:pt x="41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rot="-404707">
              <a:off x="1223378" y="2537979"/>
              <a:ext cx="32348" cy="57851"/>
            </a:xfrm>
            <a:custGeom>
              <a:avLst/>
              <a:gdLst/>
              <a:ahLst/>
              <a:cxnLst/>
              <a:rect l="l" t="t" r="r" b="b"/>
              <a:pathLst>
                <a:path w="482" h="862" extrusionOk="0">
                  <a:moveTo>
                    <a:pt x="417" y="417"/>
                  </a:moveTo>
                  <a:cubicBezTo>
                    <a:pt x="352" y="649"/>
                    <a:pt x="222" y="843"/>
                    <a:pt x="121" y="853"/>
                  </a:cubicBezTo>
                  <a:cubicBezTo>
                    <a:pt x="28" y="862"/>
                    <a:pt x="0" y="677"/>
                    <a:pt x="65" y="445"/>
                  </a:cubicBezTo>
                  <a:cubicBezTo>
                    <a:pt x="130" y="204"/>
                    <a:pt x="259" y="10"/>
                    <a:pt x="361" y="0"/>
                  </a:cubicBezTo>
                  <a:cubicBezTo>
                    <a:pt x="454" y="0"/>
                    <a:pt x="482" y="176"/>
                    <a:pt x="41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rot="-404707">
              <a:off x="1122346" y="2557388"/>
              <a:ext cx="33019" cy="57851"/>
            </a:xfrm>
            <a:custGeom>
              <a:avLst/>
              <a:gdLst/>
              <a:ahLst/>
              <a:cxnLst/>
              <a:rect l="l" t="t" r="r" b="b"/>
              <a:pathLst>
                <a:path w="492" h="862" extrusionOk="0">
                  <a:moveTo>
                    <a:pt x="427" y="417"/>
                  </a:moveTo>
                  <a:cubicBezTo>
                    <a:pt x="353" y="649"/>
                    <a:pt x="223" y="843"/>
                    <a:pt x="130" y="853"/>
                  </a:cubicBezTo>
                  <a:cubicBezTo>
                    <a:pt x="29" y="862"/>
                    <a:pt x="1" y="677"/>
                    <a:pt x="66" y="445"/>
                  </a:cubicBezTo>
                  <a:cubicBezTo>
                    <a:pt x="130" y="214"/>
                    <a:pt x="269" y="10"/>
                    <a:pt x="362" y="10"/>
                  </a:cubicBezTo>
                  <a:cubicBezTo>
                    <a:pt x="464" y="1"/>
                    <a:pt x="492" y="186"/>
                    <a:pt x="42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rot="-404707">
              <a:off x="1995486" y="2353232"/>
              <a:ext cx="179726" cy="181001"/>
            </a:xfrm>
            <a:custGeom>
              <a:avLst/>
              <a:gdLst/>
              <a:ahLst/>
              <a:cxnLst/>
              <a:rect l="l" t="t" r="r" b="b"/>
              <a:pathLst>
                <a:path w="2678" h="2697" extrusionOk="0">
                  <a:moveTo>
                    <a:pt x="1538" y="2696"/>
                  </a:moveTo>
                  <a:lnTo>
                    <a:pt x="1538" y="2696"/>
                  </a:lnTo>
                  <a:lnTo>
                    <a:pt x="177" y="2641"/>
                  </a:lnTo>
                  <a:cubicBezTo>
                    <a:pt x="131" y="2631"/>
                    <a:pt x="75" y="2613"/>
                    <a:pt x="47" y="2566"/>
                  </a:cubicBezTo>
                  <a:cubicBezTo>
                    <a:pt x="10" y="2520"/>
                    <a:pt x="1" y="2455"/>
                    <a:pt x="19" y="2400"/>
                  </a:cubicBezTo>
                  <a:cubicBezTo>
                    <a:pt x="131" y="1946"/>
                    <a:pt x="483" y="816"/>
                    <a:pt x="1085" y="112"/>
                  </a:cubicBezTo>
                  <a:cubicBezTo>
                    <a:pt x="1112" y="75"/>
                    <a:pt x="1149" y="56"/>
                    <a:pt x="1196" y="56"/>
                  </a:cubicBezTo>
                  <a:lnTo>
                    <a:pt x="2493" y="10"/>
                  </a:lnTo>
                  <a:cubicBezTo>
                    <a:pt x="2557" y="1"/>
                    <a:pt x="2613" y="38"/>
                    <a:pt x="2641" y="84"/>
                  </a:cubicBezTo>
                  <a:cubicBezTo>
                    <a:pt x="2678" y="149"/>
                    <a:pt x="2678" y="223"/>
                    <a:pt x="2641" y="288"/>
                  </a:cubicBezTo>
                  <a:lnTo>
                    <a:pt x="2622" y="316"/>
                  </a:lnTo>
                  <a:cubicBezTo>
                    <a:pt x="2381" y="769"/>
                    <a:pt x="1863" y="1705"/>
                    <a:pt x="1696" y="2548"/>
                  </a:cubicBezTo>
                  <a:cubicBezTo>
                    <a:pt x="1687" y="2631"/>
                    <a:pt x="1622" y="2696"/>
                    <a:pt x="1538" y="2696"/>
                  </a:cubicBezTo>
                  <a:close/>
                  <a:moveTo>
                    <a:pt x="2502" y="66"/>
                  </a:moveTo>
                  <a:lnTo>
                    <a:pt x="2502" y="66"/>
                  </a:lnTo>
                  <a:lnTo>
                    <a:pt x="1205" y="112"/>
                  </a:lnTo>
                  <a:cubicBezTo>
                    <a:pt x="1177" y="112"/>
                    <a:pt x="1140" y="121"/>
                    <a:pt x="1122" y="149"/>
                  </a:cubicBezTo>
                  <a:cubicBezTo>
                    <a:pt x="529" y="844"/>
                    <a:pt x="195" y="1964"/>
                    <a:pt x="75" y="2409"/>
                  </a:cubicBezTo>
                  <a:lnTo>
                    <a:pt x="75" y="2409"/>
                  </a:lnTo>
                  <a:cubicBezTo>
                    <a:pt x="66" y="2446"/>
                    <a:pt x="75" y="2492"/>
                    <a:pt x="94" y="2529"/>
                  </a:cubicBezTo>
                  <a:cubicBezTo>
                    <a:pt x="112" y="2557"/>
                    <a:pt x="149" y="2566"/>
                    <a:pt x="177" y="2576"/>
                  </a:cubicBezTo>
                  <a:lnTo>
                    <a:pt x="1538" y="2631"/>
                  </a:lnTo>
                  <a:lnTo>
                    <a:pt x="1538" y="2631"/>
                  </a:lnTo>
                  <a:cubicBezTo>
                    <a:pt x="1594" y="2631"/>
                    <a:pt x="1640" y="2585"/>
                    <a:pt x="1650" y="2529"/>
                  </a:cubicBezTo>
                  <a:cubicBezTo>
                    <a:pt x="1816" y="1677"/>
                    <a:pt x="2335" y="732"/>
                    <a:pt x="2576" y="279"/>
                  </a:cubicBezTo>
                  <a:lnTo>
                    <a:pt x="2594" y="251"/>
                  </a:lnTo>
                  <a:cubicBezTo>
                    <a:pt x="2613" y="204"/>
                    <a:pt x="2613" y="158"/>
                    <a:pt x="2594" y="112"/>
                  </a:cubicBezTo>
                  <a:cubicBezTo>
                    <a:pt x="2576" y="75"/>
                    <a:pt x="2539" y="56"/>
                    <a:pt x="2502" y="66"/>
                  </a:cubicBezTo>
                  <a:close/>
                </a:path>
              </a:pathLst>
            </a:custGeom>
            <a:solidFill>
              <a:srgbClr val="FFE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rot="-404707">
              <a:off x="793606" y="2333005"/>
              <a:ext cx="314017" cy="414081"/>
            </a:xfrm>
            <a:custGeom>
              <a:avLst/>
              <a:gdLst/>
              <a:ahLst/>
              <a:cxnLst/>
              <a:rect l="l" t="t" r="r" b="b"/>
              <a:pathLst>
                <a:path w="4679" h="6170" extrusionOk="0">
                  <a:moveTo>
                    <a:pt x="2928" y="84"/>
                  </a:moveTo>
                  <a:lnTo>
                    <a:pt x="2576" y="1"/>
                  </a:lnTo>
                  <a:lnTo>
                    <a:pt x="29" y="1307"/>
                  </a:lnTo>
                  <a:lnTo>
                    <a:pt x="1" y="6169"/>
                  </a:lnTo>
                  <a:cubicBezTo>
                    <a:pt x="1" y="6169"/>
                    <a:pt x="2770" y="4215"/>
                    <a:pt x="4678" y="3539"/>
                  </a:cubicBezTo>
                  <a:close/>
                </a:path>
              </a:pathLst>
            </a:custGeom>
            <a:gradFill>
              <a:gsLst>
                <a:gs pos="0">
                  <a:schemeClr val="accent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rot="-404707">
              <a:off x="955820" y="2323448"/>
              <a:ext cx="141204" cy="243751"/>
            </a:xfrm>
            <a:custGeom>
              <a:avLst/>
              <a:gdLst/>
              <a:ahLst/>
              <a:cxnLst/>
              <a:rect l="l" t="t" r="r" b="b"/>
              <a:pathLst>
                <a:path w="2104" h="3632" extrusionOk="0">
                  <a:moveTo>
                    <a:pt x="1" y="1"/>
                  </a:moveTo>
                  <a:lnTo>
                    <a:pt x="1844" y="3632"/>
                  </a:lnTo>
                  <a:lnTo>
                    <a:pt x="2103" y="3530"/>
                  </a:lnTo>
                  <a:lnTo>
                    <a:pt x="353" y="84"/>
                  </a:lnTo>
                  <a:close/>
                </a:path>
              </a:pathLst>
            </a:custGeom>
            <a:gradFill>
              <a:gsLst>
                <a:gs pos="0">
                  <a:schemeClr val="accent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rot="-404727">
              <a:off x="346975" y="2607448"/>
              <a:ext cx="1760796" cy="192149"/>
            </a:xfrm>
            <a:custGeom>
              <a:avLst/>
              <a:gdLst/>
              <a:ahLst/>
              <a:cxnLst/>
              <a:rect l="l" t="t" r="r" b="b"/>
              <a:pathLst>
                <a:path w="26473" h="2863" extrusionOk="0">
                  <a:moveTo>
                    <a:pt x="26445" y="2344"/>
                  </a:moveTo>
                  <a:lnTo>
                    <a:pt x="26473" y="2863"/>
                  </a:lnTo>
                  <a:lnTo>
                    <a:pt x="1" y="353"/>
                  </a:lnTo>
                  <a:lnTo>
                    <a:pt x="1121" y="232"/>
                  </a:lnTo>
                  <a:cubicBezTo>
                    <a:pt x="1121" y="232"/>
                    <a:pt x="16655" y="1"/>
                    <a:pt x="26445" y="2344"/>
                  </a:cubicBezTo>
                  <a:close/>
                </a:path>
              </a:pathLst>
            </a:custGeom>
            <a:gradFill>
              <a:gsLst>
                <a:gs pos="0">
                  <a:schemeClr val="lt1"/>
                </a:gs>
                <a:gs pos="5000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rot="-404715">
              <a:off x="292670" y="2634238"/>
              <a:ext cx="1821089" cy="231948"/>
            </a:xfrm>
            <a:custGeom>
              <a:avLst/>
              <a:gdLst/>
              <a:ahLst/>
              <a:cxnLst/>
              <a:rect l="l" t="t" r="r" b="b"/>
              <a:pathLst>
                <a:path w="27335" h="3456" extrusionOk="0">
                  <a:moveTo>
                    <a:pt x="27334" y="2511"/>
                  </a:moveTo>
                  <a:cubicBezTo>
                    <a:pt x="27334" y="2511"/>
                    <a:pt x="24778" y="3456"/>
                    <a:pt x="16775" y="2844"/>
                  </a:cubicBezTo>
                  <a:cubicBezTo>
                    <a:pt x="8772" y="2242"/>
                    <a:pt x="0" y="427"/>
                    <a:pt x="0" y="427"/>
                  </a:cubicBezTo>
                  <a:lnTo>
                    <a:pt x="853" y="1"/>
                  </a:lnTo>
                  <a:cubicBezTo>
                    <a:pt x="853" y="1"/>
                    <a:pt x="16636" y="1103"/>
                    <a:pt x="27334" y="2511"/>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rot="-404707">
              <a:off x="1251893" y="2683736"/>
              <a:ext cx="610518" cy="574479"/>
            </a:xfrm>
            <a:custGeom>
              <a:avLst/>
              <a:gdLst/>
              <a:ahLst/>
              <a:cxnLst/>
              <a:rect l="l" t="t" r="r" b="b"/>
              <a:pathLst>
                <a:path w="9097" h="8560" extrusionOk="0">
                  <a:moveTo>
                    <a:pt x="1575" y="6234"/>
                  </a:moveTo>
                  <a:cubicBezTo>
                    <a:pt x="1575" y="6234"/>
                    <a:pt x="4029" y="8559"/>
                    <a:pt x="8920" y="7197"/>
                  </a:cubicBezTo>
                  <a:lnTo>
                    <a:pt x="9096" y="1621"/>
                  </a:lnTo>
                  <a:cubicBezTo>
                    <a:pt x="9096" y="1621"/>
                    <a:pt x="5298" y="1"/>
                    <a:pt x="1899" y="2381"/>
                  </a:cubicBezTo>
                  <a:cubicBezTo>
                    <a:pt x="1899" y="2381"/>
                    <a:pt x="0" y="3724"/>
                    <a:pt x="1575" y="6234"/>
                  </a:cubicBezTo>
                  <a:close/>
                </a:path>
              </a:pathLst>
            </a:custGeom>
            <a:gradFill>
              <a:gsLst>
                <a:gs pos="0">
                  <a:schemeClr val="lt1"/>
                </a:gs>
                <a:gs pos="5000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rot="-404707">
              <a:off x="1718395" y="2759252"/>
              <a:ext cx="261804" cy="373076"/>
            </a:xfrm>
            <a:custGeom>
              <a:avLst/>
              <a:gdLst/>
              <a:ahLst/>
              <a:cxnLst/>
              <a:rect l="l" t="t" r="r" b="b"/>
              <a:pathLst>
                <a:path w="3901" h="5559" extrusionOk="0">
                  <a:moveTo>
                    <a:pt x="3900" y="2780"/>
                  </a:moveTo>
                  <a:cubicBezTo>
                    <a:pt x="3900" y="4308"/>
                    <a:pt x="3029" y="5558"/>
                    <a:pt x="1955" y="5558"/>
                  </a:cubicBezTo>
                  <a:cubicBezTo>
                    <a:pt x="871" y="5558"/>
                    <a:pt x="1" y="4308"/>
                    <a:pt x="1" y="2780"/>
                  </a:cubicBezTo>
                  <a:cubicBezTo>
                    <a:pt x="1" y="1242"/>
                    <a:pt x="871" y="1"/>
                    <a:pt x="1955" y="1"/>
                  </a:cubicBezTo>
                  <a:cubicBezTo>
                    <a:pt x="3029" y="1"/>
                    <a:pt x="3900" y="1242"/>
                    <a:pt x="3900" y="2780"/>
                  </a:cubicBezTo>
                  <a:close/>
                </a:path>
              </a:pathLst>
            </a:custGeom>
            <a:gradFill>
              <a:gsLst>
                <a:gs pos="0">
                  <a:schemeClr val="dk1"/>
                </a:gs>
                <a:gs pos="74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rot="-404707">
              <a:off x="1736421" y="2778672"/>
              <a:ext cx="234422" cy="333278"/>
            </a:xfrm>
            <a:custGeom>
              <a:avLst/>
              <a:gdLst/>
              <a:ahLst/>
              <a:cxnLst/>
              <a:rect l="l" t="t" r="r" b="b"/>
              <a:pathLst>
                <a:path w="3493" h="4966" extrusionOk="0">
                  <a:moveTo>
                    <a:pt x="3492" y="2483"/>
                  </a:moveTo>
                  <a:cubicBezTo>
                    <a:pt x="3492" y="3854"/>
                    <a:pt x="2714" y="4965"/>
                    <a:pt x="1751" y="4965"/>
                  </a:cubicBezTo>
                  <a:cubicBezTo>
                    <a:pt x="788" y="4965"/>
                    <a:pt x="0" y="3854"/>
                    <a:pt x="0" y="2483"/>
                  </a:cubicBezTo>
                  <a:cubicBezTo>
                    <a:pt x="0" y="1112"/>
                    <a:pt x="788" y="0"/>
                    <a:pt x="1751" y="0"/>
                  </a:cubicBezTo>
                  <a:cubicBezTo>
                    <a:pt x="2714" y="0"/>
                    <a:pt x="3492" y="1112"/>
                    <a:pt x="3492" y="2483"/>
                  </a:cubicBezTo>
                  <a:close/>
                </a:path>
              </a:pathLst>
            </a:custGeom>
            <a:solidFill>
              <a:srgbClr val="F5B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rot="-404648">
              <a:off x="1737434" y="2813619"/>
              <a:ext cx="173509" cy="284086"/>
            </a:xfrm>
            <a:custGeom>
              <a:avLst/>
              <a:gdLst/>
              <a:ahLst/>
              <a:cxnLst/>
              <a:rect l="l" t="t" r="r" b="b"/>
              <a:pathLst>
                <a:path w="2576" h="4187" extrusionOk="0">
                  <a:moveTo>
                    <a:pt x="2575" y="2094"/>
                  </a:moveTo>
                  <a:cubicBezTo>
                    <a:pt x="2575" y="3242"/>
                    <a:pt x="2001" y="4187"/>
                    <a:pt x="1288" y="4187"/>
                  </a:cubicBezTo>
                  <a:cubicBezTo>
                    <a:pt x="575" y="4187"/>
                    <a:pt x="0" y="3242"/>
                    <a:pt x="0" y="2094"/>
                  </a:cubicBezTo>
                  <a:cubicBezTo>
                    <a:pt x="0" y="936"/>
                    <a:pt x="575" y="0"/>
                    <a:pt x="1288" y="0"/>
                  </a:cubicBezTo>
                  <a:cubicBezTo>
                    <a:pt x="2001" y="0"/>
                    <a:pt x="2575" y="936"/>
                    <a:pt x="2575" y="2094"/>
                  </a:cubicBezTo>
                  <a:close/>
                </a:path>
              </a:pathLst>
            </a:custGeom>
            <a:gradFill>
              <a:gsLst>
                <a:gs pos="0">
                  <a:schemeClr val="accent4"/>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rot="-404707">
              <a:off x="1785163" y="2816923"/>
              <a:ext cx="39865" cy="140533"/>
            </a:xfrm>
            <a:custGeom>
              <a:avLst/>
              <a:gdLst/>
              <a:ahLst/>
              <a:cxnLst/>
              <a:rect l="l" t="t" r="r" b="b"/>
              <a:pathLst>
                <a:path w="594" h="2094" extrusionOk="0">
                  <a:moveTo>
                    <a:pt x="1" y="2094"/>
                  </a:moveTo>
                  <a:lnTo>
                    <a:pt x="1" y="2094"/>
                  </a:lnTo>
                  <a:lnTo>
                    <a:pt x="381" y="0"/>
                  </a:lnTo>
                  <a:lnTo>
                    <a:pt x="5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rot="-404707">
              <a:off x="1770581" y="2832543"/>
              <a:ext cx="15570" cy="128117"/>
            </a:xfrm>
            <a:custGeom>
              <a:avLst/>
              <a:gdLst/>
              <a:ahLst/>
              <a:cxnLst/>
              <a:rect l="l" t="t" r="r" b="b"/>
              <a:pathLst>
                <a:path w="232" h="1909" extrusionOk="0">
                  <a:moveTo>
                    <a:pt x="232" y="1909"/>
                  </a:moveTo>
                  <a:lnTo>
                    <a:pt x="232" y="1909"/>
                  </a:lnTo>
                  <a:lnTo>
                    <a:pt x="0" y="186"/>
                  </a:lnTo>
                  <a:lnTo>
                    <a:pt x="1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rot="-404707">
              <a:off x="1745466" y="2881270"/>
              <a:ext cx="43556" cy="80870"/>
            </a:xfrm>
            <a:custGeom>
              <a:avLst/>
              <a:gdLst/>
              <a:ahLst/>
              <a:cxnLst/>
              <a:rect l="l" t="t" r="r" b="b"/>
              <a:pathLst>
                <a:path w="649" h="1205" extrusionOk="0">
                  <a:moveTo>
                    <a:pt x="649" y="1205"/>
                  </a:moveTo>
                  <a:lnTo>
                    <a:pt x="649" y="1205"/>
                  </a:lnTo>
                  <a:lnTo>
                    <a:pt x="0" y="31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rot="-404707">
              <a:off x="1742751" y="2949818"/>
              <a:ext cx="51005" cy="24295"/>
            </a:xfrm>
            <a:custGeom>
              <a:avLst/>
              <a:gdLst/>
              <a:ahLst/>
              <a:cxnLst/>
              <a:rect l="l" t="t" r="r" b="b"/>
              <a:pathLst>
                <a:path w="760" h="362" extrusionOk="0">
                  <a:moveTo>
                    <a:pt x="760" y="186"/>
                  </a:moveTo>
                  <a:lnTo>
                    <a:pt x="760" y="186"/>
                  </a:lnTo>
                  <a:lnTo>
                    <a:pt x="0" y="362"/>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rot="-404707">
              <a:off x="1754955" y="2961515"/>
              <a:ext cx="43556" cy="80870"/>
            </a:xfrm>
            <a:custGeom>
              <a:avLst/>
              <a:gdLst/>
              <a:ahLst/>
              <a:cxnLst/>
              <a:rect l="l" t="t" r="r" b="b"/>
              <a:pathLst>
                <a:path w="649" h="1205" extrusionOk="0">
                  <a:moveTo>
                    <a:pt x="649" y="1"/>
                  </a:moveTo>
                  <a:lnTo>
                    <a:pt x="649" y="1"/>
                  </a:lnTo>
                  <a:lnTo>
                    <a:pt x="112" y="1205"/>
                  </a:lnTo>
                  <a:lnTo>
                    <a:pt x="0" y="8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rot="-404707">
              <a:off x="1785584" y="2959710"/>
              <a:ext cx="15570" cy="127513"/>
            </a:xfrm>
            <a:custGeom>
              <a:avLst/>
              <a:gdLst/>
              <a:ahLst/>
              <a:cxnLst/>
              <a:rect l="l" t="t" r="r" b="b"/>
              <a:pathLst>
                <a:path w="232" h="1900" extrusionOk="0">
                  <a:moveTo>
                    <a:pt x="232" y="1"/>
                  </a:moveTo>
                  <a:lnTo>
                    <a:pt x="232" y="1"/>
                  </a:lnTo>
                  <a:lnTo>
                    <a:pt x="186" y="1899"/>
                  </a:lnTo>
                  <a:lnTo>
                    <a:pt x="0" y="172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rot="-404707">
              <a:off x="1801660" y="2956417"/>
              <a:ext cx="39865" cy="140533"/>
            </a:xfrm>
            <a:custGeom>
              <a:avLst/>
              <a:gdLst/>
              <a:ahLst/>
              <a:cxnLst/>
              <a:rect l="l" t="t" r="r" b="b"/>
              <a:pathLst>
                <a:path w="594" h="2094" extrusionOk="0">
                  <a:moveTo>
                    <a:pt x="1" y="1"/>
                  </a:moveTo>
                  <a:lnTo>
                    <a:pt x="1" y="1"/>
                  </a:lnTo>
                  <a:lnTo>
                    <a:pt x="594" y="2094"/>
                  </a:lnTo>
                  <a:lnTo>
                    <a:pt x="381" y="209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rot="-404707">
              <a:off x="1800753" y="2954050"/>
              <a:ext cx="80937" cy="127513"/>
            </a:xfrm>
            <a:custGeom>
              <a:avLst/>
              <a:gdLst/>
              <a:ahLst/>
              <a:cxnLst/>
              <a:rect l="l" t="t" r="r" b="b"/>
              <a:pathLst>
                <a:path w="1206" h="1900" extrusionOk="0">
                  <a:moveTo>
                    <a:pt x="1" y="1"/>
                  </a:moveTo>
                  <a:lnTo>
                    <a:pt x="1" y="1"/>
                  </a:lnTo>
                  <a:lnTo>
                    <a:pt x="1205" y="1723"/>
                  </a:lnTo>
                  <a:lnTo>
                    <a:pt x="1020" y="189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rot="-404707">
              <a:off x="1797915" y="2952533"/>
              <a:ext cx="109527" cy="80870"/>
            </a:xfrm>
            <a:custGeom>
              <a:avLst/>
              <a:gdLst/>
              <a:ahLst/>
              <a:cxnLst/>
              <a:rect l="l" t="t" r="r" b="b"/>
              <a:pathLst>
                <a:path w="1632" h="1205" extrusionOk="0">
                  <a:moveTo>
                    <a:pt x="1" y="1"/>
                  </a:moveTo>
                  <a:lnTo>
                    <a:pt x="1" y="1"/>
                  </a:lnTo>
                  <a:lnTo>
                    <a:pt x="1631" y="890"/>
                  </a:lnTo>
                  <a:lnTo>
                    <a:pt x="1520" y="12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rot="-404707">
              <a:off x="1793109" y="2939961"/>
              <a:ext cx="116976" cy="24295"/>
            </a:xfrm>
            <a:custGeom>
              <a:avLst/>
              <a:gdLst/>
              <a:ahLst/>
              <a:cxnLst/>
              <a:rect l="l" t="t" r="r" b="b"/>
              <a:pathLst>
                <a:path w="1743" h="362" extrusionOk="0">
                  <a:moveTo>
                    <a:pt x="1" y="186"/>
                  </a:moveTo>
                  <a:lnTo>
                    <a:pt x="1" y="186"/>
                  </a:lnTo>
                  <a:lnTo>
                    <a:pt x="1742" y="0"/>
                  </a:lnTo>
                  <a:lnTo>
                    <a:pt x="1742" y="36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rot="-404707">
              <a:off x="1788425" y="2872289"/>
              <a:ext cx="109527" cy="80870"/>
            </a:xfrm>
            <a:custGeom>
              <a:avLst/>
              <a:gdLst/>
              <a:ahLst/>
              <a:cxnLst/>
              <a:rect l="l" t="t" r="r" b="b"/>
              <a:pathLst>
                <a:path w="1632" h="1205" extrusionOk="0">
                  <a:moveTo>
                    <a:pt x="1" y="1205"/>
                  </a:moveTo>
                  <a:lnTo>
                    <a:pt x="1" y="1205"/>
                  </a:lnTo>
                  <a:lnTo>
                    <a:pt x="1520" y="1"/>
                  </a:lnTo>
                  <a:lnTo>
                    <a:pt x="1631" y="31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rot="-404707">
              <a:off x="1785750" y="2826884"/>
              <a:ext cx="80937" cy="128117"/>
            </a:xfrm>
            <a:custGeom>
              <a:avLst/>
              <a:gdLst/>
              <a:ahLst/>
              <a:cxnLst/>
              <a:rect l="l" t="t" r="r" b="b"/>
              <a:pathLst>
                <a:path w="1206" h="1909" extrusionOk="0">
                  <a:moveTo>
                    <a:pt x="1" y="1909"/>
                  </a:moveTo>
                  <a:lnTo>
                    <a:pt x="1" y="1909"/>
                  </a:lnTo>
                  <a:lnTo>
                    <a:pt x="1020" y="1"/>
                  </a:lnTo>
                  <a:lnTo>
                    <a:pt x="1205" y="18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rot="-404707">
              <a:off x="1782807" y="2934929"/>
              <a:ext cx="33623" cy="54763"/>
            </a:xfrm>
            <a:custGeom>
              <a:avLst/>
              <a:gdLst/>
              <a:ahLst/>
              <a:cxnLst/>
              <a:rect l="l" t="t" r="r" b="b"/>
              <a:pathLst>
                <a:path w="501" h="816" extrusionOk="0">
                  <a:moveTo>
                    <a:pt x="500" y="408"/>
                  </a:moveTo>
                  <a:cubicBezTo>
                    <a:pt x="500" y="631"/>
                    <a:pt x="389" y="816"/>
                    <a:pt x="250" y="816"/>
                  </a:cubicBezTo>
                  <a:cubicBezTo>
                    <a:pt x="111" y="816"/>
                    <a:pt x="0" y="631"/>
                    <a:pt x="0" y="408"/>
                  </a:cubicBezTo>
                  <a:cubicBezTo>
                    <a:pt x="0" y="186"/>
                    <a:pt x="111" y="1"/>
                    <a:pt x="250" y="1"/>
                  </a:cubicBezTo>
                  <a:cubicBezTo>
                    <a:pt x="389" y="1"/>
                    <a:pt x="500" y="186"/>
                    <a:pt x="500"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rot="-404707">
              <a:off x="1726557" y="2779474"/>
              <a:ext cx="230060" cy="154827"/>
            </a:xfrm>
            <a:custGeom>
              <a:avLst/>
              <a:gdLst/>
              <a:ahLst/>
              <a:cxnLst/>
              <a:rect l="l" t="t" r="r" b="b"/>
              <a:pathLst>
                <a:path w="3428" h="2307" extrusionOk="0">
                  <a:moveTo>
                    <a:pt x="3428" y="1862"/>
                  </a:moveTo>
                  <a:cubicBezTo>
                    <a:pt x="3428" y="1862"/>
                    <a:pt x="1621" y="399"/>
                    <a:pt x="1" y="2307"/>
                  </a:cubicBezTo>
                  <a:cubicBezTo>
                    <a:pt x="1" y="2307"/>
                    <a:pt x="176" y="0"/>
                    <a:pt x="1742" y="0"/>
                  </a:cubicBezTo>
                  <a:cubicBezTo>
                    <a:pt x="3150" y="0"/>
                    <a:pt x="3428" y="1862"/>
                    <a:pt x="3428" y="1862"/>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rot="-404707">
              <a:off x="2307320" y="2416672"/>
              <a:ext cx="105097" cy="27986"/>
            </a:xfrm>
            <a:custGeom>
              <a:avLst/>
              <a:gdLst/>
              <a:ahLst/>
              <a:cxnLst/>
              <a:rect l="l" t="t" r="r" b="b"/>
              <a:pathLst>
                <a:path w="1566" h="417" extrusionOk="0">
                  <a:moveTo>
                    <a:pt x="0" y="139"/>
                  </a:moveTo>
                  <a:cubicBezTo>
                    <a:pt x="538" y="0"/>
                    <a:pt x="1112" y="102"/>
                    <a:pt x="1566" y="417"/>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rot="-404707">
              <a:off x="1237592" y="2640443"/>
              <a:ext cx="105097" cy="110735"/>
            </a:xfrm>
            <a:custGeom>
              <a:avLst/>
              <a:gdLst/>
              <a:ahLst/>
              <a:cxnLst/>
              <a:rect l="l" t="t" r="r" b="b"/>
              <a:pathLst>
                <a:path w="1566" h="1650" extrusionOk="0">
                  <a:moveTo>
                    <a:pt x="1" y="1"/>
                  </a:moveTo>
                  <a:cubicBezTo>
                    <a:pt x="1" y="1"/>
                    <a:pt x="732" y="1650"/>
                    <a:pt x="1566" y="112"/>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rot="-404707">
              <a:off x="1394918" y="3100046"/>
              <a:ext cx="102614" cy="52280"/>
            </a:xfrm>
            <a:custGeom>
              <a:avLst/>
              <a:gdLst/>
              <a:ahLst/>
              <a:cxnLst/>
              <a:rect l="l" t="t" r="r" b="b"/>
              <a:pathLst>
                <a:path w="1529" h="779" extrusionOk="0">
                  <a:moveTo>
                    <a:pt x="0" y="37"/>
                  </a:moveTo>
                  <a:cubicBezTo>
                    <a:pt x="0" y="37"/>
                    <a:pt x="287" y="463"/>
                    <a:pt x="1529" y="778"/>
                  </a:cubicBezTo>
                  <a:cubicBezTo>
                    <a:pt x="1529" y="778"/>
                    <a:pt x="399" y="0"/>
                    <a:pt x="0" y="37"/>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rot="-404707">
              <a:off x="2577668" y="2235333"/>
              <a:ext cx="164156" cy="36777"/>
            </a:xfrm>
            <a:custGeom>
              <a:avLst/>
              <a:gdLst/>
              <a:ahLst/>
              <a:cxnLst/>
              <a:rect l="l" t="t" r="r" b="b"/>
              <a:pathLst>
                <a:path w="2446" h="548" extrusionOk="0">
                  <a:moveTo>
                    <a:pt x="1" y="1"/>
                  </a:moveTo>
                  <a:cubicBezTo>
                    <a:pt x="1" y="1"/>
                    <a:pt x="1659" y="10"/>
                    <a:pt x="2446" y="547"/>
                  </a:cubicBezTo>
                  <a:cubicBezTo>
                    <a:pt x="1640" y="307"/>
                    <a:pt x="825" y="121"/>
                    <a:pt x="1"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rot="-404707">
              <a:off x="2216120" y="2935071"/>
              <a:ext cx="232543" cy="24295"/>
            </a:xfrm>
            <a:custGeom>
              <a:avLst/>
              <a:gdLst/>
              <a:ahLst/>
              <a:cxnLst/>
              <a:rect l="l" t="t" r="r" b="b"/>
              <a:pathLst>
                <a:path w="3465" h="362" extrusionOk="0">
                  <a:moveTo>
                    <a:pt x="0" y="37"/>
                  </a:moveTo>
                  <a:cubicBezTo>
                    <a:pt x="0" y="37"/>
                    <a:pt x="2001" y="361"/>
                    <a:pt x="3465"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rot="-404707">
              <a:off x="1435915" y="2383602"/>
              <a:ext cx="565754" cy="44831"/>
            </a:xfrm>
            <a:custGeom>
              <a:avLst/>
              <a:gdLst/>
              <a:ahLst/>
              <a:cxnLst/>
              <a:rect l="l" t="t" r="r" b="b"/>
              <a:pathLst>
                <a:path w="8430" h="668" extrusionOk="0">
                  <a:moveTo>
                    <a:pt x="0" y="667"/>
                  </a:moveTo>
                  <a:cubicBezTo>
                    <a:pt x="0" y="667"/>
                    <a:pt x="5271" y="0"/>
                    <a:pt x="8429" y="0"/>
                  </a:cubicBezTo>
                  <a:cubicBezTo>
                    <a:pt x="8429" y="0"/>
                    <a:pt x="2585" y="575"/>
                    <a:pt x="0" y="667"/>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rot="-404707">
              <a:off x="1229148" y="2810827"/>
              <a:ext cx="242476" cy="200799"/>
            </a:xfrm>
            <a:custGeom>
              <a:avLst/>
              <a:gdLst/>
              <a:ahLst/>
              <a:cxnLst/>
              <a:rect l="l" t="t" r="r" b="b"/>
              <a:pathLst>
                <a:path w="3613" h="2992" extrusionOk="0">
                  <a:moveTo>
                    <a:pt x="1167" y="2992"/>
                  </a:moveTo>
                  <a:cubicBezTo>
                    <a:pt x="1167" y="2992"/>
                    <a:pt x="936" y="917"/>
                    <a:pt x="3613" y="37"/>
                  </a:cubicBezTo>
                  <a:lnTo>
                    <a:pt x="3149" y="0"/>
                  </a:lnTo>
                  <a:cubicBezTo>
                    <a:pt x="3149" y="0"/>
                    <a:pt x="0" y="732"/>
                    <a:pt x="1167" y="2992"/>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rot="-404707">
              <a:off x="3006911" y="2407960"/>
              <a:ext cx="110735" cy="168518"/>
            </a:xfrm>
            <a:custGeom>
              <a:avLst/>
              <a:gdLst/>
              <a:ahLst/>
              <a:cxnLst/>
              <a:rect l="l" t="t" r="r" b="b"/>
              <a:pathLst>
                <a:path w="1650" h="2511" extrusionOk="0">
                  <a:moveTo>
                    <a:pt x="1" y="0"/>
                  </a:moveTo>
                  <a:cubicBezTo>
                    <a:pt x="1" y="0"/>
                    <a:pt x="1159" y="1038"/>
                    <a:pt x="1650" y="2510"/>
                  </a:cubicBezTo>
                  <a:cubicBezTo>
                    <a:pt x="1177" y="1621"/>
                    <a:pt x="621" y="787"/>
                    <a:pt x="1"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rot="-404724">
              <a:off x="297763" y="2632119"/>
              <a:ext cx="1821069" cy="400511"/>
            </a:xfrm>
            <a:custGeom>
              <a:avLst/>
              <a:gdLst/>
              <a:ahLst/>
              <a:cxnLst/>
              <a:rect l="l" t="t" r="r" b="b"/>
              <a:pathLst>
                <a:path w="27344" h="5864" extrusionOk="0">
                  <a:moveTo>
                    <a:pt x="27343" y="2511"/>
                  </a:moveTo>
                  <a:lnTo>
                    <a:pt x="24601" y="4169"/>
                  </a:lnTo>
                  <a:cubicBezTo>
                    <a:pt x="24601" y="4169"/>
                    <a:pt x="24073" y="3020"/>
                    <a:pt x="23184" y="2955"/>
                  </a:cubicBezTo>
                  <a:cubicBezTo>
                    <a:pt x="22286" y="2881"/>
                    <a:pt x="21424" y="3419"/>
                    <a:pt x="21054" y="5503"/>
                  </a:cubicBezTo>
                  <a:cubicBezTo>
                    <a:pt x="21054" y="5503"/>
                    <a:pt x="17423" y="4243"/>
                    <a:pt x="15033" y="5864"/>
                  </a:cubicBezTo>
                  <a:cubicBezTo>
                    <a:pt x="15033" y="5864"/>
                    <a:pt x="10587" y="4391"/>
                    <a:pt x="8290" y="3270"/>
                  </a:cubicBezTo>
                  <a:lnTo>
                    <a:pt x="11273" y="2279"/>
                  </a:lnTo>
                  <a:cubicBezTo>
                    <a:pt x="11273" y="2279"/>
                    <a:pt x="3372" y="1177"/>
                    <a:pt x="0" y="427"/>
                  </a:cubicBezTo>
                  <a:lnTo>
                    <a:pt x="862" y="1"/>
                  </a:lnTo>
                  <a:cubicBezTo>
                    <a:pt x="862" y="1"/>
                    <a:pt x="20544" y="1659"/>
                    <a:pt x="27343" y="2511"/>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rot="-404707">
              <a:off x="2540273" y="2256168"/>
              <a:ext cx="337641" cy="146774"/>
            </a:xfrm>
            <a:custGeom>
              <a:avLst/>
              <a:gdLst/>
              <a:ahLst/>
              <a:cxnLst/>
              <a:rect l="l" t="t" r="r" b="b"/>
              <a:pathLst>
                <a:path w="5031" h="2187" extrusionOk="0">
                  <a:moveTo>
                    <a:pt x="5030" y="1103"/>
                  </a:moveTo>
                  <a:cubicBezTo>
                    <a:pt x="4391" y="1094"/>
                    <a:pt x="3761" y="1150"/>
                    <a:pt x="3141" y="1251"/>
                  </a:cubicBezTo>
                  <a:lnTo>
                    <a:pt x="3224" y="2029"/>
                  </a:lnTo>
                  <a:cubicBezTo>
                    <a:pt x="3224" y="2029"/>
                    <a:pt x="1881" y="2048"/>
                    <a:pt x="1" y="2187"/>
                  </a:cubicBezTo>
                  <a:lnTo>
                    <a:pt x="251" y="1103"/>
                  </a:lnTo>
                  <a:cubicBezTo>
                    <a:pt x="251" y="1103"/>
                    <a:pt x="3104" y="1"/>
                    <a:pt x="5030" y="1103"/>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rot="-405472">
              <a:off x="2892475" y="2516269"/>
              <a:ext cx="209052" cy="209052"/>
            </a:xfrm>
            <a:prstGeom prst="ellipse">
              <a:avLst/>
            </a:prstGeom>
            <a:gradFill>
              <a:gsLst>
                <a:gs pos="0">
                  <a:schemeClr val="accent5"/>
                </a:gs>
                <a:gs pos="29000">
                  <a:srgbClr val="FFFFFF">
                    <a:alpha val="18431"/>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1"/>
            <p:cNvSpPr/>
            <p:nvPr/>
          </p:nvSpPr>
          <p:spPr>
            <a:xfrm rot="-404707">
              <a:off x="2371609" y="2402912"/>
              <a:ext cx="646557" cy="274220"/>
            </a:xfrm>
            <a:custGeom>
              <a:avLst/>
              <a:gdLst/>
              <a:ahLst/>
              <a:cxnLst/>
              <a:rect l="l" t="t" r="r" b="b"/>
              <a:pathLst>
                <a:path w="9634" h="4086" extrusionOk="0">
                  <a:moveTo>
                    <a:pt x="9633" y="4085"/>
                  </a:moveTo>
                  <a:cubicBezTo>
                    <a:pt x="9633" y="4085"/>
                    <a:pt x="6132" y="566"/>
                    <a:pt x="1834" y="1"/>
                  </a:cubicBezTo>
                  <a:lnTo>
                    <a:pt x="0" y="1260"/>
                  </a:lnTo>
                  <a:cubicBezTo>
                    <a:pt x="0" y="1260"/>
                    <a:pt x="4391" y="1659"/>
                    <a:pt x="9633" y="4085"/>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1"/>
            <p:cNvSpPr/>
            <p:nvPr/>
          </p:nvSpPr>
          <p:spPr>
            <a:xfrm rot="-404707">
              <a:off x="2102217" y="2681239"/>
              <a:ext cx="1089161" cy="310863"/>
            </a:xfrm>
            <a:custGeom>
              <a:avLst/>
              <a:gdLst/>
              <a:ahLst/>
              <a:cxnLst/>
              <a:rect l="l" t="t" r="r" b="b"/>
              <a:pathLst>
                <a:path w="16229" h="4632" extrusionOk="0">
                  <a:moveTo>
                    <a:pt x="16228" y="0"/>
                  </a:moveTo>
                  <a:lnTo>
                    <a:pt x="14218" y="46"/>
                  </a:lnTo>
                  <a:cubicBezTo>
                    <a:pt x="14218" y="46"/>
                    <a:pt x="5484" y="3714"/>
                    <a:pt x="0" y="4224"/>
                  </a:cubicBezTo>
                  <a:cubicBezTo>
                    <a:pt x="0" y="4224"/>
                    <a:pt x="5965" y="4631"/>
                    <a:pt x="10689" y="4113"/>
                  </a:cubicBezTo>
                  <a:cubicBezTo>
                    <a:pt x="15506" y="2631"/>
                    <a:pt x="16228" y="0"/>
                    <a:pt x="16228" y="0"/>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0 0 L 0.06701 0.04012 C 0.08108 0.04907 0.10208 0.05401 0.12396 0.05401 C 0.14896 0.05401 0.16892 0.04907 0.18299 0.04012 L 0.25 0 " pathEditMode="relative" rAng="0" ptsTypes="AAAAA">
                                      <p:cBhvr>
                                        <p:cTn id="6" dur="2000" fill="hold"/>
                                        <p:tgtEl>
                                          <p:spTgt spid="1912"/>
                                        </p:tgtEl>
                                        <p:attrNameLst>
                                          <p:attrName>ppt_x</p:attrName>
                                          <p:attrName>ppt_y</p:attrName>
                                        </p:attrNameLst>
                                      </p:cBhvr>
                                      <p:rCtr x="1250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4" name="Google Shape;1984;p32"/>
          <p:cNvSpPr txBox="1">
            <a:spLocks noGrp="1"/>
          </p:cNvSpPr>
          <p:nvPr>
            <p:ph type="title"/>
          </p:nvPr>
        </p:nvSpPr>
        <p:spPr>
          <a:xfrm>
            <a:off x="-1" y="-102974"/>
            <a:ext cx="9267371" cy="96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accent6"/>
                </a:solidFill>
              </a:rPr>
              <a:t>Listen and complete the text about traffic.</a:t>
            </a:r>
            <a:endParaRPr sz="2400" dirty="0">
              <a:solidFill>
                <a:schemeClr val="accent6"/>
              </a:solidFill>
            </a:endParaRPr>
          </a:p>
        </p:txBody>
      </p:sp>
      <p:sp>
        <p:nvSpPr>
          <p:cNvPr id="3" name="TextBox 2">
            <a:extLst>
              <a:ext uri="{FF2B5EF4-FFF2-40B4-BE49-F238E27FC236}">
                <a16:creationId xmlns:a16="http://schemas.microsoft.com/office/drawing/2014/main" id="{413452EC-C0FB-E996-3926-E15A0001155B}"/>
              </a:ext>
            </a:extLst>
          </p:cNvPr>
          <p:cNvSpPr txBox="1"/>
          <p:nvPr/>
        </p:nvSpPr>
        <p:spPr>
          <a:xfrm>
            <a:off x="140608" y="769711"/>
            <a:ext cx="8775700" cy="4214744"/>
          </a:xfrm>
          <a:prstGeom prst="rect">
            <a:avLst/>
          </a:prstGeom>
          <a:solidFill>
            <a:schemeClr val="bg1">
              <a:lumMod val="20000"/>
              <a:lumOff val="80000"/>
            </a:schemeClr>
          </a:solidFill>
          <a:ln w="28575">
            <a:solidFill>
              <a:schemeClr val="tx1"/>
            </a:solidFill>
            <a:prstDash val="lgDashDot"/>
          </a:ln>
        </p:spPr>
        <p:txBody>
          <a:bodyPr wrap="square">
            <a:spAutoFit/>
          </a:bodyPr>
          <a:lstStyle/>
          <a:p>
            <a:pPr algn="ctr">
              <a:lnSpc>
                <a:spcPct val="115000"/>
              </a:lnSpc>
            </a:pPr>
            <a:r>
              <a:rPr lang="en-US" sz="1800" b="1" dirty="0">
                <a:effectLst/>
                <a:latin typeface="Calibri" panose="020F0502020204030204" pitchFamily="34" charset="0"/>
                <a:ea typeface="Malgun Gothic" panose="020B0503020000020004" pitchFamily="34" charset="-127"/>
                <a:cs typeface="Times New Roman" panose="02020603050405020304" pitchFamily="18" charset="0"/>
              </a:rPr>
              <a:t>TRAFFIC</a:t>
            </a:r>
          </a:p>
          <a:p>
            <a:pPr algn="just">
              <a:lnSpc>
                <a:spcPct val="115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There is too much traffic on our roads. In (1) ........................., it may take 20 minutes to go through a 02-kilometer road by (2) .....................</a:t>
            </a:r>
          </a:p>
          <a:p>
            <a:pPr algn="just">
              <a:lnSpc>
                <a:spcPct val="115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Everyone agrees that something has to be done to solve this problem. No one likes to spend much time going to school or the (3) ..................... Going home takes even more time.</a:t>
            </a:r>
          </a:p>
          <a:p>
            <a:pPr algn="just">
              <a:lnSpc>
                <a:spcPct val="115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It is not easy to build more or (4) ..................... the roads because it is expensive. So, the answer here is to reduce the number of vehicles.</a:t>
            </a:r>
          </a:p>
          <a:p>
            <a:pPr algn="just">
              <a:lnSpc>
                <a:spcPct val="115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(5) .................................... may be the solution to the traffic jam.</a:t>
            </a:r>
          </a:p>
          <a:p>
            <a:pPr algn="just">
              <a:lnSpc>
                <a:spcPct val="115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The problem is that time is golden, so not everyone agrees to wait for (6) ..................... of public transport such as buses or (7) ..................... Another problem is that they may not like to be (8) .................... in a (9) .................... bus. The last problem is that the buses cannot go in a small road, so some people who work in a small road will have to walk for a while.</a:t>
            </a:r>
          </a:p>
          <a:p>
            <a:pPr algn="just">
              <a:lnSpc>
                <a:spcPct val="115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The answer to (10) ..................... has not been found out.</a:t>
            </a:r>
          </a:p>
        </p:txBody>
      </p:sp>
      <p:pic>
        <p:nvPicPr>
          <p:cNvPr id="15" name="G7 Unit 7 Lesson 6 - Audio">
            <a:hlinkClick r:id="" action="ppaction://media"/>
            <a:extLst>
              <a:ext uri="{FF2B5EF4-FFF2-40B4-BE49-F238E27FC236}">
                <a16:creationId xmlns:a16="http://schemas.microsoft.com/office/drawing/2014/main" id="{E578464D-4294-2B24-2F5B-B16A523A68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6896" y="769711"/>
            <a:ext cx="487363" cy="487363"/>
          </a:xfrm>
          <a:prstGeom prst="rect">
            <a:avLst/>
          </a:prstGeom>
        </p:spPr>
      </p:pic>
      <p:sp>
        <p:nvSpPr>
          <p:cNvPr id="17" name="TextBox 16">
            <a:extLst>
              <a:ext uri="{FF2B5EF4-FFF2-40B4-BE49-F238E27FC236}">
                <a16:creationId xmlns:a16="http://schemas.microsoft.com/office/drawing/2014/main" id="{8D48A355-6268-1851-16FF-4A685F0264E1}"/>
              </a:ext>
            </a:extLst>
          </p:cNvPr>
          <p:cNvSpPr txBox="1"/>
          <p:nvPr/>
        </p:nvSpPr>
        <p:spPr>
          <a:xfrm>
            <a:off x="4657274" y="1052385"/>
            <a:ext cx="1395183" cy="369332"/>
          </a:xfrm>
          <a:prstGeom prst="rect">
            <a:avLst/>
          </a:prstGeom>
          <a:noFill/>
        </p:spPr>
        <p:txBody>
          <a:bodyPr wrap="square">
            <a:spAutoFit/>
          </a:bodyPr>
          <a:lstStyle/>
          <a:p>
            <a:r>
              <a:rPr lang="vi-VN" sz="1800" b="1" i="1"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rush hours</a:t>
            </a:r>
            <a:endParaRPr lang="en-US" sz="1800" b="1" i="1" dirty="0"/>
          </a:p>
        </p:txBody>
      </p:sp>
      <p:sp>
        <p:nvSpPr>
          <p:cNvPr id="18" name="TextBox 17">
            <a:extLst>
              <a:ext uri="{FF2B5EF4-FFF2-40B4-BE49-F238E27FC236}">
                <a16:creationId xmlns:a16="http://schemas.microsoft.com/office/drawing/2014/main" id="{9EE5A5E8-4ABC-74E4-4CAF-4BE6754DD466}"/>
              </a:ext>
            </a:extLst>
          </p:cNvPr>
          <p:cNvSpPr txBox="1"/>
          <p:nvPr/>
        </p:nvSpPr>
        <p:spPr>
          <a:xfrm>
            <a:off x="3532416" y="1389407"/>
            <a:ext cx="1395183" cy="369332"/>
          </a:xfrm>
          <a:prstGeom prst="rect">
            <a:avLst/>
          </a:prstGeom>
          <a:noFill/>
        </p:spPr>
        <p:txBody>
          <a:bodyPr wrap="square">
            <a:spAutoFit/>
          </a:bodyPr>
          <a:lstStyle/>
          <a:p>
            <a:r>
              <a:rPr lang="vi-VN" sz="1800" b="1" i="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motorbike</a:t>
            </a:r>
            <a:endParaRPr lang="en-US" sz="1800" b="1" i="1" dirty="0"/>
          </a:p>
        </p:txBody>
      </p:sp>
      <p:sp>
        <p:nvSpPr>
          <p:cNvPr id="19" name="TextBox 18">
            <a:extLst>
              <a:ext uri="{FF2B5EF4-FFF2-40B4-BE49-F238E27FC236}">
                <a16:creationId xmlns:a16="http://schemas.microsoft.com/office/drawing/2014/main" id="{4DEDA4A0-95D9-1ED9-63CE-9586E71CCBF9}"/>
              </a:ext>
            </a:extLst>
          </p:cNvPr>
          <p:cNvSpPr txBox="1"/>
          <p:nvPr/>
        </p:nvSpPr>
        <p:spPr>
          <a:xfrm>
            <a:off x="3655788" y="1992896"/>
            <a:ext cx="1395183" cy="369332"/>
          </a:xfrm>
          <a:prstGeom prst="rect">
            <a:avLst/>
          </a:prstGeom>
          <a:noFill/>
        </p:spPr>
        <p:txBody>
          <a:bodyPr wrap="square">
            <a:spAutoFit/>
          </a:bodyPr>
          <a:lstStyle/>
          <a:p>
            <a:r>
              <a:rPr lang="vi-VN" sz="1800" b="1" i="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workplace</a:t>
            </a:r>
            <a:endParaRPr lang="en-US" sz="1800" b="1" i="1" dirty="0"/>
          </a:p>
        </p:txBody>
      </p:sp>
      <p:sp>
        <p:nvSpPr>
          <p:cNvPr id="20" name="TextBox 19">
            <a:extLst>
              <a:ext uri="{FF2B5EF4-FFF2-40B4-BE49-F238E27FC236}">
                <a16:creationId xmlns:a16="http://schemas.microsoft.com/office/drawing/2014/main" id="{2AFFF3E1-F50E-1F03-9D3A-3F091A146F0F}"/>
              </a:ext>
            </a:extLst>
          </p:cNvPr>
          <p:cNvSpPr txBox="1"/>
          <p:nvPr/>
        </p:nvSpPr>
        <p:spPr>
          <a:xfrm>
            <a:off x="3771901" y="2315404"/>
            <a:ext cx="1395183" cy="369332"/>
          </a:xfrm>
          <a:prstGeom prst="rect">
            <a:avLst/>
          </a:prstGeom>
          <a:noFill/>
        </p:spPr>
        <p:txBody>
          <a:bodyPr wrap="square">
            <a:spAutoFit/>
          </a:bodyPr>
          <a:lstStyle/>
          <a:p>
            <a:r>
              <a:rPr lang="vi-VN" sz="1800" b="1" i="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upgrade</a:t>
            </a:r>
            <a:endParaRPr lang="en-US" sz="1800" b="1" i="1" dirty="0"/>
          </a:p>
        </p:txBody>
      </p:sp>
      <p:sp>
        <p:nvSpPr>
          <p:cNvPr id="21" name="TextBox 20">
            <a:extLst>
              <a:ext uri="{FF2B5EF4-FFF2-40B4-BE49-F238E27FC236}">
                <a16:creationId xmlns:a16="http://schemas.microsoft.com/office/drawing/2014/main" id="{F83A5319-6DAB-E095-DC70-0209D07CBD66}"/>
              </a:ext>
            </a:extLst>
          </p:cNvPr>
          <p:cNvSpPr txBox="1"/>
          <p:nvPr/>
        </p:nvSpPr>
        <p:spPr>
          <a:xfrm>
            <a:off x="644071" y="2936098"/>
            <a:ext cx="1983013" cy="369332"/>
          </a:xfrm>
          <a:prstGeom prst="rect">
            <a:avLst/>
          </a:prstGeom>
          <a:noFill/>
        </p:spPr>
        <p:txBody>
          <a:bodyPr wrap="square">
            <a:spAutoFit/>
          </a:bodyPr>
          <a:lstStyle/>
          <a:p>
            <a:r>
              <a:rPr lang="vi-VN" sz="1800" b="1" i="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Public transport </a:t>
            </a:r>
            <a:endParaRPr lang="en-US" sz="1800" b="1" i="1" dirty="0"/>
          </a:p>
        </p:txBody>
      </p:sp>
      <p:sp>
        <p:nvSpPr>
          <p:cNvPr id="22" name="TextBox 21">
            <a:extLst>
              <a:ext uri="{FF2B5EF4-FFF2-40B4-BE49-F238E27FC236}">
                <a16:creationId xmlns:a16="http://schemas.microsoft.com/office/drawing/2014/main" id="{9EABF503-F1A6-9508-4058-716A5F44F5FD}"/>
              </a:ext>
            </a:extLst>
          </p:cNvPr>
          <p:cNvSpPr txBox="1"/>
          <p:nvPr/>
        </p:nvSpPr>
        <p:spPr>
          <a:xfrm>
            <a:off x="7538357" y="3248381"/>
            <a:ext cx="1395183" cy="369332"/>
          </a:xfrm>
          <a:prstGeom prst="rect">
            <a:avLst/>
          </a:prstGeom>
          <a:noFill/>
        </p:spPr>
        <p:txBody>
          <a:bodyPr wrap="square">
            <a:spAutoFit/>
          </a:bodyPr>
          <a:lstStyle/>
          <a:p>
            <a:r>
              <a:rPr lang="en-US" sz="1800" b="1" i="1"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means</a:t>
            </a:r>
            <a:endParaRPr lang="en-US" sz="1800" b="1" i="1" dirty="0"/>
          </a:p>
        </p:txBody>
      </p:sp>
      <p:sp>
        <p:nvSpPr>
          <p:cNvPr id="23" name="TextBox 22">
            <a:extLst>
              <a:ext uri="{FF2B5EF4-FFF2-40B4-BE49-F238E27FC236}">
                <a16:creationId xmlns:a16="http://schemas.microsoft.com/office/drawing/2014/main" id="{CADA12F0-A2E4-2818-52A3-6F46C23CB24C}"/>
              </a:ext>
            </a:extLst>
          </p:cNvPr>
          <p:cNvSpPr txBox="1"/>
          <p:nvPr/>
        </p:nvSpPr>
        <p:spPr>
          <a:xfrm>
            <a:off x="3741964" y="3578423"/>
            <a:ext cx="1395183" cy="369332"/>
          </a:xfrm>
          <a:prstGeom prst="rect">
            <a:avLst/>
          </a:prstGeom>
          <a:noFill/>
        </p:spPr>
        <p:txBody>
          <a:bodyPr wrap="square">
            <a:spAutoFit/>
          </a:bodyPr>
          <a:lstStyle/>
          <a:p>
            <a:r>
              <a:rPr lang="en-US" sz="1800" b="1" i="1"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trains</a:t>
            </a:r>
            <a:endParaRPr lang="en-US" sz="1800" b="1" i="1" dirty="0"/>
          </a:p>
        </p:txBody>
      </p:sp>
      <p:sp>
        <p:nvSpPr>
          <p:cNvPr id="24" name="TextBox 23">
            <a:extLst>
              <a:ext uri="{FF2B5EF4-FFF2-40B4-BE49-F238E27FC236}">
                <a16:creationId xmlns:a16="http://schemas.microsoft.com/office/drawing/2014/main" id="{7B1266B8-1A13-D349-835F-133C8B1B8EA5}"/>
              </a:ext>
            </a:extLst>
          </p:cNvPr>
          <p:cNvSpPr txBox="1"/>
          <p:nvPr/>
        </p:nvSpPr>
        <p:spPr>
          <a:xfrm>
            <a:off x="1246414" y="3894267"/>
            <a:ext cx="1395183" cy="369332"/>
          </a:xfrm>
          <a:prstGeom prst="rect">
            <a:avLst/>
          </a:prstGeom>
          <a:noFill/>
        </p:spPr>
        <p:txBody>
          <a:bodyPr wrap="square">
            <a:spAutoFit/>
          </a:bodyPr>
          <a:lstStyle/>
          <a:p>
            <a:r>
              <a:rPr lang="en-US" sz="1800" b="1" i="1"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struck</a:t>
            </a:r>
            <a:endParaRPr lang="en-US" sz="1800" b="1" i="1" dirty="0"/>
          </a:p>
        </p:txBody>
      </p:sp>
      <p:sp>
        <p:nvSpPr>
          <p:cNvPr id="25" name="TextBox 24">
            <a:extLst>
              <a:ext uri="{FF2B5EF4-FFF2-40B4-BE49-F238E27FC236}">
                <a16:creationId xmlns:a16="http://schemas.microsoft.com/office/drawing/2014/main" id="{4A97C9F1-C808-FD14-557C-2772BFE82C0D}"/>
              </a:ext>
            </a:extLst>
          </p:cNvPr>
          <p:cNvSpPr txBox="1"/>
          <p:nvPr/>
        </p:nvSpPr>
        <p:spPr>
          <a:xfrm>
            <a:off x="3074308" y="3896956"/>
            <a:ext cx="1395183" cy="369332"/>
          </a:xfrm>
          <a:prstGeom prst="rect">
            <a:avLst/>
          </a:prstGeom>
          <a:noFill/>
        </p:spPr>
        <p:txBody>
          <a:bodyPr wrap="square">
            <a:spAutoFit/>
          </a:bodyPr>
          <a:lstStyle/>
          <a:p>
            <a:r>
              <a:rPr lang="en-US" sz="1800" b="1" i="1"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crowded</a:t>
            </a:r>
            <a:endParaRPr lang="en-US" sz="1800" b="1" i="1" dirty="0"/>
          </a:p>
        </p:txBody>
      </p:sp>
      <p:sp>
        <p:nvSpPr>
          <p:cNvPr id="26" name="TextBox 25">
            <a:extLst>
              <a:ext uri="{FF2B5EF4-FFF2-40B4-BE49-F238E27FC236}">
                <a16:creationId xmlns:a16="http://schemas.microsoft.com/office/drawing/2014/main" id="{5CE527E1-BB71-A08A-9DB8-6A5F27546D34}"/>
              </a:ext>
            </a:extLst>
          </p:cNvPr>
          <p:cNvSpPr txBox="1"/>
          <p:nvPr/>
        </p:nvSpPr>
        <p:spPr>
          <a:xfrm>
            <a:off x="2102759" y="4515377"/>
            <a:ext cx="1395183" cy="369332"/>
          </a:xfrm>
          <a:prstGeom prst="rect">
            <a:avLst/>
          </a:prstGeom>
          <a:noFill/>
        </p:spPr>
        <p:txBody>
          <a:bodyPr wrap="square">
            <a:spAutoFit/>
          </a:bodyPr>
          <a:lstStyle/>
          <a:p>
            <a:r>
              <a:rPr lang="en-US" sz="1800" b="1" i="1"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traffic jam</a:t>
            </a:r>
            <a:endParaRPr lang="en-US" sz="1800" b="1"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729"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7" fill="hold" display="0">
                  <p:stCondLst>
                    <p:cond delay="indefinite"/>
                  </p:stCondLst>
                  <p:endCondLst>
                    <p:cond evt="onStopAudio" delay="0">
                      <p:tgtEl>
                        <p:sldTgt/>
                      </p:tgtEl>
                    </p:cond>
                  </p:endCondLst>
                </p:cTn>
                <p:tgtEl>
                  <p:spTgt spid="15"/>
                </p:tgtEl>
              </p:cMediaNode>
            </p:audio>
          </p:childTnLst>
        </p:cTn>
      </p:par>
    </p:tnLst>
    <p:bldLst>
      <p:bldP spid="17" grpId="0"/>
      <p:bldP spid="18" grpId="0"/>
      <p:bldP spid="19" grpId="0"/>
      <p:bldP spid="20" grpId="0"/>
      <p:bldP spid="21"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76657F-32BB-794F-A7EB-01FF49855E4B}"/>
              </a:ext>
            </a:extLst>
          </p:cNvPr>
          <p:cNvSpPr txBox="1"/>
          <p:nvPr/>
        </p:nvSpPr>
        <p:spPr>
          <a:xfrm>
            <a:off x="95692" y="760551"/>
            <a:ext cx="6829646" cy="3901902"/>
          </a:xfrm>
          <a:prstGeom prst="rect">
            <a:avLst/>
          </a:prstGeom>
          <a:noFill/>
        </p:spPr>
        <p:txBody>
          <a:bodyPr wrap="square">
            <a:spAutoFit/>
          </a:bodyPr>
          <a:lstStyle/>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1. - How / your close friend / go / school /? / - She / cycle /. /</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 How does your close friend go to school? - She cycles.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2. Traffic jams / a problem / big cities / Viet Nam /. /</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Traffic jams are a problem in big cities in Viet Nam.</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3. If you / not careful / fall off / your bicycle /. /</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If you are not careful, you may / will fall off your bicycle.</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4. Before / every meal / should wash / our hands / carefully /. /</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Before every meal, we should wash our hands carefully.</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5. It / about 300 km / Ho Chi Minh City /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Phu</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Quoc Island /. /</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It is about 300 km from Ho Chi Minh City to </a:t>
            </a:r>
            <a:r>
              <a:rPr lang="en-US" sz="1800" dirty="0" err="1">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Phu</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Quoc Island.</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5882766B-BB15-BAF1-DAE8-DECC10E8ADE9}"/>
              </a:ext>
            </a:extLst>
          </p:cNvPr>
          <p:cNvSpPr txBox="1"/>
          <p:nvPr/>
        </p:nvSpPr>
        <p:spPr>
          <a:xfrm>
            <a:off x="95692" y="41834"/>
            <a:ext cx="8856921" cy="901529"/>
          </a:xfrm>
          <a:prstGeom prst="rect">
            <a:avLst/>
          </a:prstGeom>
          <a:noFill/>
        </p:spPr>
        <p:txBody>
          <a:bodyPr wrap="square">
            <a:spAutoFit/>
          </a:bodyPr>
          <a:lstStyle/>
          <a:p>
            <a:pPr algn="r">
              <a:lnSpc>
                <a:spcPct val="115000"/>
              </a:lnSpc>
            </a:pPr>
            <a:r>
              <a:rPr lang="en-US" sz="2400" b="1" dirty="0">
                <a:effectLst/>
                <a:latin typeface="Chango" panose="020B0604020202020204" charset="0"/>
                <a:ea typeface="Malgun Gothic" panose="020B0503020000020004" pitchFamily="34" charset="-127"/>
                <a:cs typeface="Times New Roman" panose="02020603050405020304" pitchFamily="18" charset="0"/>
              </a:rPr>
              <a:t>Write full sentences, using the words and phrases given.</a:t>
            </a:r>
            <a:endParaRPr lang="en-US" sz="2400" dirty="0">
              <a:effectLst/>
              <a:latin typeface="Chango" panose="020B060402020202020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386552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randombar(horizontal)">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76657F-32BB-794F-A7EB-01FF49855E4B}"/>
              </a:ext>
            </a:extLst>
          </p:cNvPr>
          <p:cNvSpPr txBox="1"/>
          <p:nvPr/>
        </p:nvSpPr>
        <p:spPr>
          <a:xfrm>
            <a:off x="95692" y="760551"/>
            <a:ext cx="6829646" cy="3901902"/>
          </a:xfrm>
          <a:prstGeom prst="rect">
            <a:avLst/>
          </a:prstGeom>
          <a:noFill/>
        </p:spPr>
        <p:txBody>
          <a:bodyPr wrap="square">
            <a:spAutoFit/>
          </a:bodyPr>
          <a:lstStyle/>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1. A train leaves for Da Nang at 5 o'clock every morning. (THERE)</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There is a train leaving for Da Nang at 5 o'clock every morning.</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2. Is it possible to travel to Sa Pa by air? (CAN)</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Can you / we travel to Sa Pa by air?</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3. Our teacher is always a careful driver. (DRIVES)</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Our teacher always drives carefully.</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4. The distance from Ha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Noi</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to Hue City is about 540 km. (IT)</a:t>
            </a:r>
          </a:p>
          <a:p>
            <a:pPr algn="just">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It is about 540 km from Ha </a:t>
            </a:r>
            <a:r>
              <a:rPr lang="en-US" sz="1800" dirty="0" err="1">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Noi</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to Hue City.</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ts val="3000"/>
              </a:lnSpc>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5. </a:t>
            </a:r>
            <a:r>
              <a:rPr lang="vi-VN" sz="1800" dirty="0">
                <a:effectLst/>
                <a:latin typeface="Calibri" panose="020F0502020204030204" pitchFamily="34" charset="0"/>
                <a:ea typeface="Malgun Gothic" panose="020B0503020000020004" pitchFamily="34" charset="-127"/>
                <a:cs typeface="Times New Roman" panose="02020603050405020304" pitchFamily="18" charset="0"/>
              </a:rPr>
              <a:t>What is the distance between Ha Noi and HCM city? (HOW)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nSpc>
                <a:spcPts val="3000"/>
              </a:lnSpc>
            </a:pP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How far is it from Ha </a:t>
            </a:r>
            <a:r>
              <a:rPr lang="en-US" sz="1800" dirty="0" err="1">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Noi</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to HCM</a:t>
            </a:r>
            <a:r>
              <a:rPr lang="vi-VN"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 city</a:t>
            </a:r>
            <a:r>
              <a:rPr lang="en-US" sz="18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9D16F62D-F591-1485-C678-4CC368D92C51}"/>
              </a:ext>
            </a:extLst>
          </p:cNvPr>
          <p:cNvSpPr txBox="1"/>
          <p:nvPr/>
        </p:nvSpPr>
        <p:spPr>
          <a:xfrm>
            <a:off x="95691" y="116428"/>
            <a:ext cx="8693889" cy="699230"/>
          </a:xfrm>
          <a:prstGeom prst="rect">
            <a:avLst/>
          </a:prstGeom>
          <a:noFill/>
        </p:spPr>
        <p:txBody>
          <a:bodyPr wrap="square">
            <a:spAutoFit/>
          </a:bodyPr>
          <a:lstStyle/>
          <a:p>
            <a:pPr algn="just">
              <a:lnSpc>
                <a:spcPct val="115000"/>
              </a:lnSpc>
            </a:pPr>
            <a:r>
              <a:rPr lang="en-US" sz="1800" b="1" dirty="0">
                <a:effectLst/>
                <a:latin typeface="Chango" panose="020B0604020202020204" charset="0"/>
                <a:ea typeface="Malgun Gothic" panose="020B0503020000020004" pitchFamily="34" charset="-127"/>
                <a:cs typeface="Times New Roman" panose="02020603050405020304" pitchFamily="18" charset="0"/>
              </a:rPr>
              <a:t>Rewrite the following sentences so that their meaning stays the same, using the word given for each.</a:t>
            </a:r>
            <a:endParaRPr lang="en-US" sz="1800" dirty="0">
              <a:effectLst/>
              <a:latin typeface="Chango" panose="020B060402020202020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225347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randombar(horizontal)">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409C3-C848-C635-6251-8053E9FD0ED8}"/>
              </a:ext>
            </a:extLst>
          </p:cNvPr>
          <p:cNvSpPr txBox="1"/>
          <p:nvPr/>
        </p:nvSpPr>
        <p:spPr>
          <a:xfrm>
            <a:off x="364671" y="436436"/>
            <a:ext cx="8423729" cy="3962303"/>
          </a:xfrm>
          <a:prstGeom prst="rect">
            <a:avLst/>
          </a:prstGeom>
          <a:noFill/>
        </p:spPr>
        <p:txBody>
          <a:bodyPr wrap="square">
            <a:spAutoFit/>
          </a:bodyPr>
          <a:lstStyle/>
          <a:p>
            <a:pPr algn="just">
              <a:lnSpc>
                <a:spcPct val="115000"/>
              </a:lnSpc>
            </a:pPr>
            <a:r>
              <a:rPr lang="en-US" sz="2000" b="1" dirty="0">
                <a:effectLst/>
                <a:latin typeface="Chango" panose="020B0604020202020204" charset="0"/>
                <a:ea typeface="Malgun Gothic" panose="020B0503020000020004" pitchFamily="34" charset="-127"/>
                <a:cs typeface="Times New Roman" panose="02020603050405020304" pitchFamily="18" charset="0"/>
              </a:rPr>
              <a:t>Write a paragraph (about 80 words) about the traffic problems in your area or a place you know. You may use the following cues. Make sure to use the right connectors.</a:t>
            </a:r>
          </a:p>
          <a:p>
            <a:pPr algn="just">
              <a:lnSpc>
                <a:spcPct val="115000"/>
              </a:lnSpc>
            </a:pPr>
            <a:endParaRPr lang="en-US" sz="2000" dirty="0">
              <a:effectLst/>
              <a:latin typeface="Chango" panose="020B0604020202020204" charset="0"/>
              <a:ea typeface="Malgun Gothic" panose="020B0503020000020004" pitchFamily="34" charset="-127"/>
              <a:cs typeface="Times New Roman" panose="02020603050405020304" pitchFamily="18" charset="0"/>
            </a:endParaRPr>
          </a:p>
          <a:p>
            <a:pPr>
              <a:lnSpc>
                <a:spcPct val="115000"/>
              </a:lnSpc>
            </a:pPr>
            <a:r>
              <a:rPr lang="en-US" sz="2000" i="1" dirty="0">
                <a:effectLst/>
                <a:latin typeface="Calibri" panose="020F0502020204030204" pitchFamily="34" charset="0"/>
                <a:ea typeface="Malgun Gothic" panose="020B0503020000020004" pitchFamily="34" charset="-127"/>
                <a:cs typeface="Times New Roman" panose="02020603050405020304" pitchFamily="18" charset="0"/>
              </a:rPr>
              <a:t>this place / some traffic problems</a:t>
            </a:r>
          </a:p>
          <a:p>
            <a:pPr>
              <a:lnSpc>
                <a:spcPct val="115000"/>
              </a:lnSpc>
            </a:pPr>
            <a:r>
              <a:rPr lang="en-US" sz="2000" i="1" dirty="0">
                <a:effectLst/>
                <a:latin typeface="Calibri" panose="020F0502020204030204" pitchFamily="34" charset="0"/>
                <a:ea typeface="Malgun Gothic" panose="020B0503020000020004" pitchFamily="34" charset="-127"/>
                <a:cs typeface="Times New Roman" panose="02020603050405020304" pitchFamily="18" charset="0"/>
              </a:rPr>
              <a:t>cattle / dogs / run along or across the road</a:t>
            </a:r>
          </a:p>
          <a:p>
            <a:pPr>
              <a:lnSpc>
                <a:spcPct val="115000"/>
              </a:lnSpc>
            </a:pPr>
            <a:r>
              <a:rPr lang="en-US" sz="2000" i="1" dirty="0">
                <a:effectLst/>
                <a:latin typeface="Calibri" panose="020F0502020204030204" pitchFamily="34" charset="0"/>
                <a:ea typeface="Malgun Gothic" panose="020B0503020000020004" pitchFamily="34" charset="-127"/>
                <a:cs typeface="Times New Roman" panose="02020603050405020304" pitchFamily="18" charset="0"/>
              </a:rPr>
              <a:t>children play on the road</a:t>
            </a:r>
          </a:p>
          <a:p>
            <a:pPr>
              <a:lnSpc>
                <a:spcPct val="115000"/>
              </a:lnSpc>
            </a:pPr>
            <a:r>
              <a:rPr lang="en-US" sz="2000" i="1" dirty="0">
                <a:effectLst/>
                <a:latin typeface="Calibri" panose="020F0502020204030204" pitchFamily="34" charset="0"/>
                <a:ea typeface="Malgun Gothic" panose="020B0503020000020004" pitchFamily="34" charset="-127"/>
                <a:cs typeface="Times New Roman" panose="02020603050405020304" pitchFamily="18" charset="0"/>
              </a:rPr>
              <a:t>sell and buy things on the road</a:t>
            </a:r>
          </a:p>
          <a:p>
            <a:pPr>
              <a:lnSpc>
                <a:spcPct val="115000"/>
              </a:lnSpc>
            </a:pPr>
            <a:r>
              <a:rPr lang="en-US" sz="2000" i="1" dirty="0">
                <a:effectLst/>
                <a:latin typeface="Calibri" panose="020F0502020204030204" pitchFamily="34" charset="0"/>
                <a:ea typeface="Malgun Gothic" panose="020B0503020000020004" pitchFamily="34" charset="-127"/>
                <a:cs typeface="Times New Roman" panose="02020603050405020304" pitchFamily="18" charset="0"/>
              </a:rPr>
              <a:t>people do not obey traffic rules</a:t>
            </a:r>
          </a:p>
          <a:p>
            <a:pPr>
              <a:lnSpc>
                <a:spcPct val="115000"/>
              </a:lnSpc>
            </a:pPr>
            <a:r>
              <a:rPr lang="en-US" sz="2000" i="1" dirty="0">
                <a:effectLst/>
                <a:latin typeface="Calibri" panose="020F0502020204030204" pitchFamily="34" charset="0"/>
                <a:ea typeface="Malgun Gothic" panose="020B0503020000020004" pitchFamily="34" charset="-127"/>
                <a:cs typeface="Times New Roman" panose="02020603050405020304" pitchFamily="18" charset="0"/>
              </a:rPr>
              <a:t>dangerous </a:t>
            </a:r>
            <a:r>
              <a:rPr lang="en-US" sz="2000" i="1" dirty="0">
                <a:effectLst/>
                <a:latin typeface="Calibri" panose="020F050202020403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n-US" sz="2000" i="1" dirty="0">
                <a:effectLst/>
                <a:latin typeface="Calibri" panose="020F0502020204030204" pitchFamily="34" charset="0"/>
                <a:ea typeface="Malgun Gothic" panose="020B0503020000020004" pitchFamily="34" charset="-127"/>
                <a:cs typeface="Times New Roman" panose="02020603050405020304" pitchFamily="18" charset="0"/>
              </a:rPr>
              <a:t> should be careful</a:t>
            </a:r>
          </a:p>
        </p:txBody>
      </p:sp>
    </p:spTree>
    <p:extLst>
      <p:ext uri="{BB962C8B-B14F-4D97-AF65-F5344CB8AC3E}">
        <p14:creationId xmlns:p14="http://schemas.microsoft.com/office/powerpoint/2010/main" val="25446762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5"/>
        <p:cNvGrpSpPr/>
        <p:nvPr/>
      </p:nvGrpSpPr>
      <p:grpSpPr>
        <a:xfrm>
          <a:off x="0" y="0"/>
          <a:ext cx="0" cy="0"/>
          <a:chOff x="0" y="0"/>
          <a:chExt cx="0" cy="0"/>
        </a:xfrm>
      </p:grpSpPr>
      <p:grpSp>
        <p:nvGrpSpPr>
          <p:cNvPr id="2616" name="Google Shape;2616;p45"/>
          <p:cNvGrpSpPr/>
          <p:nvPr/>
        </p:nvGrpSpPr>
        <p:grpSpPr>
          <a:xfrm rot="696581">
            <a:off x="1209103" y="482780"/>
            <a:ext cx="1875168" cy="803125"/>
            <a:chOff x="280551" y="2039183"/>
            <a:chExt cx="2925313" cy="1252898"/>
          </a:xfrm>
        </p:grpSpPr>
        <p:sp>
          <p:nvSpPr>
            <p:cNvPr id="2617" name="Google Shape;2617;p45"/>
            <p:cNvSpPr/>
            <p:nvPr/>
          </p:nvSpPr>
          <p:spPr>
            <a:xfrm rot="-404707">
              <a:off x="2229752" y="2568059"/>
              <a:ext cx="611122" cy="574479"/>
            </a:xfrm>
            <a:custGeom>
              <a:avLst/>
              <a:gdLst/>
              <a:ahLst/>
              <a:cxnLst/>
              <a:rect l="l" t="t" r="r" b="b"/>
              <a:pathLst>
                <a:path w="9106" h="8560" extrusionOk="0">
                  <a:moveTo>
                    <a:pt x="1565" y="6234"/>
                  </a:moveTo>
                  <a:cubicBezTo>
                    <a:pt x="1565" y="6234"/>
                    <a:pt x="4020" y="8559"/>
                    <a:pt x="8920" y="7197"/>
                  </a:cubicBezTo>
                  <a:lnTo>
                    <a:pt x="9105" y="1621"/>
                  </a:lnTo>
                  <a:cubicBezTo>
                    <a:pt x="9105" y="1621"/>
                    <a:pt x="5298" y="1"/>
                    <a:pt x="1899" y="2381"/>
                  </a:cubicBezTo>
                  <a:cubicBezTo>
                    <a:pt x="1899" y="2381"/>
                    <a:pt x="0" y="3724"/>
                    <a:pt x="1565" y="6234"/>
                  </a:cubicBezTo>
                  <a:close/>
                </a:path>
              </a:pathLst>
            </a:custGeom>
            <a:gradFill>
              <a:gsLst>
                <a:gs pos="0">
                  <a:schemeClr val="lt1"/>
                </a:gs>
                <a:gs pos="5000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5"/>
            <p:cNvSpPr/>
            <p:nvPr/>
          </p:nvSpPr>
          <p:spPr>
            <a:xfrm rot="-404707">
              <a:off x="2696253" y="2643575"/>
              <a:ext cx="262408" cy="373076"/>
            </a:xfrm>
            <a:custGeom>
              <a:avLst/>
              <a:gdLst/>
              <a:ahLst/>
              <a:cxnLst/>
              <a:rect l="l" t="t" r="r" b="b"/>
              <a:pathLst>
                <a:path w="3910" h="5559" extrusionOk="0">
                  <a:moveTo>
                    <a:pt x="3909" y="2780"/>
                  </a:moveTo>
                  <a:cubicBezTo>
                    <a:pt x="3909" y="4308"/>
                    <a:pt x="3029" y="5558"/>
                    <a:pt x="1955" y="5558"/>
                  </a:cubicBezTo>
                  <a:cubicBezTo>
                    <a:pt x="880" y="5558"/>
                    <a:pt x="1" y="4308"/>
                    <a:pt x="1" y="2780"/>
                  </a:cubicBezTo>
                  <a:cubicBezTo>
                    <a:pt x="1" y="1242"/>
                    <a:pt x="880" y="1"/>
                    <a:pt x="1955" y="1"/>
                  </a:cubicBezTo>
                  <a:cubicBezTo>
                    <a:pt x="3029" y="1"/>
                    <a:pt x="3909" y="1242"/>
                    <a:pt x="3909" y="2780"/>
                  </a:cubicBezTo>
                  <a:close/>
                </a:path>
              </a:pathLst>
            </a:custGeom>
            <a:gradFill>
              <a:gsLst>
                <a:gs pos="0">
                  <a:schemeClr val="dk1"/>
                </a:gs>
                <a:gs pos="50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5"/>
            <p:cNvSpPr/>
            <p:nvPr/>
          </p:nvSpPr>
          <p:spPr>
            <a:xfrm rot="-404707">
              <a:off x="2714884" y="2662995"/>
              <a:ext cx="233818" cy="333278"/>
            </a:xfrm>
            <a:custGeom>
              <a:avLst/>
              <a:gdLst/>
              <a:ahLst/>
              <a:cxnLst/>
              <a:rect l="l" t="t" r="r" b="b"/>
              <a:pathLst>
                <a:path w="3484" h="4966" extrusionOk="0">
                  <a:moveTo>
                    <a:pt x="3483" y="2483"/>
                  </a:moveTo>
                  <a:cubicBezTo>
                    <a:pt x="3483" y="3854"/>
                    <a:pt x="2705" y="4965"/>
                    <a:pt x="1742" y="4965"/>
                  </a:cubicBezTo>
                  <a:cubicBezTo>
                    <a:pt x="778" y="4965"/>
                    <a:pt x="0" y="3854"/>
                    <a:pt x="0" y="2483"/>
                  </a:cubicBezTo>
                  <a:cubicBezTo>
                    <a:pt x="0" y="1112"/>
                    <a:pt x="778" y="0"/>
                    <a:pt x="1742" y="0"/>
                  </a:cubicBezTo>
                  <a:cubicBezTo>
                    <a:pt x="2705" y="0"/>
                    <a:pt x="3483" y="1112"/>
                    <a:pt x="3483" y="2483"/>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5"/>
            <p:cNvSpPr/>
            <p:nvPr/>
          </p:nvSpPr>
          <p:spPr>
            <a:xfrm rot="-404707">
              <a:off x="2715295" y="2699549"/>
              <a:ext cx="172881" cy="280998"/>
            </a:xfrm>
            <a:custGeom>
              <a:avLst/>
              <a:gdLst/>
              <a:ahLst/>
              <a:cxnLst/>
              <a:rect l="l" t="t" r="r" b="b"/>
              <a:pathLst>
                <a:path w="2576" h="4187" extrusionOk="0">
                  <a:moveTo>
                    <a:pt x="2575" y="2094"/>
                  </a:moveTo>
                  <a:cubicBezTo>
                    <a:pt x="2575" y="3242"/>
                    <a:pt x="2001" y="4187"/>
                    <a:pt x="1288" y="4187"/>
                  </a:cubicBezTo>
                  <a:cubicBezTo>
                    <a:pt x="584" y="4187"/>
                    <a:pt x="0" y="3242"/>
                    <a:pt x="0" y="2094"/>
                  </a:cubicBezTo>
                  <a:cubicBezTo>
                    <a:pt x="0" y="936"/>
                    <a:pt x="584" y="0"/>
                    <a:pt x="1288" y="0"/>
                  </a:cubicBezTo>
                  <a:cubicBezTo>
                    <a:pt x="2001" y="0"/>
                    <a:pt x="2575" y="936"/>
                    <a:pt x="2575" y="2094"/>
                  </a:cubicBezTo>
                  <a:close/>
                </a:path>
              </a:pathLst>
            </a:custGeom>
            <a:gradFill>
              <a:gsLst>
                <a:gs pos="0">
                  <a:schemeClr val="accent4"/>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5"/>
            <p:cNvSpPr/>
            <p:nvPr/>
          </p:nvSpPr>
          <p:spPr>
            <a:xfrm rot="-404707">
              <a:off x="2760667" y="2819288"/>
              <a:ext cx="33623" cy="54763"/>
            </a:xfrm>
            <a:custGeom>
              <a:avLst/>
              <a:gdLst/>
              <a:ahLst/>
              <a:cxnLst/>
              <a:rect l="l" t="t" r="r" b="b"/>
              <a:pathLst>
                <a:path w="501" h="816" extrusionOk="0">
                  <a:moveTo>
                    <a:pt x="500" y="408"/>
                  </a:moveTo>
                  <a:cubicBezTo>
                    <a:pt x="500" y="631"/>
                    <a:pt x="389" y="816"/>
                    <a:pt x="250" y="816"/>
                  </a:cubicBezTo>
                  <a:cubicBezTo>
                    <a:pt x="120" y="816"/>
                    <a:pt x="0" y="631"/>
                    <a:pt x="0" y="408"/>
                  </a:cubicBezTo>
                  <a:cubicBezTo>
                    <a:pt x="0" y="186"/>
                    <a:pt x="120" y="1"/>
                    <a:pt x="250" y="1"/>
                  </a:cubicBezTo>
                  <a:cubicBezTo>
                    <a:pt x="389" y="1"/>
                    <a:pt x="500" y="186"/>
                    <a:pt x="500"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5"/>
            <p:cNvSpPr/>
            <p:nvPr/>
          </p:nvSpPr>
          <p:spPr>
            <a:xfrm rot="-404707">
              <a:off x="805289" y="2053721"/>
              <a:ext cx="278582" cy="526561"/>
            </a:xfrm>
            <a:custGeom>
              <a:avLst/>
              <a:gdLst/>
              <a:ahLst/>
              <a:cxnLst/>
              <a:rect l="l" t="t" r="r" b="b"/>
              <a:pathLst>
                <a:path w="4151" h="7846" extrusionOk="0">
                  <a:moveTo>
                    <a:pt x="3808" y="7845"/>
                  </a:moveTo>
                  <a:lnTo>
                    <a:pt x="1" y="0"/>
                  </a:lnTo>
                  <a:lnTo>
                    <a:pt x="232" y="19"/>
                  </a:lnTo>
                  <a:lnTo>
                    <a:pt x="4150" y="7753"/>
                  </a:lnTo>
                  <a:close/>
                </a:path>
              </a:pathLst>
            </a:custGeom>
            <a:gradFill>
              <a:gsLst>
                <a:gs pos="0">
                  <a:schemeClr val="dk1"/>
                </a:gs>
                <a:gs pos="50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5"/>
            <p:cNvSpPr/>
            <p:nvPr/>
          </p:nvSpPr>
          <p:spPr>
            <a:xfrm rot="-404633">
              <a:off x="777301" y="2056256"/>
              <a:ext cx="293953" cy="692996"/>
            </a:xfrm>
            <a:custGeom>
              <a:avLst/>
              <a:gdLst/>
              <a:ahLst/>
              <a:cxnLst/>
              <a:rect l="l" t="t" r="r" b="b"/>
              <a:pathLst>
                <a:path w="4364" h="10319" extrusionOk="0">
                  <a:moveTo>
                    <a:pt x="1" y="10318"/>
                  </a:moveTo>
                  <a:lnTo>
                    <a:pt x="93" y="778"/>
                  </a:lnTo>
                  <a:lnTo>
                    <a:pt x="557" y="0"/>
                  </a:lnTo>
                  <a:lnTo>
                    <a:pt x="4363" y="7845"/>
                  </a:lnTo>
                  <a:cubicBezTo>
                    <a:pt x="4363" y="7845"/>
                    <a:pt x="2659" y="8484"/>
                    <a:pt x="1" y="103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5"/>
            <p:cNvSpPr/>
            <p:nvPr/>
          </p:nvSpPr>
          <p:spPr>
            <a:xfrm rot="-404711">
              <a:off x="722295" y="2210533"/>
              <a:ext cx="2437200" cy="856685"/>
            </a:xfrm>
            <a:custGeom>
              <a:avLst/>
              <a:gdLst/>
              <a:ahLst/>
              <a:cxnLst/>
              <a:rect l="l" t="t" r="r" b="b"/>
              <a:pathLst>
                <a:path w="36385" h="12765" extrusionOk="0">
                  <a:moveTo>
                    <a:pt x="36384" y="8235"/>
                  </a:moveTo>
                  <a:cubicBezTo>
                    <a:pt x="36384" y="8235"/>
                    <a:pt x="35375" y="4419"/>
                    <a:pt x="31058" y="2168"/>
                  </a:cubicBezTo>
                  <a:cubicBezTo>
                    <a:pt x="26927" y="1"/>
                    <a:pt x="7661" y="3113"/>
                    <a:pt x="5771" y="3798"/>
                  </a:cubicBezTo>
                  <a:cubicBezTo>
                    <a:pt x="3891" y="4493"/>
                    <a:pt x="399" y="6855"/>
                    <a:pt x="205" y="7253"/>
                  </a:cubicBezTo>
                  <a:cubicBezTo>
                    <a:pt x="1" y="7642"/>
                    <a:pt x="6651" y="10995"/>
                    <a:pt x="12922" y="11885"/>
                  </a:cubicBezTo>
                  <a:cubicBezTo>
                    <a:pt x="19184" y="12764"/>
                    <a:pt x="28733" y="12681"/>
                    <a:pt x="30632" y="12385"/>
                  </a:cubicBezTo>
                  <a:cubicBezTo>
                    <a:pt x="32531" y="12088"/>
                    <a:pt x="36088" y="9921"/>
                    <a:pt x="36384" y="8235"/>
                  </a:cubicBezTo>
                  <a:close/>
                </a:path>
              </a:pathLst>
            </a:custGeom>
            <a:gradFill>
              <a:gsLst>
                <a:gs pos="0">
                  <a:schemeClr val="dk1"/>
                </a:gs>
                <a:gs pos="74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5" name="Google Shape;2625;p45"/>
            <p:cNvSpPr/>
            <p:nvPr/>
          </p:nvSpPr>
          <p:spPr>
            <a:xfrm rot="-404707">
              <a:off x="2540057" y="2252512"/>
              <a:ext cx="421531" cy="145499"/>
            </a:xfrm>
            <a:custGeom>
              <a:avLst/>
              <a:gdLst/>
              <a:ahLst/>
              <a:cxnLst/>
              <a:rect l="l" t="t" r="r" b="b"/>
              <a:pathLst>
                <a:path w="6281" h="2168" extrusionOk="0">
                  <a:moveTo>
                    <a:pt x="6281" y="2168"/>
                  </a:moveTo>
                  <a:cubicBezTo>
                    <a:pt x="6281" y="2168"/>
                    <a:pt x="3132" y="1816"/>
                    <a:pt x="1" y="2168"/>
                  </a:cubicBezTo>
                  <a:lnTo>
                    <a:pt x="251" y="1084"/>
                  </a:lnTo>
                  <a:cubicBezTo>
                    <a:pt x="251" y="1084"/>
                    <a:pt x="3196" y="1"/>
                    <a:pt x="5030" y="1084"/>
                  </a:cubicBezTo>
                  <a:close/>
                </a:path>
              </a:pathLst>
            </a:custGeom>
            <a:gradFill>
              <a:gsLst>
                <a:gs pos="0">
                  <a:schemeClr val="accent4"/>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5"/>
            <p:cNvSpPr/>
            <p:nvPr/>
          </p:nvSpPr>
          <p:spPr>
            <a:xfrm rot="-404707">
              <a:off x="2631209" y="2319410"/>
              <a:ext cx="3825" cy="85232"/>
            </a:xfrm>
            <a:custGeom>
              <a:avLst/>
              <a:gdLst/>
              <a:ahLst/>
              <a:cxnLst/>
              <a:rect l="l" t="t" r="r" b="b"/>
              <a:pathLst>
                <a:path w="57" h="1270" extrusionOk="0">
                  <a:moveTo>
                    <a:pt x="1" y="1"/>
                  </a:moveTo>
                  <a:lnTo>
                    <a:pt x="56" y="1"/>
                  </a:lnTo>
                  <a:lnTo>
                    <a:pt x="56" y="1270"/>
                  </a:lnTo>
                  <a:lnTo>
                    <a:pt x="1" y="1270"/>
                  </a:lnTo>
                  <a:close/>
                </a:path>
              </a:pathLst>
            </a:custGeom>
            <a:solidFill>
              <a:srgbClr val="FFE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5"/>
            <p:cNvSpPr/>
            <p:nvPr/>
          </p:nvSpPr>
          <p:spPr>
            <a:xfrm rot="-404707">
              <a:off x="2789072" y="2285943"/>
              <a:ext cx="75300" cy="96440"/>
            </a:xfrm>
            <a:custGeom>
              <a:avLst/>
              <a:gdLst/>
              <a:ahLst/>
              <a:cxnLst/>
              <a:rect l="l" t="t" r="r" b="b"/>
              <a:pathLst>
                <a:path w="1122" h="1437" extrusionOk="0">
                  <a:moveTo>
                    <a:pt x="0" y="28"/>
                  </a:moveTo>
                  <a:lnTo>
                    <a:pt x="47" y="0"/>
                  </a:lnTo>
                  <a:lnTo>
                    <a:pt x="1121" y="1399"/>
                  </a:lnTo>
                  <a:lnTo>
                    <a:pt x="1075" y="1436"/>
                  </a:lnTo>
                  <a:close/>
                </a:path>
              </a:pathLst>
            </a:custGeom>
            <a:solidFill>
              <a:srgbClr val="FFE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5"/>
            <p:cNvSpPr/>
            <p:nvPr/>
          </p:nvSpPr>
          <p:spPr>
            <a:xfrm rot="-404707">
              <a:off x="718384" y="2350025"/>
              <a:ext cx="1668539" cy="404149"/>
            </a:xfrm>
            <a:custGeom>
              <a:avLst/>
              <a:gdLst/>
              <a:ahLst/>
              <a:cxnLst/>
              <a:rect l="l" t="t" r="r" b="b"/>
              <a:pathLst>
                <a:path w="24862" h="6022" extrusionOk="0">
                  <a:moveTo>
                    <a:pt x="24861" y="1"/>
                  </a:moveTo>
                  <a:cubicBezTo>
                    <a:pt x="22675" y="834"/>
                    <a:pt x="21249" y="6021"/>
                    <a:pt x="21249" y="6021"/>
                  </a:cubicBezTo>
                  <a:cubicBezTo>
                    <a:pt x="21249" y="6021"/>
                    <a:pt x="5929" y="4345"/>
                    <a:pt x="1" y="5845"/>
                  </a:cubicBezTo>
                  <a:cubicBezTo>
                    <a:pt x="1" y="5845"/>
                    <a:pt x="2863" y="3344"/>
                    <a:pt x="5780" y="2270"/>
                  </a:cubicBezTo>
                  <a:cubicBezTo>
                    <a:pt x="8698" y="1195"/>
                    <a:pt x="19980" y="10"/>
                    <a:pt x="24861" y="1"/>
                  </a:cubicBezTo>
                  <a:close/>
                </a:path>
              </a:pathLst>
            </a:custGeom>
            <a:gradFill>
              <a:gsLst>
                <a:gs pos="0">
                  <a:schemeClr val="accent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5"/>
            <p:cNvSpPr/>
            <p:nvPr/>
          </p:nvSpPr>
          <p:spPr>
            <a:xfrm rot="-404707">
              <a:off x="1923903" y="2401270"/>
              <a:ext cx="32415" cy="57918"/>
            </a:xfrm>
            <a:custGeom>
              <a:avLst/>
              <a:gdLst/>
              <a:ahLst/>
              <a:cxnLst/>
              <a:rect l="l" t="t" r="r" b="b"/>
              <a:pathLst>
                <a:path w="483" h="863" extrusionOk="0">
                  <a:moveTo>
                    <a:pt x="418" y="418"/>
                  </a:moveTo>
                  <a:cubicBezTo>
                    <a:pt x="353" y="649"/>
                    <a:pt x="223" y="853"/>
                    <a:pt x="121" y="862"/>
                  </a:cubicBezTo>
                  <a:cubicBezTo>
                    <a:pt x="29" y="862"/>
                    <a:pt x="1" y="677"/>
                    <a:pt x="66" y="445"/>
                  </a:cubicBezTo>
                  <a:cubicBezTo>
                    <a:pt x="130" y="214"/>
                    <a:pt x="260" y="19"/>
                    <a:pt x="362" y="10"/>
                  </a:cubicBezTo>
                  <a:cubicBezTo>
                    <a:pt x="455" y="1"/>
                    <a:pt x="482" y="186"/>
                    <a:pt x="418"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5"/>
            <p:cNvSpPr/>
            <p:nvPr/>
          </p:nvSpPr>
          <p:spPr>
            <a:xfrm rot="-404707">
              <a:off x="1822937" y="2420675"/>
              <a:ext cx="33019" cy="57918"/>
            </a:xfrm>
            <a:custGeom>
              <a:avLst/>
              <a:gdLst/>
              <a:ahLst/>
              <a:cxnLst/>
              <a:rect l="l" t="t" r="r" b="b"/>
              <a:pathLst>
                <a:path w="492" h="863" extrusionOk="0">
                  <a:moveTo>
                    <a:pt x="427" y="418"/>
                  </a:moveTo>
                  <a:cubicBezTo>
                    <a:pt x="352" y="649"/>
                    <a:pt x="223" y="853"/>
                    <a:pt x="130" y="862"/>
                  </a:cubicBezTo>
                  <a:cubicBezTo>
                    <a:pt x="28" y="862"/>
                    <a:pt x="0" y="686"/>
                    <a:pt x="65" y="446"/>
                  </a:cubicBezTo>
                  <a:cubicBezTo>
                    <a:pt x="130" y="214"/>
                    <a:pt x="269" y="20"/>
                    <a:pt x="362" y="10"/>
                  </a:cubicBezTo>
                  <a:cubicBezTo>
                    <a:pt x="464" y="1"/>
                    <a:pt x="491" y="186"/>
                    <a:pt x="427"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5"/>
            <p:cNvSpPr/>
            <p:nvPr/>
          </p:nvSpPr>
          <p:spPr>
            <a:xfrm rot="-404707">
              <a:off x="1721978" y="2440184"/>
              <a:ext cx="33019" cy="57851"/>
            </a:xfrm>
            <a:custGeom>
              <a:avLst/>
              <a:gdLst/>
              <a:ahLst/>
              <a:cxnLst/>
              <a:rect l="l" t="t" r="r" b="b"/>
              <a:pathLst>
                <a:path w="492" h="862" extrusionOk="0">
                  <a:moveTo>
                    <a:pt x="426" y="417"/>
                  </a:moveTo>
                  <a:cubicBezTo>
                    <a:pt x="352" y="649"/>
                    <a:pt x="222" y="843"/>
                    <a:pt x="130" y="852"/>
                  </a:cubicBezTo>
                  <a:cubicBezTo>
                    <a:pt x="28" y="862"/>
                    <a:pt x="0" y="676"/>
                    <a:pt x="65" y="445"/>
                  </a:cubicBezTo>
                  <a:cubicBezTo>
                    <a:pt x="139" y="204"/>
                    <a:pt x="269" y="9"/>
                    <a:pt x="361" y="9"/>
                  </a:cubicBezTo>
                  <a:cubicBezTo>
                    <a:pt x="463" y="0"/>
                    <a:pt x="491" y="185"/>
                    <a:pt x="426" y="41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5"/>
            <p:cNvSpPr/>
            <p:nvPr/>
          </p:nvSpPr>
          <p:spPr>
            <a:xfrm rot="-404707">
              <a:off x="1621615" y="2459558"/>
              <a:ext cx="32952" cy="57851"/>
            </a:xfrm>
            <a:custGeom>
              <a:avLst/>
              <a:gdLst/>
              <a:ahLst/>
              <a:cxnLst/>
              <a:rect l="l" t="t" r="r" b="b"/>
              <a:pathLst>
                <a:path w="491" h="862" extrusionOk="0">
                  <a:moveTo>
                    <a:pt x="426" y="426"/>
                  </a:moveTo>
                  <a:cubicBezTo>
                    <a:pt x="361" y="658"/>
                    <a:pt x="222" y="852"/>
                    <a:pt x="130" y="862"/>
                  </a:cubicBezTo>
                  <a:cubicBezTo>
                    <a:pt x="28" y="862"/>
                    <a:pt x="0" y="686"/>
                    <a:pt x="74" y="445"/>
                  </a:cubicBezTo>
                  <a:cubicBezTo>
                    <a:pt x="139" y="213"/>
                    <a:pt x="269" y="19"/>
                    <a:pt x="361" y="10"/>
                  </a:cubicBezTo>
                  <a:cubicBezTo>
                    <a:pt x="463" y="0"/>
                    <a:pt x="491" y="195"/>
                    <a:pt x="426" y="426"/>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5"/>
            <p:cNvSpPr/>
            <p:nvPr/>
          </p:nvSpPr>
          <p:spPr>
            <a:xfrm rot="-404707">
              <a:off x="1521261" y="2479567"/>
              <a:ext cx="32415" cy="57918"/>
            </a:xfrm>
            <a:custGeom>
              <a:avLst/>
              <a:gdLst/>
              <a:ahLst/>
              <a:cxnLst/>
              <a:rect l="l" t="t" r="r" b="b"/>
              <a:pathLst>
                <a:path w="483" h="863" extrusionOk="0">
                  <a:moveTo>
                    <a:pt x="418" y="418"/>
                  </a:moveTo>
                  <a:cubicBezTo>
                    <a:pt x="353" y="649"/>
                    <a:pt x="223" y="844"/>
                    <a:pt x="121" y="853"/>
                  </a:cubicBezTo>
                  <a:cubicBezTo>
                    <a:pt x="29" y="862"/>
                    <a:pt x="1" y="677"/>
                    <a:pt x="66" y="445"/>
                  </a:cubicBezTo>
                  <a:cubicBezTo>
                    <a:pt x="131" y="204"/>
                    <a:pt x="260" y="10"/>
                    <a:pt x="362" y="10"/>
                  </a:cubicBezTo>
                  <a:cubicBezTo>
                    <a:pt x="464" y="1"/>
                    <a:pt x="483" y="186"/>
                    <a:pt x="418"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5"/>
            <p:cNvSpPr/>
            <p:nvPr/>
          </p:nvSpPr>
          <p:spPr>
            <a:xfrm rot="-404707">
              <a:off x="1420898" y="2498938"/>
              <a:ext cx="32415" cy="57918"/>
            </a:xfrm>
            <a:custGeom>
              <a:avLst/>
              <a:gdLst/>
              <a:ahLst/>
              <a:cxnLst/>
              <a:rect l="l" t="t" r="r" b="b"/>
              <a:pathLst>
                <a:path w="483" h="863" extrusionOk="0">
                  <a:moveTo>
                    <a:pt x="418" y="418"/>
                  </a:moveTo>
                  <a:cubicBezTo>
                    <a:pt x="353" y="649"/>
                    <a:pt x="214" y="844"/>
                    <a:pt x="121" y="853"/>
                  </a:cubicBezTo>
                  <a:cubicBezTo>
                    <a:pt x="19" y="862"/>
                    <a:pt x="1" y="677"/>
                    <a:pt x="66" y="445"/>
                  </a:cubicBezTo>
                  <a:cubicBezTo>
                    <a:pt x="131" y="205"/>
                    <a:pt x="260" y="10"/>
                    <a:pt x="362" y="1"/>
                  </a:cubicBezTo>
                  <a:cubicBezTo>
                    <a:pt x="455" y="1"/>
                    <a:pt x="483" y="177"/>
                    <a:pt x="418"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5"/>
            <p:cNvSpPr/>
            <p:nvPr/>
          </p:nvSpPr>
          <p:spPr>
            <a:xfrm rot="-404707">
              <a:off x="1319932" y="2518343"/>
              <a:ext cx="33019" cy="57918"/>
            </a:xfrm>
            <a:custGeom>
              <a:avLst/>
              <a:gdLst/>
              <a:ahLst/>
              <a:cxnLst/>
              <a:rect l="l" t="t" r="r" b="b"/>
              <a:pathLst>
                <a:path w="492" h="863" extrusionOk="0">
                  <a:moveTo>
                    <a:pt x="417" y="418"/>
                  </a:moveTo>
                  <a:cubicBezTo>
                    <a:pt x="353" y="649"/>
                    <a:pt x="223" y="844"/>
                    <a:pt x="121" y="853"/>
                  </a:cubicBezTo>
                  <a:cubicBezTo>
                    <a:pt x="28" y="862"/>
                    <a:pt x="1" y="677"/>
                    <a:pt x="65" y="446"/>
                  </a:cubicBezTo>
                  <a:cubicBezTo>
                    <a:pt x="130" y="205"/>
                    <a:pt x="269" y="10"/>
                    <a:pt x="362" y="1"/>
                  </a:cubicBezTo>
                  <a:cubicBezTo>
                    <a:pt x="464" y="1"/>
                    <a:pt x="492" y="186"/>
                    <a:pt x="417" y="418"/>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5"/>
            <p:cNvSpPr/>
            <p:nvPr/>
          </p:nvSpPr>
          <p:spPr>
            <a:xfrm rot="-404707">
              <a:off x="1219575" y="2537816"/>
              <a:ext cx="32415" cy="57851"/>
            </a:xfrm>
            <a:custGeom>
              <a:avLst/>
              <a:gdLst/>
              <a:ahLst/>
              <a:cxnLst/>
              <a:rect l="l" t="t" r="r" b="b"/>
              <a:pathLst>
                <a:path w="483" h="862" extrusionOk="0">
                  <a:moveTo>
                    <a:pt x="417" y="417"/>
                  </a:moveTo>
                  <a:cubicBezTo>
                    <a:pt x="353" y="649"/>
                    <a:pt x="223" y="843"/>
                    <a:pt x="121" y="852"/>
                  </a:cubicBezTo>
                  <a:cubicBezTo>
                    <a:pt x="19" y="862"/>
                    <a:pt x="1" y="676"/>
                    <a:pt x="65" y="445"/>
                  </a:cubicBezTo>
                  <a:cubicBezTo>
                    <a:pt x="130" y="204"/>
                    <a:pt x="260" y="9"/>
                    <a:pt x="362" y="9"/>
                  </a:cubicBezTo>
                  <a:cubicBezTo>
                    <a:pt x="454" y="0"/>
                    <a:pt x="482" y="185"/>
                    <a:pt x="417" y="41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5"/>
            <p:cNvSpPr/>
            <p:nvPr/>
          </p:nvSpPr>
          <p:spPr>
            <a:xfrm rot="-404707">
              <a:off x="1118609" y="2557222"/>
              <a:ext cx="33019" cy="57851"/>
            </a:xfrm>
            <a:custGeom>
              <a:avLst/>
              <a:gdLst/>
              <a:ahLst/>
              <a:cxnLst/>
              <a:rect l="l" t="t" r="r" b="b"/>
              <a:pathLst>
                <a:path w="492" h="862" extrusionOk="0">
                  <a:moveTo>
                    <a:pt x="417" y="417"/>
                  </a:moveTo>
                  <a:cubicBezTo>
                    <a:pt x="352" y="649"/>
                    <a:pt x="223" y="852"/>
                    <a:pt x="130" y="852"/>
                  </a:cubicBezTo>
                  <a:cubicBezTo>
                    <a:pt x="28" y="862"/>
                    <a:pt x="0" y="676"/>
                    <a:pt x="65" y="445"/>
                  </a:cubicBezTo>
                  <a:cubicBezTo>
                    <a:pt x="130" y="213"/>
                    <a:pt x="269" y="10"/>
                    <a:pt x="361" y="10"/>
                  </a:cubicBezTo>
                  <a:cubicBezTo>
                    <a:pt x="463" y="0"/>
                    <a:pt x="491" y="186"/>
                    <a:pt x="417" y="417"/>
                  </a:cubicBezTo>
                  <a:close/>
                </a:path>
              </a:pathLst>
            </a:custGeom>
            <a:solidFill>
              <a:srgbClr val="F5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5"/>
            <p:cNvSpPr/>
            <p:nvPr/>
          </p:nvSpPr>
          <p:spPr>
            <a:xfrm rot="-404707">
              <a:off x="1927710" y="2401499"/>
              <a:ext cx="32348" cy="57851"/>
            </a:xfrm>
            <a:custGeom>
              <a:avLst/>
              <a:gdLst/>
              <a:ahLst/>
              <a:cxnLst/>
              <a:rect l="l" t="t" r="r" b="b"/>
              <a:pathLst>
                <a:path w="482" h="862" extrusionOk="0">
                  <a:moveTo>
                    <a:pt x="417" y="417"/>
                  </a:moveTo>
                  <a:cubicBezTo>
                    <a:pt x="352" y="648"/>
                    <a:pt x="223" y="852"/>
                    <a:pt x="121" y="852"/>
                  </a:cubicBezTo>
                  <a:cubicBezTo>
                    <a:pt x="28" y="862"/>
                    <a:pt x="0" y="676"/>
                    <a:pt x="65" y="445"/>
                  </a:cubicBezTo>
                  <a:cubicBezTo>
                    <a:pt x="130" y="213"/>
                    <a:pt x="260" y="9"/>
                    <a:pt x="362" y="9"/>
                  </a:cubicBezTo>
                  <a:cubicBezTo>
                    <a:pt x="454" y="0"/>
                    <a:pt x="482" y="185"/>
                    <a:pt x="41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5"/>
            <p:cNvSpPr/>
            <p:nvPr/>
          </p:nvSpPr>
          <p:spPr>
            <a:xfrm rot="-404707">
              <a:off x="1826745" y="2420905"/>
              <a:ext cx="32952" cy="57851"/>
            </a:xfrm>
            <a:custGeom>
              <a:avLst/>
              <a:gdLst/>
              <a:ahLst/>
              <a:cxnLst/>
              <a:rect l="l" t="t" r="r" b="b"/>
              <a:pathLst>
                <a:path w="491" h="862" extrusionOk="0">
                  <a:moveTo>
                    <a:pt x="426" y="417"/>
                  </a:moveTo>
                  <a:cubicBezTo>
                    <a:pt x="352" y="649"/>
                    <a:pt x="222" y="852"/>
                    <a:pt x="130" y="852"/>
                  </a:cubicBezTo>
                  <a:cubicBezTo>
                    <a:pt x="28" y="862"/>
                    <a:pt x="0" y="676"/>
                    <a:pt x="65" y="445"/>
                  </a:cubicBezTo>
                  <a:cubicBezTo>
                    <a:pt x="139" y="213"/>
                    <a:pt x="269" y="19"/>
                    <a:pt x="361" y="10"/>
                  </a:cubicBezTo>
                  <a:cubicBezTo>
                    <a:pt x="463" y="0"/>
                    <a:pt x="491" y="185"/>
                    <a:pt x="426"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5"/>
            <p:cNvSpPr/>
            <p:nvPr/>
          </p:nvSpPr>
          <p:spPr>
            <a:xfrm rot="-404707">
              <a:off x="1726317" y="2440314"/>
              <a:ext cx="32415" cy="57851"/>
            </a:xfrm>
            <a:custGeom>
              <a:avLst/>
              <a:gdLst/>
              <a:ahLst/>
              <a:cxnLst/>
              <a:rect l="l" t="t" r="r" b="b"/>
              <a:pathLst>
                <a:path w="483" h="862" extrusionOk="0">
                  <a:moveTo>
                    <a:pt x="418" y="417"/>
                  </a:moveTo>
                  <a:cubicBezTo>
                    <a:pt x="353" y="649"/>
                    <a:pt x="223" y="853"/>
                    <a:pt x="121" y="862"/>
                  </a:cubicBezTo>
                  <a:cubicBezTo>
                    <a:pt x="29" y="862"/>
                    <a:pt x="1" y="677"/>
                    <a:pt x="66" y="445"/>
                  </a:cubicBezTo>
                  <a:cubicBezTo>
                    <a:pt x="131" y="213"/>
                    <a:pt x="260" y="19"/>
                    <a:pt x="362" y="10"/>
                  </a:cubicBezTo>
                  <a:cubicBezTo>
                    <a:pt x="455" y="0"/>
                    <a:pt x="483" y="186"/>
                    <a:pt x="418"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5"/>
            <p:cNvSpPr/>
            <p:nvPr/>
          </p:nvSpPr>
          <p:spPr>
            <a:xfrm rot="-404707">
              <a:off x="1625351" y="2459720"/>
              <a:ext cx="33019" cy="57851"/>
            </a:xfrm>
            <a:custGeom>
              <a:avLst/>
              <a:gdLst/>
              <a:ahLst/>
              <a:cxnLst/>
              <a:rect l="l" t="t" r="r" b="b"/>
              <a:pathLst>
                <a:path w="492" h="862" extrusionOk="0">
                  <a:moveTo>
                    <a:pt x="427" y="417"/>
                  </a:moveTo>
                  <a:cubicBezTo>
                    <a:pt x="362" y="649"/>
                    <a:pt x="223" y="853"/>
                    <a:pt x="130" y="862"/>
                  </a:cubicBezTo>
                  <a:cubicBezTo>
                    <a:pt x="28" y="862"/>
                    <a:pt x="1" y="686"/>
                    <a:pt x="75" y="445"/>
                  </a:cubicBezTo>
                  <a:cubicBezTo>
                    <a:pt x="140" y="214"/>
                    <a:pt x="269" y="19"/>
                    <a:pt x="362" y="10"/>
                  </a:cubicBezTo>
                  <a:cubicBezTo>
                    <a:pt x="464" y="1"/>
                    <a:pt x="492" y="186"/>
                    <a:pt x="42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5"/>
            <p:cNvSpPr/>
            <p:nvPr/>
          </p:nvSpPr>
          <p:spPr>
            <a:xfrm rot="-404707">
              <a:off x="1524994" y="2479126"/>
              <a:ext cx="32415" cy="57918"/>
            </a:xfrm>
            <a:custGeom>
              <a:avLst/>
              <a:gdLst/>
              <a:ahLst/>
              <a:cxnLst/>
              <a:rect l="l" t="t" r="r" b="b"/>
              <a:pathLst>
                <a:path w="483" h="863" extrusionOk="0">
                  <a:moveTo>
                    <a:pt x="417" y="418"/>
                  </a:moveTo>
                  <a:cubicBezTo>
                    <a:pt x="353" y="649"/>
                    <a:pt x="223" y="844"/>
                    <a:pt x="121" y="853"/>
                  </a:cubicBezTo>
                  <a:cubicBezTo>
                    <a:pt x="28" y="862"/>
                    <a:pt x="1" y="677"/>
                    <a:pt x="65" y="445"/>
                  </a:cubicBezTo>
                  <a:cubicBezTo>
                    <a:pt x="130" y="204"/>
                    <a:pt x="269" y="10"/>
                    <a:pt x="362" y="10"/>
                  </a:cubicBezTo>
                  <a:cubicBezTo>
                    <a:pt x="464" y="1"/>
                    <a:pt x="482" y="186"/>
                    <a:pt x="417" y="418"/>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5"/>
            <p:cNvSpPr/>
            <p:nvPr/>
          </p:nvSpPr>
          <p:spPr>
            <a:xfrm rot="-404707">
              <a:off x="1424630" y="2498496"/>
              <a:ext cx="32415" cy="57918"/>
            </a:xfrm>
            <a:custGeom>
              <a:avLst/>
              <a:gdLst/>
              <a:ahLst/>
              <a:cxnLst/>
              <a:rect l="l" t="t" r="r" b="b"/>
              <a:pathLst>
                <a:path w="483" h="863" extrusionOk="0">
                  <a:moveTo>
                    <a:pt x="417" y="427"/>
                  </a:moveTo>
                  <a:cubicBezTo>
                    <a:pt x="352" y="658"/>
                    <a:pt x="214" y="853"/>
                    <a:pt x="121" y="862"/>
                  </a:cubicBezTo>
                  <a:cubicBezTo>
                    <a:pt x="19" y="862"/>
                    <a:pt x="0" y="686"/>
                    <a:pt x="65" y="445"/>
                  </a:cubicBezTo>
                  <a:cubicBezTo>
                    <a:pt x="130" y="214"/>
                    <a:pt x="260" y="19"/>
                    <a:pt x="362" y="10"/>
                  </a:cubicBezTo>
                  <a:cubicBezTo>
                    <a:pt x="454" y="1"/>
                    <a:pt x="482" y="195"/>
                    <a:pt x="417" y="42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5"/>
            <p:cNvSpPr/>
            <p:nvPr/>
          </p:nvSpPr>
          <p:spPr>
            <a:xfrm rot="-404707">
              <a:off x="1323742" y="2518608"/>
              <a:ext cx="32348" cy="57851"/>
            </a:xfrm>
            <a:custGeom>
              <a:avLst/>
              <a:gdLst/>
              <a:ahLst/>
              <a:cxnLst/>
              <a:rect l="l" t="t" r="r" b="b"/>
              <a:pathLst>
                <a:path w="482" h="862" extrusionOk="0">
                  <a:moveTo>
                    <a:pt x="417" y="417"/>
                  </a:moveTo>
                  <a:cubicBezTo>
                    <a:pt x="352" y="649"/>
                    <a:pt x="222" y="852"/>
                    <a:pt x="121" y="852"/>
                  </a:cubicBezTo>
                  <a:cubicBezTo>
                    <a:pt x="28" y="862"/>
                    <a:pt x="0" y="676"/>
                    <a:pt x="65" y="445"/>
                  </a:cubicBezTo>
                  <a:cubicBezTo>
                    <a:pt x="130" y="213"/>
                    <a:pt x="269" y="10"/>
                    <a:pt x="361" y="10"/>
                  </a:cubicBezTo>
                  <a:cubicBezTo>
                    <a:pt x="463" y="0"/>
                    <a:pt x="482" y="186"/>
                    <a:pt x="41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5"/>
            <p:cNvSpPr/>
            <p:nvPr/>
          </p:nvSpPr>
          <p:spPr>
            <a:xfrm rot="-404707">
              <a:off x="1223378" y="2537979"/>
              <a:ext cx="32348" cy="57851"/>
            </a:xfrm>
            <a:custGeom>
              <a:avLst/>
              <a:gdLst/>
              <a:ahLst/>
              <a:cxnLst/>
              <a:rect l="l" t="t" r="r" b="b"/>
              <a:pathLst>
                <a:path w="482" h="862" extrusionOk="0">
                  <a:moveTo>
                    <a:pt x="417" y="417"/>
                  </a:moveTo>
                  <a:cubicBezTo>
                    <a:pt x="352" y="649"/>
                    <a:pt x="222" y="843"/>
                    <a:pt x="121" y="853"/>
                  </a:cubicBezTo>
                  <a:cubicBezTo>
                    <a:pt x="28" y="862"/>
                    <a:pt x="0" y="677"/>
                    <a:pt x="65" y="445"/>
                  </a:cubicBezTo>
                  <a:cubicBezTo>
                    <a:pt x="130" y="204"/>
                    <a:pt x="259" y="10"/>
                    <a:pt x="361" y="0"/>
                  </a:cubicBezTo>
                  <a:cubicBezTo>
                    <a:pt x="454" y="0"/>
                    <a:pt x="482" y="176"/>
                    <a:pt x="41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5"/>
            <p:cNvSpPr/>
            <p:nvPr/>
          </p:nvSpPr>
          <p:spPr>
            <a:xfrm rot="-404707">
              <a:off x="1122346" y="2557388"/>
              <a:ext cx="33019" cy="57851"/>
            </a:xfrm>
            <a:custGeom>
              <a:avLst/>
              <a:gdLst/>
              <a:ahLst/>
              <a:cxnLst/>
              <a:rect l="l" t="t" r="r" b="b"/>
              <a:pathLst>
                <a:path w="492" h="862" extrusionOk="0">
                  <a:moveTo>
                    <a:pt x="427" y="417"/>
                  </a:moveTo>
                  <a:cubicBezTo>
                    <a:pt x="353" y="649"/>
                    <a:pt x="223" y="843"/>
                    <a:pt x="130" y="853"/>
                  </a:cubicBezTo>
                  <a:cubicBezTo>
                    <a:pt x="29" y="862"/>
                    <a:pt x="1" y="677"/>
                    <a:pt x="66" y="445"/>
                  </a:cubicBezTo>
                  <a:cubicBezTo>
                    <a:pt x="130" y="214"/>
                    <a:pt x="269" y="10"/>
                    <a:pt x="362" y="10"/>
                  </a:cubicBezTo>
                  <a:cubicBezTo>
                    <a:pt x="464" y="1"/>
                    <a:pt x="492" y="186"/>
                    <a:pt x="427" y="417"/>
                  </a:cubicBezTo>
                  <a:close/>
                </a:path>
              </a:pathLst>
            </a:custGeom>
            <a:solidFill>
              <a:srgbClr val="662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5"/>
            <p:cNvSpPr/>
            <p:nvPr/>
          </p:nvSpPr>
          <p:spPr>
            <a:xfrm rot="-404707">
              <a:off x="1995486" y="2353232"/>
              <a:ext cx="179726" cy="181001"/>
            </a:xfrm>
            <a:custGeom>
              <a:avLst/>
              <a:gdLst/>
              <a:ahLst/>
              <a:cxnLst/>
              <a:rect l="l" t="t" r="r" b="b"/>
              <a:pathLst>
                <a:path w="2678" h="2697" extrusionOk="0">
                  <a:moveTo>
                    <a:pt x="1538" y="2696"/>
                  </a:moveTo>
                  <a:lnTo>
                    <a:pt x="1538" y="2696"/>
                  </a:lnTo>
                  <a:lnTo>
                    <a:pt x="177" y="2641"/>
                  </a:lnTo>
                  <a:cubicBezTo>
                    <a:pt x="131" y="2631"/>
                    <a:pt x="75" y="2613"/>
                    <a:pt x="47" y="2566"/>
                  </a:cubicBezTo>
                  <a:cubicBezTo>
                    <a:pt x="10" y="2520"/>
                    <a:pt x="1" y="2455"/>
                    <a:pt x="19" y="2400"/>
                  </a:cubicBezTo>
                  <a:cubicBezTo>
                    <a:pt x="131" y="1946"/>
                    <a:pt x="483" y="816"/>
                    <a:pt x="1085" y="112"/>
                  </a:cubicBezTo>
                  <a:cubicBezTo>
                    <a:pt x="1112" y="75"/>
                    <a:pt x="1149" y="56"/>
                    <a:pt x="1196" y="56"/>
                  </a:cubicBezTo>
                  <a:lnTo>
                    <a:pt x="2493" y="10"/>
                  </a:lnTo>
                  <a:cubicBezTo>
                    <a:pt x="2557" y="1"/>
                    <a:pt x="2613" y="38"/>
                    <a:pt x="2641" y="84"/>
                  </a:cubicBezTo>
                  <a:cubicBezTo>
                    <a:pt x="2678" y="149"/>
                    <a:pt x="2678" y="223"/>
                    <a:pt x="2641" y="288"/>
                  </a:cubicBezTo>
                  <a:lnTo>
                    <a:pt x="2622" y="316"/>
                  </a:lnTo>
                  <a:cubicBezTo>
                    <a:pt x="2381" y="769"/>
                    <a:pt x="1863" y="1705"/>
                    <a:pt x="1696" y="2548"/>
                  </a:cubicBezTo>
                  <a:cubicBezTo>
                    <a:pt x="1687" y="2631"/>
                    <a:pt x="1622" y="2696"/>
                    <a:pt x="1538" y="2696"/>
                  </a:cubicBezTo>
                  <a:close/>
                  <a:moveTo>
                    <a:pt x="2502" y="66"/>
                  </a:moveTo>
                  <a:lnTo>
                    <a:pt x="2502" y="66"/>
                  </a:lnTo>
                  <a:lnTo>
                    <a:pt x="1205" y="112"/>
                  </a:lnTo>
                  <a:cubicBezTo>
                    <a:pt x="1177" y="112"/>
                    <a:pt x="1140" y="121"/>
                    <a:pt x="1122" y="149"/>
                  </a:cubicBezTo>
                  <a:cubicBezTo>
                    <a:pt x="529" y="844"/>
                    <a:pt x="195" y="1964"/>
                    <a:pt x="75" y="2409"/>
                  </a:cubicBezTo>
                  <a:lnTo>
                    <a:pt x="75" y="2409"/>
                  </a:lnTo>
                  <a:cubicBezTo>
                    <a:pt x="66" y="2446"/>
                    <a:pt x="75" y="2492"/>
                    <a:pt x="94" y="2529"/>
                  </a:cubicBezTo>
                  <a:cubicBezTo>
                    <a:pt x="112" y="2557"/>
                    <a:pt x="149" y="2566"/>
                    <a:pt x="177" y="2576"/>
                  </a:cubicBezTo>
                  <a:lnTo>
                    <a:pt x="1538" y="2631"/>
                  </a:lnTo>
                  <a:lnTo>
                    <a:pt x="1538" y="2631"/>
                  </a:lnTo>
                  <a:cubicBezTo>
                    <a:pt x="1594" y="2631"/>
                    <a:pt x="1640" y="2585"/>
                    <a:pt x="1650" y="2529"/>
                  </a:cubicBezTo>
                  <a:cubicBezTo>
                    <a:pt x="1816" y="1677"/>
                    <a:pt x="2335" y="732"/>
                    <a:pt x="2576" y="279"/>
                  </a:cubicBezTo>
                  <a:lnTo>
                    <a:pt x="2594" y="251"/>
                  </a:lnTo>
                  <a:cubicBezTo>
                    <a:pt x="2613" y="204"/>
                    <a:pt x="2613" y="158"/>
                    <a:pt x="2594" y="112"/>
                  </a:cubicBezTo>
                  <a:cubicBezTo>
                    <a:pt x="2576" y="75"/>
                    <a:pt x="2539" y="56"/>
                    <a:pt x="2502" y="66"/>
                  </a:cubicBezTo>
                  <a:close/>
                </a:path>
              </a:pathLst>
            </a:custGeom>
            <a:solidFill>
              <a:srgbClr val="FFE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5"/>
            <p:cNvSpPr/>
            <p:nvPr/>
          </p:nvSpPr>
          <p:spPr>
            <a:xfrm rot="-404707">
              <a:off x="793606" y="2333005"/>
              <a:ext cx="314017" cy="414081"/>
            </a:xfrm>
            <a:custGeom>
              <a:avLst/>
              <a:gdLst/>
              <a:ahLst/>
              <a:cxnLst/>
              <a:rect l="l" t="t" r="r" b="b"/>
              <a:pathLst>
                <a:path w="4679" h="6170" extrusionOk="0">
                  <a:moveTo>
                    <a:pt x="2928" y="84"/>
                  </a:moveTo>
                  <a:lnTo>
                    <a:pt x="2576" y="1"/>
                  </a:lnTo>
                  <a:lnTo>
                    <a:pt x="29" y="1307"/>
                  </a:lnTo>
                  <a:lnTo>
                    <a:pt x="1" y="6169"/>
                  </a:lnTo>
                  <a:cubicBezTo>
                    <a:pt x="1" y="6169"/>
                    <a:pt x="2770" y="4215"/>
                    <a:pt x="4678" y="3539"/>
                  </a:cubicBezTo>
                  <a:close/>
                </a:path>
              </a:pathLst>
            </a:custGeom>
            <a:gradFill>
              <a:gsLst>
                <a:gs pos="0">
                  <a:schemeClr val="accent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5"/>
            <p:cNvSpPr/>
            <p:nvPr/>
          </p:nvSpPr>
          <p:spPr>
            <a:xfrm rot="-404707">
              <a:off x="955820" y="2323448"/>
              <a:ext cx="141204" cy="243751"/>
            </a:xfrm>
            <a:custGeom>
              <a:avLst/>
              <a:gdLst/>
              <a:ahLst/>
              <a:cxnLst/>
              <a:rect l="l" t="t" r="r" b="b"/>
              <a:pathLst>
                <a:path w="2104" h="3632" extrusionOk="0">
                  <a:moveTo>
                    <a:pt x="1" y="1"/>
                  </a:moveTo>
                  <a:lnTo>
                    <a:pt x="1844" y="3632"/>
                  </a:lnTo>
                  <a:lnTo>
                    <a:pt x="2103" y="3530"/>
                  </a:lnTo>
                  <a:lnTo>
                    <a:pt x="353" y="84"/>
                  </a:lnTo>
                  <a:close/>
                </a:path>
              </a:pathLst>
            </a:custGeom>
            <a:gradFill>
              <a:gsLst>
                <a:gs pos="0">
                  <a:schemeClr val="accent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5"/>
            <p:cNvSpPr/>
            <p:nvPr/>
          </p:nvSpPr>
          <p:spPr>
            <a:xfrm rot="-404727">
              <a:off x="346975" y="2607448"/>
              <a:ext cx="1760796" cy="192149"/>
            </a:xfrm>
            <a:custGeom>
              <a:avLst/>
              <a:gdLst/>
              <a:ahLst/>
              <a:cxnLst/>
              <a:rect l="l" t="t" r="r" b="b"/>
              <a:pathLst>
                <a:path w="26473" h="2863" extrusionOk="0">
                  <a:moveTo>
                    <a:pt x="26445" y="2344"/>
                  </a:moveTo>
                  <a:lnTo>
                    <a:pt x="26473" y="2863"/>
                  </a:lnTo>
                  <a:lnTo>
                    <a:pt x="1" y="353"/>
                  </a:lnTo>
                  <a:lnTo>
                    <a:pt x="1121" y="232"/>
                  </a:lnTo>
                  <a:cubicBezTo>
                    <a:pt x="1121" y="232"/>
                    <a:pt x="16655" y="1"/>
                    <a:pt x="26445" y="2344"/>
                  </a:cubicBezTo>
                  <a:close/>
                </a:path>
              </a:pathLst>
            </a:custGeom>
            <a:gradFill>
              <a:gsLst>
                <a:gs pos="0">
                  <a:schemeClr val="lt1"/>
                </a:gs>
                <a:gs pos="5000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5"/>
            <p:cNvSpPr/>
            <p:nvPr/>
          </p:nvSpPr>
          <p:spPr>
            <a:xfrm rot="-404715">
              <a:off x="292670" y="2634238"/>
              <a:ext cx="1821089" cy="231948"/>
            </a:xfrm>
            <a:custGeom>
              <a:avLst/>
              <a:gdLst/>
              <a:ahLst/>
              <a:cxnLst/>
              <a:rect l="l" t="t" r="r" b="b"/>
              <a:pathLst>
                <a:path w="27335" h="3456" extrusionOk="0">
                  <a:moveTo>
                    <a:pt x="27334" y="2511"/>
                  </a:moveTo>
                  <a:cubicBezTo>
                    <a:pt x="27334" y="2511"/>
                    <a:pt x="24778" y="3456"/>
                    <a:pt x="16775" y="2844"/>
                  </a:cubicBezTo>
                  <a:cubicBezTo>
                    <a:pt x="8772" y="2242"/>
                    <a:pt x="0" y="427"/>
                    <a:pt x="0" y="427"/>
                  </a:cubicBezTo>
                  <a:lnTo>
                    <a:pt x="853" y="1"/>
                  </a:lnTo>
                  <a:cubicBezTo>
                    <a:pt x="853" y="1"/>
                    <a:pt x="16636" y="1103"/>
                    <a:pt x="27334" y="2511"/>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5"/>
            <p:cNvSpPr/>
            <p:nvPr/>
          </p:nvSpPr>
          <p:spPr>
            <a:xfrm rot="-404707">
              <a:off x="1251893" y="2683736"/>
              <a:ext cx="610518" cy="574479"/>
            </a:xfrm>
            <a:custGeom>
              <a:avLst/>
              <a:gdLst/>
              <a:ahLst/>
              <a:cxnLst/>
              <a:rect l="l" t="t" r="r" b="b"/>
              <a:pathLst>
                <a:path w="9097" h="8560" extrusionOk="0">
                  <a:moveTo>
                    <a:pt x="1575" y="6234"/>
                  </a:moveTo>
                  <a:cubicBezTo>
                    <a:pt x="1575" y="6234"/>
                    <a:pt x="4029" y="8559"/>
                    <a:pt x="8920" y="7197"/>
                  </a:cubicBezTo>
                  <a:lnTo>
                    <a:pt x="9096" y="1621"/>
                  </a:lnTo>
                  <a:cubicBezTo>
                    <a:pt x="9096" y="1621"/>
                    <a:pt x="5298" y="1"/>
                    <a:pt x="1899" y="2381"/>
                  </a:cubicBezTo>
                  <a:cubicBezTo>
                    <a:pt x="1899" y="2381"/>
                    <a:pt x="0" y="3724"/>
                    <a:pt x="1575" y="6234"/>
                  </a:cubicBezTo>
                  <a:close/>
                </a:path>
              </a:pathLst>
            </a:custGeom>
            <a:gradFill>
              <a:gsLst>
                <a:gs pos="0">
                  <a:schemeClr val="lt1"/>
                </a:gs>
                <a:gs pos="5000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5"/>
            <p:cNvSpPr/>
            <p:nvPr/>
          </p:nvSpPr>
          <p:spPr>
            <a:xfrm rot="-404707">
              <a:off x="1718395" y="2759252"/>
              <a:ext cx="261804" cy="373076"/>
            </a:xfrm>
            <a:custGeom>
              <a:avLst/>
              <a:gdLst/>
              <a:ahLst/>
              <a:cxnLst/>
              <a:rect l="l" t="t" r="r" b="b"/>
              <a:pathLst>
                <a:path w="3901" h="5559" extrusionOk="0">
                  <a:moveTo>
                    <a:pt x="3900" y="2780"/>
                  </a:moveTo>
                  <a:cubicBezTo>
                    <a:pt x="3900" y="4308"/>
                    <a:pt x="3029" y="5558"/>
                    <a:pt x="1955" y="5558"/>
                  </a:cubicBezTo>
                  <a:cubicBezTo>
                    <a:pt x="871" y="5558"/>
                    <a:pt x="1" y="4308"/>
                    <a:pt x="1" y="2780"/>
                  </a:cubicBezTo>
                  <a:cubicBezTo>
                    <a:pt x="1" y="1242"/>
                    <a:pt x="871" y="1"/>
                    <a:pt x="1955" y="1"/>
                  </a:cubicBezTo>
                  <a:cubicBezTo>
                    <a:pt x="3029" y="1"/>
                    <a:pt x="3900" y="1242"/>
                    <a:pt x="3900" y="2780"/>
                  </a:cubicBezTo>
                  <a:close/>
                </a:path>
              </a:pathLst>
            </a:custGeom>
            <a:gradFill>
              <a:gsLst>
                <a:gs pos="0">
                  <a:schemeClr val="dk1"/>
                </a:gs>
                <a:gs pos="74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5"/>
            <p:cNvSpPr/>
            <p:nvPr/>
          </p:nvSpPr>
          <p:spPr>
            <a:xfrm rot="-404707">
              <a:off x="1736421" y="2778672"/>
              <a:ext cx="234422" cy="333278"/>
            </a:xfrm>
            <a:custGeom>
              <a:avLst/>
              <a:gdLst/>
              <a:ahLst/>
              <a:cxnLst/>
              <a:rect l="l" t="t" r="r" b="b"/>
              <a:pathLst>
                <a:path w="3493" h="4966" extrusionOk="0">
                  <a:moveTo>
                    <a:pt x="3492" y="2483"/>
                  </a:moveTo>
                  <a:cubicBezTo>
                    <a:pt x="3492" y="3854"/>
                    <a:pt x="2714" y="4965"/>
                    <a:pt x="1751" y="4965"/>
                  </a:cubicBezTo>
                  <a:cubicBezTo>
                    <a:pt x="788" y="4965"/>
                    <a:pt x="0" y="3854"/>
                    <a:pt x="0" y="2483"/>
                  </a:cubicBezTo>
                  <a:cubicBezTo>
                    <a:pt x="0" y="1112"/>
                    <a:pt x="788" y="0"/>
                    <a:pt x="1751" y="0"/>
                  </a:cubicBezTo>
                  <a:cubicBezTo>
                    <a:pt x="2714" y="0"/>
                    <a:pt x="3492" y="1112"/>
                    <a:pt x="3492" y="2483"/>
                  </a:cubicBezTo>
                  <a:close/>
                </a:path>
              </a:pathLst>
            </a:custGeom>
            <a:solidFill>
              <a:srgbClr val="F5B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5"/>
            <p:cNvSpPr/>
            <p:nvPr/>
          </p:nvSpPr>
          <p:spPr>
            <a:xfrm rot="-404648">
              <a:off x="1737434" y="2813619"/>
              <a:ext cx="173509" cy="284086"/>
            </a:xfrm>
            <a:custGeom>
              <a:avLst/>
              <a:gdLst/>
              <a:ahLst/>
              <a:cxnLst/>
              <a:rect l="l" t="t" r="r" b="b"/>
              <a:pathLst>
                <a:path w="2576" h="4187" extrusionOk="0">
                  <a:moveTo>
                    <a:pt x="2575" y="2094"/>
                  </a:moveTo>
                  <a:cubicBezTo>
                    <a:pt x="2575" y="3242"/>
                    <a:pt x="2001" y="4187"/>
                    <a:pt x="1288" y="4187"/>
                  </a:cubicBezTo>
                  <a:cubicBezTo>
                    <a:pt x="575" y="4187"/>
                    <a:pt x="0" y="3242"/>
                    <a:pt x="0" y="2094"/>
                  </a:cubicBezTo>
                  <a:cubicBezTo>
                    <a:pt x="0" y="936"/>
                    <a:pt x="575" y="0"/>
                    <a:pt x="1288" y="0"/>
                  </a:cubicBezTo>
                  <a:cubicBezTo>
                    <a:pt x="2001" y="0"/>
                    <a:pt x="2575" y="936"/>
                    <a:pt x="2575" y="2094"/>
                  </a:cubicBezTo>
                  <a:close/>
                </a:path>
              </a:pathLst>
            </a:custGeom>
            <a:gradFill>
              <a:gsLst>
                <a:gs pos="0">
                  <a:schemeClr val="accent4"/>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5"/>
            <p:cNvSpPr/>
            <p:nvPr/>
          </p:nvSpPr>
          <p:spPr>
            <a:xfrm rot="-404707">
              <a:off x="1785163" y="2816923"/>
              <a:ext cx="39865" cy="140533"/>
            </a:xfrm>
            <a:custGeom>
              <a:avLst/>
              <a:gdLst/>
              <a:ahLst/>
              <a:cxnLst/>
              <a:rect l="l" t="t" r="r" b="b"/>
              <a:pathLst>
                <a:path w="594" h="2094" extrusionOk="0">
                  <a:moveTo>
                    <a:pt x="1" y="2094"/>
                  </a:moveTo>
                  <a:lnTo>
                    <a:pt x="1" y="2094"/>
                  </a:lnTo>
                  <a:lnTo>
                    <a:pt x="381" y="0"/>
                  </a:lnTo>
                  <a:lnTo>
                    <a:pt x="5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5"/>
            <p:cNvSpPr/>
            <p:nvPr/>
          </p:nvSpPr>
          <p:spPr>
            <a:xfrm rot="-404707">
              <a:off x="1770581" y="2832543"/>
              <a:ext cx="15570" cy="128117"/>
            </a:xfrm>
            <a:custGeom>
              <a:avLst/>
              <a:gdLst/>
              <a:ahLst/>
              <a:cxnLst/>
              <a:rect l="l" t="t" r="r" b="b"/>
              <a:pathLst>
                <a:path w="232" h="1909" extrusionOk="0">
                  <a:moveTo>
                    <a:pt x="232" y="1909"/>
                  </a:moveTo>
                  <a:lnTo>
                    <a:pt x="232" y="1909"/>
                  </a:lnTo>
                  <a:lnTo>
                    <a:pt x="0" y="186"/>
                  </a:lnTo>
                  <a:lnTo>
                    <a:pt x="1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5"/>
            <p:cNvSpPr/>
            <p:nvPr/>
          </p:nvSpPr>
          <p:spPr>
            <a:xfrm rot="-404707">
              <a:off x="1745466" y="2881270"/>
              <a:ext cx="43556" cy="80870"/>
            </a:xfrm>
            <a:custGeom>
              <a:avLst/>
              <a:gdLst/>
              <a:ahLst/>
              <a:cxnLst/>
              <a:rect l="l" t="t" r="r" b="b"/>
              <a:pathLst>
                <a:path w="649" h="1205" extrusionOk="0">
                  <a:moveTo>
                    <a:pt x="649" y="1205"/>
                  </a:moveTo>
                  <a:lnTo>
                    <a:pt x="649" y="1205"/>
                  </a:lnTo>
                  <a:lnTo>
                    <a:pt x="0" y="31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5"/>
            <p:cNvSpPr/>
            <p:nvPr/>
          </p:nvSpPr>
          <p:spPr>
            <a:xfrm rot="-404707">
              <a:off x="1742751" y="2949818"/>
              <a:ext cx="51005" cy="24295"/>
            </a:xfrm>
            <a:custGeom>
              <a:avLst/>
              <a:gdLst/>
              <a:ahLst/>
              <a:cxnLst/>
              <a:rect l="l" t="t" r="r" b="b"/>
              <a:pathLst>
                <a:path w="760" h="362" extrusionOk="0">
                  <a:moveTo>
                    <a:pt x="760" y="186"/>
                  </a:moveTo>
                  <a:lnTo>
                    <a:pt x="760" y="186"/>
                  </a:lnTo>
                  <a:lnTo>
                    <a:pt x="0" y="362"/>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5"/>
            <p:cNvSpPr/>
            <p:nvPr/>
          </p:nvSpPr>
          <p:spPr>
            <a:xfrm rot="-404707">
              <a:off x="1754955" y="2961515"/>
              <a:ext cx="43556" cy="80870"/>
            </a:xfrm>
            <a:custGeom>
              <a:avLst/>
              <a:gdLst/>
              <a:ahLst/>
              <a:cxnLst/>
              <a:rect l="l" t="t" r="r" b="b"/>
              <a:pathLst>
                <a:path w="649" h="1205" extrusionOk="0">
                  <a:moveTo>
                    <a:pt x="649" y="1"/>
                  </a:moveTo>
                  <a:lnTo>
                    <a:pt x="649" y="1"/>
                  </a:lnTo>
                  <a:lnTo>
                    <a:pt x="112" y="1205"/>
                  </a:lnTo>
                  <a:lnTo>
                    <a:pt x="0" y="8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5"/>
            <p:cNvSpPr/>
            <p:nvPr/>
          </p:nvSpPr>
          <p:spPr>
            <a:xfrm rot="-404707">
              <a:off x="1785584" y="2959710"/>
              <a:ext cx="15570" cy="127513"/>
            </a:xfrm>
            <a:custGeom>
              <a:avLst/>
              <a:gdLst/>
              <a:ahLst/>
              <a:cxnLst/>
              <a:rect l="l" t="t" r="r" b="b"/>
              <a:pathLst>
                <a:path w="232" h="1900" extrusionOk="0">
                  <a:moveTo>
                    <a:pt x="232" y="1"/>
                  </a:moveTo>
                  <a:lnTo>
                    <a:pt x="232" y="1"/>
                  </a:lnTo>
                  <a:lnTo>
                    <a:pt x="186" y="1899"/>
                  </a:lnTo>
                  <a:lnTo>
                    <a:pt x="0" y="172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5"/>
            <p:cNvSpPr/>
            <p:nvPr/>
          </p:nvSpPr>
          <p:spPr>
            <a:xfrm rot="-404707">
              <a:off x="1801660" y="2956417"/>
              <a:ext cx="39865" cy="140533"/>
            </a:xfrm>
            <a:custGeom>
              <a:avLst/>
              <a:gdLst/>
              <a:ahLst/>
              <a:cxnLst/>
              <a:rect l="l" t="t" r="r" b="b"/>
              <a:pathLst>
                <a:path w="594" h="2094" extrusionOk="0">
                  <a:moveTo>
                    <a:pt x="1" y="1"/>
                  </a:moveTo>
                  <a:lnTo>
                    <a:pt x="1" y="1"/>
                  </a:lnTo>
                  <a:lnTo>
                    <a:pt x="594" y="2094"/>
                  </a:lnTo>
                  <a:lnTo>
                    <a:pt x="381" y="209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5"/>
            <p:cNvSpPr/>
            <p:nvPr/>
          </p:nvSpPr>
          <p:spPr>
            <a:xfrm rot="-404707">
              <a:off x="1800753" y="2954050"/>
              <a:ext cx="80937" cy="127513"/>
            </a:xfrm>
            <a:custGeom>
              <a:avLst/>
              <a:gdLst/>
              <a:ahLst/>
              <a:cxnLst/>
              <a:rect l="l" t="t" r="r" b="b"/>
              <a:pathLst>
                <a:path w="1206" h="1900" extrusionOk="0">
                  <a:moveTo>
                    <a:pt x="1" y="1"/>
                  </a:moveTo>
                  <a:lnTo>
                    <a:pt x="1" y="1"/>
                  </a:lnTo>
                  <a:lnTo>
                    <a:pt x="1205" y="1723"/>
                  </a:lnTo>
                  <a:lnTo>
                    <a:pt x="1020" y="189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5"/>
            <p:cNvSpPr/>
            <p:nvPr/>
          </p:nvSpPr>
          <p:spPr>
            <a:xfrm rot="-404707">
              <a:off x="1797915" y="2952533"/>
              <a:ext cx="109527" cy="80870"/>
            </a:xfrm>
            <a:custGeom>
              <a:avLst/>
              <a:gdLst/>
              <a:ahLst/>
              <a:cxnLst/>
              <a:rect l="l" t="t" r="r" b="b"/>
              <a:pathLst>
                <a:path w="1632" h="1205" extrusionOk="0">
                  <a:moveTo>
                    <a:pt x="1" y="1"/>
                  </a:moveTo>
                  <a:lnTo>
                    <a:pt x="1" y="1"/>
                  </a:lnTo>
                  <a:lnTo>
                    <a:pt x="1631" y="890"/>
                  </a:lnTo>
                  <a:lnTo>
                    <a:pt x="1520" y="12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5"/>
            <p:cNvSpPr/>
            <p:nvPr/>
          </p:nvSpPr>
          <p:spPr>
            <a:xfrm rot="-404707">
              <a:off x="1793109" y="2939961"/>
              <a:ext cx="116976" cy="24295"/>
            </a:xfrm>
            <a:custGeom>
              <a:avLst/>
              <a:gdLst/>
              <a:ahLst/>
              <a:cxnLst/>
              <a:rect l="l" t="t" r="r" b="b"/>
              <a:pathLst>
                <a:path w="1743" h="362" extrusionOk="0">
                  <a:moveTo>
                    <a:pt x="1" y="186"/>
                  </a:moveTo>
                  <a:lnTo>
                    <a:pt x="1" y="186"/>
                  </a:lnTo>
                  <a:lnTo>
                    <a:pt x="1742" y="0"/>
                  </a:lnTo>
                  <a:lnTo>
                    <a:pt x="1742" y="36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5"/>
            <p:cNvSpPr/>
            <p:nvPr/>
          </p:nvSpPr>
          <p:spPr>
            <a:xfrm rot="-404707">
              <a:off x="1788425" y="2872289"/>
              <a:ext cx="109527" cy="80870"/>
            </a:xfrm>
            <a:custGeom>
              <a:avLst/>
              <a:gdLst/>
              <a:ahLst/>
              <a:cxnLst/>
              <a:rect l="l" t="t" r="r" b="b"/>
              <a:pathLst>
                <a:path w="1632" h="1205" extrusionOk="0">
                  <a:moveTo>
                    <a:pt x="1" y="1205"/>
                  </a:moveTo>
                  <a:lnTo>
                    <a:pt x="1" y="1205"/>
                  </a:lnTo>
                  <a:lnTo>
                    <a:pt x="1520" y="1"/>
                  </a:lnTo>
                  <a:lnTo>
                    <a:pt x="1631" y="31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5"/>
            <p:cNvSpPr/>
            <p:nvPr/>
          </p:nvSpPr>
          <p:spPr>
            <a:xfrm rot="-404707">
              <a:off x="1785750" y="2826884"/>
              <a:ext cx="80937" cy="128117"/>
            </a:xfrm>
            <a:custGeom>
              <a:avLst/>
              <a:gdLst/>
              <a:ahLst/>
              <a:cxnLst/>
              <a:rect l="l" t="t" r="r" b="b"/>
              <a:pathLst>
                <a:path w="1206" h="1909" extrusionOk="0">
                  <a:moveTo>
                    <a:pt x="1" y="1909"/>
                  </a:moveTo>
                  <a:lnTo>
                    <a:pt x="1" y="1909"/>
                  </a:lnTo>
                  <a:lnTo>
                    <a:pt x="1020" y="1"/>
                  </a:lnTo>
                  <a:lnTo>
                    <a:pt x="1205" y="18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5"/>
            <p:cNvSpPr/>
            <p:nvPr/>
          </p:nvSpPr>
          <p:spPr>
            <a:xfrm rot="-404707">
              <a:off x="1782807" y="2934929"/>
              <a:ext cx="33623" cy="54763"/>
            </a:xfrm>
            <a:custGeom>
              <a:avLst/>
              <a:gdLst/>
              <a:ahLst/>
              <a:cxnLst/>
              <a:rect l="l" t="t" r="r" b="b"/>
              <a:pathLst>
                <a:path w="501" h="816" extrusionOk="0">
                  <a:moveTo>
                    <a:pt x="500" y="408"/>
                  </a:moveTo>
                  <a:cubicBezTo>
                    <a:pt x="500" y="631"/>
                    <a:pt x="389" y="816"/>
                    <a:pt x="250" y="816"/>
                  </a:cubicBezTo>
                  <a:cubicBezTo>
                    <a:pt x="111" y="816"/>
                    <a:pt x="0" y="631"/>
                    <a:pt x="0" y="408"/>
                  </a:cubicBezTo>
                  <a:cubicBezTo>
                    <a:pt x="0" y="186"/>
                    <a:pt x="111" y="1"/>
                    <a:pt x="250" y="1"/>
                  </a:cubicBezTo>
                  <a:cubicBezTo>
                    <a:pt x="389" y="1"/>
                    <a:pt x="500" y="186"/>
                    <a:pt x="500"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5"/>
            <p:cNvSpPr/>
            <p:nvPr/>
          </p:nvSpPr>
          <p:spPr>
            <a:xfrm rot="-404707">
              <a:off x="1726557" y="2779474"/>
              <a:ext cx="230060" cy="154827"/>
            </a:xfrm>
            <a:custGeom>
              <a:avLst/>
              <a:gdLst/>
              <a:ahLst/>
              <a:cxnLst/>
              <a:rect l="l" t="t" r="r" b="b"/>
              <a:pathLst>
                <a:path w="3428" h="2307" extrusionOk="0">
                  <a:moveTo>
                    <a:pt x="3428" y="1862"/>
                  </a:moveTo>
                  <a:cubicBezTo>
                    <a:pt x="3428" y="1862"/>
                    <a:pt x="1621" y="399"/>
                    <a:pt x="1" y="2307"/>
                  </a:cubicBezTo>
                  <a:cubicBezTo>
                    <a:pt x="1" y="2307"/>
                    <a:pt x="176" y="0"/>
                    <a:pt x="1742" y="0"/>
                  </a:cubicBezTo>
                  <a:cubicBezTo>
                    <a:pt x="3150" y="0"/>
                    <a:pt x="3428" y="1862"/>
                    <a:pt x="3428" y="1862"/>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5"/>
            <p:cNvSpPr/>
            <p:nvPr/>
          </p:nvSpPr>
          <p:spPr>
            <a:xfrm rot="-404707">
              <a:off x="2307320" y="2416672"/>
              <a:ext cx="105097" cy="27986"/>
            </a:xfrm>
            <a:custGeom>
              <a:avLst/>
              <a:gdLst/>
              <a:ahLst/>
              <a:cxnLst/>
              <a:rect l="l" t="t" r="r" b="b"/>
              <a:pathLst>
                <a:path w="1566" h="417" extrusionOk="0">
                  <a:moveTo>
                    <a:pt x="0" y="139"/>
                  </a:moveTo>
                  <a:cubicBezTo>
                    <a:pt x="538" y="0"/>
                    <a:pt x="1112" y="102"/>
                    <a:pt x="1566" y="417"/>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5"/>
            <p:cNvSpPr/>
            <p:nvPr/>
          </p:nvSpPr>
          <p:spPr>
            <a:xfrm rot="-404707">
              <a:off x="1237592" y="2640443"/>
              <a:ext cx="105097" cy="110735"/>
            </a:xfrm>
            <a:custGeom>
              <a:avLst/>
              <a:gdLst/>
              <a:ahLst/>
              <a:cxnLst/>
              <a:rect l="l" t="t" r="r" b="b"/>
              <a:pathLst>
                <a:path w="1566" h="1650" extrusionOk="0">
                  <a:moveTo>
                    <a:pt x="1" y="1"/>
                  </a:moveTo>
                  <a:cubicBezTo>
                    <a:pt x="1" y="1"/>
                    <a:pt x="732" y="1650"/>
                    <a:pt x="1566" y="112"/>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5"/>
            <p:cNvSpPr/>
            <p:nvPr/>
          </p:nvSpPr>
          <p:spPr>
            <a:xfrm rot="-404707">
              <a:off x="1394918" y="3100046"/>
              <a:ext cx="102614" cy="52280"/>
            </a:xfrm>
            <a:custGeom>
              <a:avLst/>
              <a:gdLst/>
              <a:ahLst/>
              <a:cxnLst/>
              <a:rect l="l" t="t" r="r" b="b"/>
              <a:pathLst>
                <a:path w="1529" h="779" extrusionOk="0">
                  <a:moveTo>
                    <a:pt x="0" y="37"/>
                  </a:moveTo>
                  <a:cubicBezTo>
                    <a:pt x="0" y="37"/>
                    <a:pt x="287" y="463"/>
                    <a:pt x="1529" y="778"/>
                  </a:cubicBezTo>
                  <a:cubicBezTo>
                    <a:pt x="1529" y="778"/>
                    <a:pt x="399" y="0"/>
                    <a:pt x="0" y="37"/>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5"/>
            <p:cNvSpPr/>
            <p:nvPr/>
          </p:nvSpPr>
          <p:spPr>
            <a:xfrm rot="-404707">
              <a:off x="2577668" y="2235333"/>
              <a:ext cx="164156" cy="36777"/>
            </a:xfrm>
            <a:custGeom>
              <a:avLst/>
              <a:gdLst/>
              <a:ahLst/>
              <a:cxnLst/>
              <a:rect l="l" t="t" r="r" b="b"/>
              <a:pathLst>
                <a:path w="2446" h="548" extrusionOk="0">
                  <a:moveTo>
                    <a:pt x="1" y="1"/>
                  </a:moveTo>
                  <a:cubicBezTo>
                    <a:pt x="1" y="1"/>
                    <a:pt x="1659" y="10"/>
                    <a:pt x="2446" y="547"/>
                  </a:cubicBezTo>
                  <a:cubicBezTo>
                    <a:pt x="1640" y="307"/>
                    <a:pt x="825" y="121"/>
                    <a:pt x="1" y="1"/>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5"/>
            <p:cNvSpPr/>
            <p:nvPr/>
          </p:nvSpPr>
          <p:spPr>
            <a:xfrm rot="-404707">
              <a:off x="2216120" y="2935071"/>
              <a:ext cx="232543" cy="24295"/>
            </a:xfrm>
            <a:custGeom>
              <a:avLst/>
              <a:gdLst/>
              <a:ahLst/>
              <a:cxnLst/>
              <a:rect l="l" t="t" r="r" b="b"/>
              <a:pathLst>
                <a:path w="3465" h="362" extrusionOk="0">
                  <a:moveTo>
                    <a:pt x="0" y="37"/>
                  </a:moveTo>
                  <a:cubicBezTo>
                    <a:pt x="0" y="37"/>
                    <a:pt x="2001" y="361"/>
                    <a:pt x="3465"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5"/>
            <p:cNvSpPr/>
            <p:nvPr/>
          </p:nvSpPr>
          <p:spPr>
            <a:xfrm rot="-404707">
              <a:off x="1435915" y="2383602"/>
              <a:ext cx="565754" cy="44831"/>
            </a:xfrm>
            <a:custGeom>
              <a:avLst/>
              <a:gdLst/>
              <a:ahLst/>
              <a:cxnLst/>
              <a:rect l="l" t="t" r="r" b="b"/>
              <a:pathLst>
                <a:path w="8430" h="668" extrusionOk="0">
                  <a:moveTo>
                    <a:pt x="0" y="667"/>
                  </a:moveTo>
                  <a:cubicBezTo>
                    <a:pt x="0" y="667"/>
                    <a:pt x="5271" y="0"/>
                    <a:pt x="8429" y="0"/>
                  </a:cubicBezTo>
                  <a:cubicBezTo>
                    <a:pt x="8429" y="0"/>
                    <a:pt x="2585" y="575"/>
                    <a:pt x="0" y="667"/>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5"/>
            <p:cNvSpPr/>
            <p:nvPr/>
          </p:nvSpPr>
          <p:spPr>
            <a:xfrm rot="-404707">
              <a:off x="1229148" y="2810827"/>
              <a:ext cx="242476" cy="200799"/>
            </a:xfrm>
            <a:custGeom>
              <a:avLst/>
              <a:gdLst/>
              <a:ahLst/>
              <a:cxnLst/>
              <a:rect l="l" t="t" r="r" b="b"/>
              <a:pathLst>
                <a:path w="3613" h="2992" extrusionOk="0">
                  <a:moveTo>
                    <a:pt x="1167" y="2992"/>
                  </a:moveTo>
                  <a:cubicBezTo>
                    <a:pt x="1167" y="2992"/>
                    <a:pt x="936" y="917"/>
                    <a:pt x="3613" y="37"/>
                  </a:cubicBezTo>
                  <a:lnTo>
                    <a:pt x="3149" y="0"/>
                  </a:lnTo>
                  <a:cubicBezTo>
                    <a:pt x="3149" y="0"/>
                    <a:pt x="0" y="732"/>
                    <a:pt x="1167" y="2992"/>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5"/>
            <p:cNvSpPr/>
            <p:nvPr/>
          </p:nvSpPr>
          <p:spPr>
            <a:xfrm rot="-404707">
              <a:off x="3006911" y="2407960"/>
              <a:ext cx="110735" cy="168518"/>
            </a:xfrm>
            <a:custGeom>
              <a:avLst/>
              <a:gdLst/>
              <a:ahLst/>
              <a:cxnLst/>
              <a:rect l="l" t="t" r="r" b="b"/>
              <a:pathLst>
                <a:path w="1650" h="2511" extrusionOk="0">
                  <a:moveTo>
                    <a:pt x="1" y="0"/>
                  </a:moveTo>
                  <a:cubicBezTo>
                    <a:pt x="1" y="0"/>
                    <a:pt x="1159" y="1038"/>
                    <a:pt x="1650" y="2510"/>
                  </a:cubicBezTo>
                  <a:cubicBezTo>
                    <a:pt x="1177" y="1621"/>
                    <a:pt x="621" y="787"/>
                    <a:pt x="1" y="0"/>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5"/>
            <p:cNvSpPr/>
            <p:nvPr/>
          </p:nvSpPr>
          <p:spPr>
            <a:xfrm rot="-404724">
              <a:off x="297763" y="2632119"/>
              <a:ext cx="1821069" cy="400511"/>
            </a:xfrm>
            <a:custGeom>
              <a:avLst/>
              <a:gdLst/>
              <a:ahLst/>
              <a:cxnLst/>
              <a:rect l="l" t="t" r="r" b="b"/>
              <a:pathLst>
                <a:path w="27344" h="5864" extrusionOk="0">
                  <a:moveTo>
                    <a:pt x="27343" y="2511"/>
                  </a:moveTo>
                  <a:lnTo>
                    <a:pt x="24601" y="4169"/>
                  </a:lnTo>
                  <a:cubicBezTo>
                    <a:pt x="24601" y="4169"/>
                    <a:pt x="24073" y="3020"/>
                    <a:pt x="23184" y="2955"/>
                  </a:cubicBezTo>
                  <a:cubicBezTo>
                    <a:pt x="22286" y="2881"/>
                    <a:pt x="21424" y="3419"/>
                    <a:pt x="21054" y="5503"/>
                  </a:cubicBezTo>
                  <a:cubicBezTo>
                    <a:pt x="21054" y="5503"/>
                    <a:pt x="17423" y="4243"/>
                    <a:pt x="15033" y="5864"/>
                  </a:cubicBezTo>
                  <a:cubicBezTo>
                    <a:pt x="15033" y="5864"/>
                    <a:pt x="10587" y="4391"/>
                    <a:pt x="8290" y="3270"/>
                  </a:cubicBezTo>
                  <a:lnTo>
                    <a:pt x="11273" y="2279"/>
                  </a:lnTo>
                  <a:cubicBezTo>
                    <a:pt x="11273" y="2279"/>
                    <a:pt x="3372" y="1177"/>
                    <a:pt x="0" y="427"/>
                  </a:cubicBezTo>
                  <a:lnTo>
                    <a:pt x="862" y="1"/>
                  </a:lnTo>
                  <a:cubicBezTo>
                    <a:pt x="862" y="1"/>
                    <a:pt x="20544" y="1659"/>
                    <a:pt x="27343" y="2511"/>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5"/>
            <p:cNvSpPr/>
            <p:nvPr/>
          </p:nvSpPr>
          <p:spPr>
            <a:xfrm rot="-404707">
              <a:off x="2540273" y="2256168"/>
              <a:ext cx="337641" cy="146774"/>
            </a:xfrm>
            <a:custGeom>
              <a:avLst/>
              <a:gdLst/>
              <a:ahLst/>
              <a:cxnLst/>
              <a:rect l="l" t="t" r="r" b="b"/>
              <a:pathLst>
                <a:path w="5031" h="2187" extrusionOk="0">
                  <a:moveTo>
                    <a:pt x="5030" y="1103"/>
                  </a:moveTo>
                  <a:cubicBezTo>
                    <a:pt x="4391" y="1094"/>
                    <a:pt x="3761" y="1150"/>
                    <a:pt x="3141" y="1251"/>
                  </a:cubicBezTo>
                  <a:lnTo>
                    <a:pt x="3224" y="2029"/>
                  </a:lnTo>
                  <a:cubicBezTo>
                    <a:pt x="3224" y="2029"/>
                    <a:pt x="1881" y="2048"/>
                    <a:pt x="1" y="2187"/>
                  </a:cubicBezTo>
                  <a:lnTo>
                    <a:pt x="251" y="1103"/>
                  </a:lnTo>
                  <a:cubicBezTo>
                    <a:pt x="251" y="1103"/>
                    <a:pt x="3104" y="1"/>
                    <a:pt x="5030" y="1103"/>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5"/>
            <p:cNvSpPr/>
            <p:nvPr/>
          </p:nvSpPr>
          <p:spPr>
            <a:xfrm rot="-405472">
              <a:off x="2892475" y="2516269"/>
              <a:ext cx="209052" cy="209052"/>
            </a:xfrm>
            <a:prstGeom prst="ellipse">
              <a:avLst/>
            </a:prstGeom>
            <a:gradFill>
              <a:gsLst>
                <a:gs pos="0">
                  <a:schemeClr val="accent5"/>
                </a:gs>
                <a:gs pos="29000">
                  <a:srgbClr val="FFFFFF">
                    <a:alpha val="18431"/>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5"/>
            <p:cNvSpPr/>
            <p:nvPr/>
          </p:nvSpPr>
          <p:spPr>
            <a:xfrm rot="-404707">
              <a:off x="2371609" y="2402912"/>
              <a:ext cx="646557" cy="274220"/>
            </a:xfrm>
            <a:custGeom>
              <a:avLst/>
              <a:gdLst/>
              <a:ahLst/>
              <a:cxnLst/>
              <a:rect l="l" t="t" r="r" b="b"/>
              <a:pathLst>
                <a:path w="9634" h="4086" extrusionOk="0">
                  <a:moveTo>
                    <a:pt x="9633" y="4085"/>
                  </a:moveTo>
                  <a:cubicBezTo>
                    <a:pt x="9633" y="4085"/>
                    <a:pt x="6132" y="566"/>
                    <a:pt x="1834" y="1"/>
                  </a:cubicBezTo>
                  <a:lnTo>
                    <a:pt x="0" y="1260"/>
                  </a:lnTo>
                  <a:cubicBezTo>
                    <a:pt x="0" y="1260"/>
                    <a:pt x="4391" y="1659"/>
                    <a:pt x="9633" y="4085"/>
                  </a:cubicBezTo>
                  <a:close/>
                </a:path>
              </a:pathLst>
            </a:custGeom>
            <a:solidFill>
              <a:srgbClr val="FFFFFF">
                <a:alpha val="18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5"/>
            <p:cNvSpPr/>
            <p:nvPr/>
          </p:nvSpPr>
          <p:spPr>
            <a:xfrm rot="-404707">
              <a:off x="2102217" y="2681239"/>
              <a:ext cx="1089161" cy="310863"/>
            </a:xfrm>
            <a:custGeom>
              <a:avLst/>
              <a:gdLst/>
              <a:ahLst/>
              <a:cxnLst/>
              <a:rect l="l" t="t" r="r" b="b"/>
              <a:pathLst>
                <a:path w="16229" h="4632" extrusionOk="0">
                  <a:moveTo>
                    <a:pt x="16228" y="0"/>
                  </a:moveTo>
                  <a:lnTo>
                    <a:pt x="14218" y="46"/>
                  </a:lnTo>
                  <a:cubicBezTo>
                    <a:pt x="14218" y="46"/>
                    <a:pt x="5484" y="3714"/>
                    <a:pt x="0" y="4224"/>
                  </a:cubicBezTo>
                  <a:cubicBezTo>
                    <a:pt x="0" y="4224"/>
                    <a:pt x="5965" y="4631"/>
                    <a:pt x="10689" y="4113"/>
                  </a:cubicBezTo>
                  <a:cubicBezTo>
                    <a:pt x="15506" y="2631"/>
                    <a:pt x="16228" y="0"/>
                    <a:pt x="16228" y="0"/>
                  </a:cubicBezTo>
                  <a:close/>
                </a:path>
              </a:pathLst>
            </a:custGeom>
            <a:solidFill>
              <a:srgbClr val="CC427C">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3" name="Google Shape;2683;p45"/>
          <p:cNvSpPr txBox="1">
            <a:spLocks noGrp="1"/>
          </p:cNvSpPr>
          <p:nvPr>
            <p:ph type="title"/>
          </p:nvPr>
        </p:nvSpPr>
        <p:spPr>
          <a:xfrm>
            <a:off x="793800" y="2259422"/>
            <a:ext cx="6226500" cy="11500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solidFill>
              </a:rPr>
              <a:t>THANK YOU!</a:t>
            </a:r>
            <a:endParaRPr dirty="0">
              <a:solidFill>
                <a:schemeClr val="accent6"/>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6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nny Air Travel MK Plan by Slidesgo">
  <a:themeElements>
    <a:clrScheme name="Simple Light">
      <a:dk1>
        <a:srgbClr val="FFCCA9"/>
      </a:dk1>
      <a:lt1>
        <a:srgbClr val="EC9684"/>
      </a:lt1>
      <a:dk2>
        <a:srgbClr val="FFE5A4"/>
      </a:dk2>
      <a:lt2>
        <a:srgbClr val="41C9EB"/>
      </a:lt2>
      <a:accent1>
        <a:srgbClr val="2768D5"/>
      </a:accent1>
      <a:accent2>
        <a:srgbClr val="6351CA"/>
      </a:accent2>
      <a:accent3>
        <a:srgbClr val="597000"/>
      </a:accent3>
      <a:accent4>
        <a:srgbClr val="CC427C"/>
      </a:accent4>
      <a:accent5>
        <a:srgbClr val="FFFFFF"/>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643</Words>
  <Application>Microsoft Office PowerPoint</Application>
  <PresentationFormat>On-screen Show (16:9)</PresentationFormat>
  <Paragraphs>52</Paragraphs>
  <Slides>6</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Montserrat</vt:lpstr>
      <vt:lpstr>Arial</vt:lpstr>
      <vt:lpstr>Calibri</vt:lpstr>
      <vt:lpstr>Chango</vt:lpstr>
      <vt:lpstr>Funny Air Travel MK Plan by Slidesgo</vt:lpstr>
      <vt:lpstr>Unit 7: </vt:lpstr>
      <vt:lpstr>Listen and complete the text about traffic.</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Funny Air Travel</dc:title>
  <dc:creator>nhi tran</dc:creator>
  <cp:lastModifiedBy>nhi</cp:lastModifiedBy>
  <cp:revision>4</cp:revision>
  <dcterms:modified xsi:type="dcterms:W3CDTF">2023-01-03T15:06:42Z</dcterms:modified>
</cp:coreProperties>
</file>