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Override3.xml" ContentType="application/vnd.openxmlformats-officedocument.themeOverride+xml"/>
  <Override PartName="/ppt/theme/themeOverride4.xml" ContentType="application/vnd.openxmlformats-officedocument.themeOverrid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Override5.xml" ContentType="application/vnd.openxmlformats-officedocument.themeOverride+xml"/>
  <Override PartName="/ppt/theme/themeOverride6.xml" ContentType="application/vnd.openxmlformats-officedocument.themeOverrid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theme/themeOverride7.xml" ContentType="application/vnd.openxmlformats-officedocument.themeOverride+xml"/>
  <Override PartName="/ppt/theme/themeOverride8.xml" ContentType="application/vnd.openxmlformats-officedocument.themeOverrid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media/audio1.wav" ContentType="audio/x-wav"/>
  <Override PartName="/ppt/media/audio2.wav" ContentType="audio/x-wav"/>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4" r:id="rId2"/>
    <p:sldMasterId id="2147483688" r:id="rId3"/>
    <p:sldMasterId id="2147483809" r:id="rId4"/>
    <p:sldMasterId id="2147483819" r:id="rId5"/>
    <p:sldMasterId id="2147483832" r:id="rId6"/>
    <p:sldMasterId id="2147483858" r:id="rId7"/>
    <p:sldMasterId id="2147483868" r:id="rId8"/>
    <p:sldMasterId id="2147483881" r:id="rId9"/>
    <p:sldMasterId id="2147483891" r:id="rId10"/>
    <p:sldMasterId id="2147483901" r:id="rId11"/>
  </p:sldMasterIdLst>
  <p:notesMasterIdLst>
    <p:notesMasterId r:id="rId34"/>
  </p:notesMasterIdLst>
  <p:sldIdLst>
    <p:sldId id="272" r:id="rId12"/>
    <p:sldId id="267" r:id="rId13"/>
    <p:sldId id="257" r:id="rId14"/>
    <p:sldId id="256" r:id="rId15"/>
    <p:sldId id="258" r:id="rId16"/>
    <p:sldId id="259" r:id="rId17"/>
    <p:sldId id="260" r:id="rId18"/>
    <p:sldId id="274" r:id="rId19"/>
    <p:sldId id="275" r:id="rId20"/>
    <p:sldId id="285" r:id="rId21"/>
    <p:sldId id="291" r:id="rId22"/>
    <p:sldId id="286" r:id="rId23"/>
    <p:sldId id="292" r:id="rId24"/>
    <p:sldId id="296" r:id="rId25"/>
    <p:sldId id="288" r:id="rId26"/>
    <p:sldId id="293" r:id="rId27"/>
    <p:sldId id="284" r:id="rId28"/>
    <p:sldId id="297" r:id="rId29"/>
    <p:sldId id="298" r:id="rId30"/>
    <p:sldId id="287" r:id="rId31"/>
    <p:sldId id="263" r:id="rId32"/>
    <p:sldId id="295" r:id="rId33"/>
  </p:sldIdLst>
  <p:sldSz cx="12192000" cy="6858000"/>
  <p:notesSz cx="6858000" cy="9144000"/>
  <p:embeddedFontLst>
    <p:embeddedFont>
      <p:font typeface=".VnArial" pitchFamily="34" charset="0"/>
      <p:regular r:id="rId35"/>
      <p:bold r:id="rId36"/>
      <p:italic r:id="rId37"/>
      <p:boldItalic r:id="rId38"/>
    </p:embeddedFont>
    <p:embeddedFont>
      <p:font typeface="Tahoma" pitchFamily="34" charset="0"/>
      <p:regular r:id="rId39"/>
      <p:bold r:id="rId40"/>
    </p:embeddedFont>
    <p:embeddedFont>
      <p:font typeface=".VnArial Narrow" pitchFamily="34" charset="0"/>
      <p:regular r:id="rId41"/>
      <p:bold r:id="rId42"/>
      <p:italic r:id="rId43"/>
    </p:embeddedFont>
    <p:embeddedFont>
      <p:font typeface="Calibri" pitchFamily="34" charset="0"/>
      <p:regular r:id="rId44"/>
      <p:bold r:id="rId45"/>
      <p:italic r:id="rId46"/>
      <p:boldItalic r:id="rId47"/>
    </p:embeddedFont>
    <p:embeddedFont>
      <p:font typeface="Calibri Light" charset="0"/>
      <p:regular r:id="rId48"/>
      <p:italic r:id="rId49"/>
    </p:embeddedFont>
    <p:embeddedFont>
      <p:font typeface="VNI-Times" pitchFamily="2" charset="0"/>
      <p:regular r:id="rId50"/>
      <p:bold r:id="rId51"/>
      <p:italic r:id="rId52"/>
      <p:boldItalic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2" autoAdjust="0"/>
    <p:restoredTop sz="94660"/>
  </p:normalViewPr>
  <p:slideViewPr>
    <p:cSldViewPr snapToGrid="0">
      <p:cViewPr varScale="1">
        <p:scale>
          <a:sx n="49" d="100"/>
          <a:sy n="49" d="100"/>
        </p:scale>
        <p:origin x="-90" y="-12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font" Target="fonts/font5.fntdata"/><Relationship Id="rId21" Type="http://schemas.openxmlformats.org/officeDocument/2006/relationships/slide" Target="slides/slide1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font" Target="fonts/font7.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font" Target="fonts/font10.fntdata"/><Relationship Id="rId52" Type="http://schemas.openxmlformats.org/officeDocument/2006/relationships/font" Target="fonts/font18.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font" Target="fonts/font17.fntdata"/><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image" Target="../media/image28.emf"/><Relationship Id="rId5" Type="http://schemas.openxmlformats.org/officeDocument/2006/relationships/image" Target="../media/image32.emf"/><Relationship Id="rId4" Type="http://schemas.openxmlformats.org/officeDocument/2006/relationships/image" Target="../media/image31.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image" Target="../media/image4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310849-5356-43D0-9F46-3C7C0B448202}" type="datetimeFigureOut">
              <a:rPr lang="en-US" smtClean="0"/>
              <a:t>11/9/2022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70E7EA-B956-4E08-BF35-E15BB523EE5A}" type="slidenum">
              <a:rPr lang="en-US" smtClean="0"/>
              <a:t>‹#›</a:t>
            </a:fld>
            <a:endParaRPr lang="en-US"/>
          </a:p>
        </p:txBody>
      </p:sp>
    </p:spTree>
    <p:extLst>
      <p:ext uri="{BB962C8B-B14F-4D97-AF65-F5344CB8AC3E}">
        <p14:creationId xmlns:p14="http://schemas.microsoft.com/office/powerpoint/2010/main" val="2003997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738462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849529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934024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hemeOverride" Target="../theme/themeOverride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hemeOverride" Target="../theme/themeOverride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492773A-1A3F-4A5F-AA2A-06D1B12C37DC}"/>
              </a:ext>
            </a:extLst>
          </p:cNvPr>
          <p:cNvSpPr>
            <a:spLocks noGrp="1"/>
          </p:cNvSpPr>
          <p:nvPr>
            <p:ph type="dt" sz="half" idx="10"/>
          </p:nvPr>
        </p:nvSpPr>
        <p:spPr/>
        <p:txBody>
          <a:bodyPr/>
          <a:lstStyle/>
          <a:p>
            <a:fld id="{570635D2-1FD4-42FB-A3A0-B9DFEF7C7F90}" type="datetimeFigureOut">
              <a:rPr lang="en-US" smtClean="0"/>
              <a:t>11/9/2022</a:t>
            </a:fld>
            <a:endParaRPr lang="en-US"/>
          </a:p>
        </p:txBody>
      </p:sp>
      <p:sp>
        <p:nvSpPr>
          <p:cNvPr id="5" name="Footer Placeholder 4">
            <a:extLst>
              <a:ext uri="{FF2B5EF4-FFF2-40B4-BE49-F238E27FC236}">
                <a16:creationId xmlns:a16="http://schemas.microsoft.com/office/drawing/2014/main" xmlns=""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049751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CF352F8-7752-4F82-A9E7-CFD79C283902}"/>
              </a:ext>
            </a:extLst>
          </p:cNvPr>
          <p:cNvSpPr>
            <a:spLocks noGrp="1"/>
          </p:cNvSpPr>
          <p:nvPr>
            <p:ph type="dt" sz="half" idx="10"/>
          </p:nvPr>
        </p:nvSpPr>
        <p:spPr/>
        <p:txBody>
          <a:bodyPr/>
          <a:lstStyle/>
          <a:p>
            <a:fld id="{570635D2-1FD4-42FB-A3A0-B9DFEF7C7F90}" type="datetimeFigureOut">
              <a:rPr lang="en-US" smtClean="0"/>
              <a:t>11/9/2022</a:t>
            </a:fld>
            <a:endParaRPr lang="en-US"/>
          </a:p>
        </p:txBody>
      </p:sp>
      <p:sp>
        <p:nvSpPr>
          <p:cNvPr id="5" name="Footer Placeholder 4">
            <a:extLst>
              <a:ext uri="{FF2B5EF4-FFF2-40B4-BE49-F238E27FC236}">
                <a16:creationId xmlns:a16="http://schemas.microsoft.com/office/drawing/2014/main" xmlns="" id="{2B11693F-8013-4256-B576-FF801C597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F2C84EE-0EA7-4D2E-B302-D8D5CF767CA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05821360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A6BB99EB-0E86-4FEA-A9C4-501D4E755A2B}"/>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11/9/2022</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6731F536-58DF-4935-AE3B-7A08C03124E4}"/>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FE995127-BE30-42B7-9BE5-B83CC6A2E685}"/>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9755518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984E866-B322-455F-AC32-8C164B8CD9C7}"/>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11/9/2022</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AC0D61E0-F80F-48E7-A817-F1CECBEE9A37}"/>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5BF34AFC-4299-43F1-A312-79EF0102CEFF}"/>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185354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1E1D3E-E4B6-4EAA-BFB4-25A0557A6CB8}"/>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6F7E0856-45A8-4EAD-A9D6-8A993968A1A8}"/>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E90EEBE1-2BAF-4C94-8403-6E8454F9BC46}"/>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11/9/2022</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F3358F46-E931-4D79-94A5-037AFD07333B}"/>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E5130D95-EF5F-4A0A-93BD-73AEE2C2FF1B}"/>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9020746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589105E-DF25-4F38-BDE2-9B00C2C44FC6}"/>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11/9/2022</a:t>
            </a:fld>
            <a:endParaRPr lang="en-US" dirty="0">
              <a:solidFill>
                <a:prstClr val="black">
                  <a:tint val="75000"/>
                </a:prstClr>
              </a:solidFill>
            </a:endParaRPr>
          </a:p>
        </p:txBody>
      </p:sp>
      <p:sp>
        <p:nvSpPr>
          <p:cNvPr id="6" name="Footer Placeholder 5">
            <a:extLst>
              <a:ext uri="{FF2B5EF4-FFF2-40B4-BE49-F238E27FC236}">
                <a16:creationId xmlns="" xmlns:a16="http://schemas.microsoft.com/office/drawing/2014/main" id="{B1D9C4A8-7467-4BAD-98A2-0B63CAC19B66}"/>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 xmlns:a16="http://schemas.microsoft.com/office/drawing/2014/main" id="{8BC5C5C0-08E4-4F7B-9E80-8925539D221B}"/>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1262723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47FF641-A5CC-4263-A394-2112D623A8AD}"/>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B24D6865-C632-473C-AEC8-8D3F71562BE6}"/>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D9FDBD19-4D33-4F6A-9938-6A04B3888ECC}"/>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1697E46-CE4D-480E-A997-2B53B2DF55B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8B8B7E36-823F-4FD4-B826-E450A1248008}"/>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8DBB3B14-C886-4F84-9FD5-11C8320E1FED}"/>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11/9/2022</a:t>
            </a:fld>
            <a:endParaRPr lang="en-US" dirty="0">
              <a:solidFill>
                <a:prstClr val="black">
                  <a:tint val="75000"/>
                </a:prstClr>
              </a:solidFill>
            </a:endParaRPr>
          </a:p>
        </p:txBody>
      </p:sp>
      <p:sp>
        <p:nvSpPr>
          <p:cNvPr id="8" name="Footer Placeholder 7">
            <a:extLst>
              <a:ext uri="{FF2B5EF4-FFF2-40B4-BE49-F238E27FC236}">
                <a16:creationId xmlns="" xmlns:a16="http://schemas.microsoft.com/office/drawing/2014/main" id="{DF9AF591-4BBF-4BF2-9EF7-F8B114DFA16A}"/>
              </a:ext>
            </a:extLst>
          </p:cNvPr>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a:extLst>
              <a:ext uri="{FF2B5EF4-FFF2-40B4-BE49-F238E27FC236}">
                <a16:creationId xmlns="" xmlns:a16="http://schemas.microsoft.com/office/drawing/2014/main" id="{352B1A04-B244-4AE3-8997-9B075B105971}"/>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3022646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2F54FEF9-8D09-4091-BE99-B6264EBD34B3}"/>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11/9/2022</a:t>
            </a:fld>
            <a:endParaRPr lang="en-US" dirty="0">
              <a:solidFill>
                <a:prstClr val="black">
                  <a:tint val="75000"/>
                </a:prstClr>
              </a:solidFill>
            </a:endParaRPr>
          </a:p>
        </p:txBody>
      </p:sp>
      <p:sp>
        <p:nvSpPr>
          <p:cNvPr id="4" name="Footer Placeholder 3">
            <a:extLst>
              <a:ext uri="{FF2B5EF4-FFF2-40B4-BE49-F238E27FC236}">
                <a16:creationId xmlns="" xmlns:a16="http://schemas.microsoft.com/office/drawing/2014/main" id="{0B5F49AA-83D5-4063-9CDE-AA7763048B63}"/>
              </a:ext>
            </a:extLst>
          </p:cNvPr>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a:extLst>
              <a:ext uri="{FF2B5EF4-FFF2-40B4-BE49-F238E27FC236}">
                <a16:creationId xmlns="" xmlns:a16="http://schemas.microsoft.com/office/drawing/2014/main" id="{B2A2B27C-3C99-4208-B425-775413C53651}"/>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0044144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42A62B2-A6D1-4A6F-8B20-80606F478544}"/>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11/9/2022</a:t>
            </a:fld>
            <a:endParaRPr lang="en-US" dirty="0">
              <a:solidFill>
                <a:prstClr val="black">
                  <a:tint val="75000"/>
                </a:prstClr>
              </a:solidFill>
            </a:endParaRPr>
          </a:p>
        </p:txBody>
      </p:sp>
      <p:sp>
        <p:nvSpPr>
          <p:cNvPr id="3" name="Footer Placeholder 2">
            <a:extLst>
              <a:ext uri="{FF2B5EF4-FFF2-40B4-BE49-F238E27FC236}">
                <a16:creationId xmlns="" xmlns:a16="http://schemas.microsoft.com/office/drawing/2014/main" id="{C02E4958-7A46-4331-B2D8-2C31D8FCBD73}"/>
              </a:ext>
            </a:extLst>
          </p:cNvPr>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a:extLst>
              <a:ext uri="{FF2B5EF4-FFF2-40B4-BE49-F238E27FC236}">
                <a16:creationId xmlns="" xmlns:a16="http://schemas.microsoft.com/office/drawing/2014/main" id="{45C8548B-339B-46B2-BF01-1EE3DDC72AAD}"/>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9086529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B70477E0-A333-439D-A531-30B39A813465}"/>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235F890-BB8A-49E1-880A-924FD6FE4026}"/>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11/9/2022</a:t>
            </a:fld>
            <a:endParaRPr lang="en-US" dirty="0">
              <a:solidFill>
                <a:prstClr val="black">
                  <a:tint val="75000"/>
                </a:prstClr>
              </a:solidFill>
            </a:endParaRPr>
          </a:p>
        </p:txBody>
      </p:sp>
      <p:sp>
        <p:nvSpPr>
          <p:cNvPr id="6" name="Footer Placeholder 5">
            <a:extLst>
              <a:ext uri="{FF2B5EF4-FFF2-40B4-BE49-F238E27FC236}">
                <a16:creationId xmlns="" xmlns:a16="http://schemas.microsoft.com/office/drawing/2014/main" id="{51CA38FE-429A-41E7-942D-ECCE639D3CA5}"/>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 xmlns:a16="http://schemas.microsoft.com/office/drawing/2014/main" id="{2401D9BC-0038-4041-AE2C-657BF99D41E9}"/>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7841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7FD7F3EF-0FE9-46C4-A116-5DA6E26B0D5D}"/>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 xmlns:a16="http://schemas.microsoft.com/office/drawing/2014/main"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BAF67FF-F8F1-4B22-A471-9317ED3A25F0}"/>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11/9/2022</a:t>
            </a:fld>
            <a:endParaRPr lang="en-US" dirty="0">
              <a:solidFill>
                <a:prstClr val="black">
                  <a:tint val="75000"/>
                </a:prstClr>
              </a:solidFill>
            </a:endParaRPr>
          </a:p>
        </p:txBody>
      </p:sp>
      <p:sp>
        <p:nvSpPr>
          <p:cNvPr id="6" name="Footer Placeholder 5">
            <a:extLst>
              <a:ext uri="{FF2B5EF4-FFF2-40B4-BE49-F238E27FC236}">
                <a16:creationId xmlns="" xmlns:a16="http://schemas.microsoft.com/office/drawing/2014/main" id="{A73D6993-98F8-4234-B24A-02D4DB41CE93}"/>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 xmlns:a16="http://schemas.microsoft.com/office/drawing/2014/main" id="{F2A34037-0E7D-4379-ACA0-98611B2F76ED}"/>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7727653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52726F-642A-48F2-9E70-F0693E1EE3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0634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1D7811F-727A-422A-856F-45B85A048CD4}"/>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101C796-B81D-43EE-896E-3EB59839F3DB}"/>
              </a:ext>
            </a:extLst>
          </p:cNvPr>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0EC6540-BD2C-4455-B4D8-7063E6928B92}"/>
              </a:ext>
            </a:extLst>
          </p:cNvPr>
          <p:cNvSpPr>
            <a:spLocks noGrp="1"/>
          </p:cNvSpPr>
          <p:nvPr>
            <p:ph type="dt" sz="half" idx="10"/>
          </p:nvPr>
        </p:nvSpPr>
        <p:spPr/>
        <p:txBody>
          <a:bodyPr/>
          <a:lstStyle/>
          <a:p>
            <a:fld id="{570635D2-1FD4-42FB-A3A0-B9DFEF7C7F90}" type="datetimeFigureOut">
              <a:rPr lang="en-US" smtClean="0"/>
              <a:t>11/9/2022</a:t>
            </a:fld>
            <a:endParaRPr lang="en-US"/>
          </a:p>
        </p:txBody>
      </p:sp>
      <p:sp>
        <p:nvSpPr>
          <p:cNvPr id="5" name="Footer Placeholder 4">
            <a:extLst>
              <a:ext uri="{FF2B5EF4-FFF2-40B4-BE49-F238E27FC236}">
                <a16:creationId xmlns:a16="http://schemas.microsoft.com/office/drawing/2014/main" xmlns="" id="{1E695E79-46B2-48B8-AE93-859E6A9BD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013243C-CD0F-4CBD-92CF-AF92620E4EA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25196376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46BB12-F4A3-439E-9C81-E7DA263E86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767640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B80CBE-6778-4482-9D66-332122A99E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683125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B6EBDA9-4D4C-438B-ACD8-AC816DBC7F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344659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A95035D-E3DB-4BA6-B285-9C55547C93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942855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EF3157F-191C-4FE1-B8F9-04AF3B9695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484480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11056B4-4D3E-48DD-AC34-821C9D7040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876098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CEC82F-DC4C-4465-A7A2-09F2552514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140732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3E153FB-6A63-480A-9866-0BC4653BC5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066007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E8FA00-FAA5-4727-BDBA-5D1035BEFA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735932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304E0C-7384-4A23-A69C-78DF93BEA5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7220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BF9226-BA6B-4DE4-B59A-52D43BAFD3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353738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784F0A-CAE7-4143-80A9-40893F77F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726581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F3D7B9C-1FE9-4E29-B976-B5F73F40F0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98508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1E0EDA-823C-4072-85AF-CB5B6DFE38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05753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A98E0F-3BB4-4353-A177-C8EAC53776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69242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A416CC-EBB9-45F6-A648-4356524A04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379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56F5B9C-DAB0-4083-A3BA-46F83655BF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71403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48EFDE-DDBB-4345-B619-38D4602928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39294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CE8EDC8-EE89-419E-9DBA-ECCDF3BFA0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72458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779877-3BF2-4328-BE16-007EF361F6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6130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B97D520-3BDB-4985-8A7E-F62B683DE0D4}"/>
              </a:ext>
            </a:extLst>
          </p:cNvPr>
          <p:cNvSpPr>
            <a:spLocks noGrp="1"/>
          </p:cNvSpPr>
          <p:nvPr>
            <p:ph type="dt" sz="half" idx="10"/>
          </p:nvPr>
        </p:nvSpPr>
        <p:spPr/>
        <p:txBody>
          <a:bodyPr/>
          <a:lstStyle/>
          <a:p>
            <a:fld id="{570635D2-1FD4-42FB-A3A0-B9DFEF7C7F90}" type="datetimeFigureOut">
              <a:rPr lang="en-US" smtClean="0"/>
              <a:t>11/9/2022</a:t>
            </a:fld>
            <a:endParaRPr lang="en-US"/>
          </a:p>
        </p:txBody>
      </p:sp>
      <p:sp>
        <p:nvSpPr>
          <p:cNvPr id="5" name="Footer Placeholder 4">
            <a:extLst>
              <a:ext uri="{FF2B5EF4-FFF2-40B4-BE49-F238E27FC236}">
                <a16:creationId xmlns:a16="http://schemas.microsoft.com/office/drawing/2014/main" xmlns="" id="{67CD17E4-2AD3-4063-A782-2D1CDBE5B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9FAA97F-3BD0-4BF7-BA52-88C12A6A387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3619743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4735AD-1C03-4D0E-8EF9-A4CDE56587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09324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A3E9D2-5981-4196-8884-F82FE4FF0B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85744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7960DD-9708-441C-B4B6-31F2646427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89438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938591"/>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3938591"/>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6CE2AF2-EE37-4873-AA7B-4FC3D7A458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58519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79176B1-964A-470D-98B6-469CED6AD0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95389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êu đề Bản chiếu">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469656" y="2386744"/>
            <a:ext cx="9252693" cy="1645920"/>
          </a:xfrm>
          <a:solidFill>
            <a:srgbClr val="FFFFFF"/>
          </a:solidFill>
          <a:ln w="38100">
            <a:solidFill>
              <a:srgbClr val="404040"/>
            </a:solidFill>
          </a:ln>
        </p:spPr>
        <p:txBody>
          <a:bodyPr lIns="274320" rIns="274320" anchorCtr="1"/>
          <a:lstStyle>
            <a:lvl1pPr algn="ctr">
              <a:defRPr sz="3500">
                <a:solidFill>
                  <a:srgbClr val="262626"/>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2695195" y="4352544"/>
            <a:ext cx="6801612"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dirty="0"/>
          </a:p>
        </p:txBody>
      </p:sp>
      <p:sp>
        <p:nvSpPr>
          <p:cNvPr id="4" name="Date Placeholder 6"/>
          <p:cNvSpPr>
            <a:spLocks noGrp="1"/>
          </p:cNvSpPr>
          <p:nvPr>
            <p:ph type="dt" sz="half" idx="10"/>
          </p:nvPr>
        </p:nvSpPr>
        <p:spPr/>
        <p:txBody>
          <a:bodyPr/>
          <a:lstStyle>
            <a:lvl1pPr>
              <a:defRPr/>
            </a:lvl1pPr>
          </a:lstStyle>
          <a:p>
            <a:pPr>
              <a:defRPr/>
            </a:pPr>
            <a:endParaRPr lang="en-US">
              <a:solidFill>
                <a:srgbClr val="FFFFFF">
                  <a:alpha val="70000"/>
                </a:srgbClr>
              </a:solidFill>
            </a:endParaRPr>
          </a:p>
        </p:txBody>
      </p:sp>
      <p:sp>
        <p:nvSpPr>
          <p:cNvPr id="5" name="Footer Placeholder 7"/>
          <p:cNvSpPr>
            <a:spLocks noGrp="1"/>
          </p:cNvSpPr>
          <p:nvPr>
            <p:ph type="ftr" sz="quarter" idx="11"/>
          </p:nvPr>
        </p:nvSpPr>
        <p:spPr/>
        <p:txBody>
          <a:bodyPr/>
          <a:lstStyle>
            <a:lvl1pPr>
              <a:defRPr/>
            </a:lvl1pPr>
          </a:lstStyle>
          <a:p>
            <a:pPr>
              <a:defRPr/>
            </a:pPr>
            <a:endParaRPr lang="en-US">
              <a:solidFill>
                <a:srgbClr val="FFFFFF">
                  <a:alpha val="70000"/>
                </a:srgbClr>
              </a:solidFill>
            </a:endParaRPr>
          </a:p>
        </p:txBody>
      </p:sp>
      <p:sp>
        <p:nvSpPr>
          <p:cNvPr id="6" name="Slide Number Placeholder 8"/>
          <p:cNvSpPr>
            <a:spLocks noGrp="1"/>
          </p:cNvSpPr>
          <p:nvPr>
            <p:ph type="sldNum" sz="quarter" idx="12"/>
          </p:nvPr>
        </p:nvSpPr>
        <p:spPr/>
        <p:txBody>
          <a:bodyPr/>
          <a:lstStyle>
            <a:lvl1pPr>
              <a:defRPr/>
            </a:lvl1pPr>
          </a:lstStyle>
          <a:p>
            <a:fld id="{51C7118D-FBB8-408C-975B-275DA13E0C7B}" type="slidenum">
              <a:rPr lang="en-US" altLang="en-US"/>
              <a:pPr/>
              <a:t>‹#›</a:t>
            </a:fld>
            <a:endParaRPr lang="en-US" altLang="en-US"/>
          </a:p>
        </p:txBody>
      </p:sp>
    </p:spTree>
    <p:extLst>
      <p:ext uri="{BB962C8B-B14F-4D97-AF65-F5344CB8AC3E}">
        <p14:creationId xmlns:p14="http://schemas.microsoft.com/office/powerpoint/2010/main" val="153907317"/>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alpha val="7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alpha val="70000"/>
                </a:srgbClr>
              </a:solidFill>
            </a:endParaRPr>
          </a:p>
        </p:txBody>
      </p:sp>
      <p:sp>
        <p:nvSpPr>
          <p:cNvPr id="6" name="Slide Number Placeholder 5"/>
          <p:cNvSpPr>
            <a:spLocks noGrp="1"/>
          </p:cNvSpPr>
          <p:nvPr>
            <p:ph type="sldNum" sz="quarter" idx="12"/>
          </p:nvPr>
        </p:nvSpPr>
        <p:spPr/>
        <p:txBody>
          <a:bodyPr/>
          <a:lstStyle>
            <a:lvl1pPr>
              <a:defRPr/>
            </a:lvl1pPr>
          </a:lstStyle>
          <a:p>
            <a:fld id="{E21A4C01-1BA2-4817-A945-7633D64E2D51}" type="slidenum">
              <a:rPr lang="en-US" altLang="en-US"/>
              <a:pPr/>
              <a:t>‹#›</a:t>
            </a:fld>
            <a:endParaRPr lang="en-US" altLang="en-US"/>
          </a:p>
        </p:txBody>
      </p:sp>
    </p:spTree>
    <p:extLst>
      <p:ext uri="{BB962C8B-B14F-4D97-AF65-F5344CB8AC3E}">
        <p14:creationId xmlns:p14="http://schemas.microsoft.com/office/powerpoint/2010/main" val="23689434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Đầu trang của Phầ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475232" y="2386744"/>
            <a:ext cx="9253728" cy="1645920"/>
          </a:xfrm>
          <a:solidFill>
            <a:srgbClr val="FFFFFF"/>
          </a:solidFill>
          <a:ln w="38100">
            <a:solidFill>
              <a:srgbClr val="404040"/>
            </a:solidFill>
          </a:ln>
        </p:spPr>
        <p:txBody>
          <a:bodyPr lIns="274320" rIns="274320" anchorCtr="1"/>
          <a:lstStyle>
            <a:lvl1pPr>
              <a:defRPr sz="3500">
                <a:solidFill>
                  <a:srgbClr val="262626"/>
                </a:solidFill>
              </a:defRPr>
            </a:lvl1pPr>
          </a:lstStyle>
          <a:p>
            <a:r>
              <a:rPr lang="vi-VN"/>
              <a:t>Bấm để sửa kiểu tiêu đề Bản cái</a:t>
            </a:r>
            <a:endParaRPr lang="en-US" dirty="0"/>
          </a:p>
        </p:txBody>
      </p:sp>
      <p:sp>
        <p:nvSpPr>
          <p:cNvPr id="3" name="Text Placeholder 2"/>
          <p:cNvSpPr>
            <a:spLocks noGrp="1"/>
          </p:cNvSpPr>
          <p:nvPr>
            <p:ph type="body" idx="1"/>
          </p:nvPr>
        </p:nvSpPr>
        <p:spPr>
          <a:xfrm>
            <a:off x="2695195" y="4352465"/>
            <a:ext cx="6801612" cy="1265082"/>
          </a:xfrm>
        </p:spPr>
        <p:txBody>
          <a:bodyPr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Date Placeholder 6"/>
          <p:cNvSpPr>
            <a:spLocks noGrp="1"/>
          </p:cNvSpPr>
          <p:nvPr>
            <p:ph type="dt" sz="half" idx="10"/>
          </p:nvPr>
        </p:nvSpPr>
        <p:spPr/>
        <p:txBody>
          <a:bodyPr/>
          <a:lstStyle>
            <a:lvl1pPr>
              <a:defRPr/>
            </a:lvl1pPr>
          </a:lstStyle>
          <a:p>
            <a:pPr>
              <a:defRPr/>
            </a:pPr>
            <a:endParaRPr lang="en-US">
              <a:solidFill>
                <a:srgbClr val="FFFFFF">
                  <a:alpha val="70000"/>
                </a:srgbClr>
              </a:solidFill>
            </a:endParaRPr>
          </a:p>
        </p:txBody>
      </p:sp>
      <p:sp>
        <p:nvSpPr>
          <p:cNvPr id="5" name="Footer Placeholder 7"/>
          <p:cNvSpPr>
            <a:spLocks noGrp="1"/>
          </p:cNvSpPr>
          <p:nvPr>
            <p:ph type="ftr" sz="quarter" idx="11"/>
          </p:nvPr>
        </p:nvSpPr>
        <p:spPr/>
        <p:txBody>
          <a:bodyPr/>
          <a:lstStyle>
            <a:lvl1pPr>
              <a:defRPr/>
            </a:lvl1pPr>
          </a:lstStyle>
          <a:p>
            <a:pPr>
              <a:defRPr/>
            </a:pPr>
            <a:endParaRPr lang="en-US">
              <a:solidFill>
                <a:srgbClr val="FFFFFF">
                  <a:alpha val="70000"/>
                </a:srgbClr>
              </a:solidFill>
            </a:endParaRPr>
          </a:p>
        </p:txBody>
      </p:sp>
      <p:sp>
        <p:nvSpPr>
          <p:cNvPr id="6" name="Slide Number Placeholder 8"/>
          <p:cNvSpPr>
            <a:spLocks noGrp="1"/>
          </p:cNvSpPr>
          <p:nvPr>
            <p:ph type="sldNum" sz="quarter" idx="12"/>
          </p:nvPr>
        </p:nvSpPr>
        <p:spPr/>
        <p:txBody>
          <a:bodyPr/>
          <a:lstStyle>
            <a:lvl1pPr>
              <a:defRPr/>
            </a:lvl1pPr>
          </a:lstStyle>
          <a:p>
            <a:fld id="{C3D98B59-719A-4753-8CA8-C42871DFDBB3}" type="slidenum">
              <a:rPr lang="en-US" altLang="en-US"/>
              <a:pPr/>
              <a:t>‹#›</a:t>
            </a:fld>
            <a:endParaRPr lang="en-US" altLang="en-US"/>
          </a:p>
        </p:txBody>
      </p:sp>
    </p:spTree>
    <p:extLst>
      <p:ext uri="{BB962C8B-B14F-4D97-AF65-F5344CB8AC3E}">
        <p14:creationId xmlns:p14="http://schemas.microsoft.com/office/powerpoint/2010/main" val="1560582118"/>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1469654" y="2638044"/>
            <a:ext cx="4384031" cy="3101982"/>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6338317" y="2638044"/>
            <a:ext cx="4387355" cy="3101982"/>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solidFill>
                <a:srgbClr val="000000">
                  <a:alpha val="70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alpha val="70000"/>
                </a:srgbClr>
              </a:solidFill>
            </a:endParaRPr>
          </a:p>
        </p:txBody>
      </p:sp>
      <p:sp>
        <p:nvSpPr>
          <p:cNvPr id="7" name="Slide Number Placeholder 5"/>
          <p:cNvSpPr>
            <a:spLocks noGrp="1"/>
          </p:cNvSpPr>
          <p:nvPr>
            <p:ph type="sldNum" sz="quarter" idx="12"/>
          </p:nvPr>
        </p:nvSpPr>
        <p:spPr/>
        <p:txBody>
          <a:bodyPr/>
          <a:lstStyle>
            <a:lvl1pPr>
              <a:defRPr/>
            </a:lvl1pPr>
          </a:lstStyle>
          <a:p>
            <a:fld id="{2A08B295-4EF7-496D-9856-ECAA0EC6F397}" type="slidenum">
              <a:rPr lang="en-US" altLang="en-US"/>
              <a:pPr/>
              <a:t>‹#›</a:t>
            </a:fld>
            <a:endParaRPr lang="en-US" altLang="en-US"/>
          </a:p>
        </p:txBody>
      </p:sp>
    </p:spTree>
    <p:extLst>
      <p:ext uri="{BB962C8B-B14F-4D97-AF65-F5344CB8AC3E}">
        <p14:creationId xmlns:p14="http://schemas.microsoft.com/office/powerpoint/2010/main" val="42932695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69652" y="2313535"/>
            <a:ext cx="4384032"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1469652" y="3143250"/>
            <a:ext cx="4384032" cy="2596776"/>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6" name="Content Placeholder 5"/>
          <p:cNvSpPr>
            <a:spLocks noGrp="1"/>
          </p:cNvSpPr>
          <p:nvPr>
            <p:ph sz="quarter" idx="4"/>
          </p:nvPr>
        </p:nvSpPr>
        <p:spPr>
          <a:xfrm>
            <a:off x="6338317" y="3143250"/>
            <a:ext cx="4387355" cy="2596776"/>
          </a:xfrm>
        </p:spPr>
        <p:txBody>
          <a:bodyPr/>
          <a:lstStyle>
            <a:lvl5pPr>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11" name="Text Placeholder 4"/>
          <p:cNvSpPr>
            <a:spLocks noGrp="1"/>
          </p:cNvSpPr>
          <p:nvPr>
            <p:ph type="body" sz="quarter" idx="13"/>
          </p:nvPr>
        </p:nvSpPr>
        <p:spPr>
          <a:xfrm>
            <a:off x="6338317" y="2313535"/>
            <a:ext cx="4387355"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10" name="Title 9"/>
          <p:cNvSpPr>
            <a:spLocks noGrp="1"/>
          </p:cNvSpPr>
          <p:nvPr>
            <p:ph type="title"/>
          </p:nvPr>
        </p:nvSpPr>
        <p:spPr/>
        <p:txBody>
          <a:bodyPr/>
          <a:lstStyle/>
          <a:p>
            <a:r>
              <a:rPr lang="vi-VN"/>
              <a:t>Bấm để sửa kiểu tiêu đề Bản cái</a:t>
            </a:r>
            <a:endParaRPr lang="en-US" dirty="0"/>
          </a:p>
        </p:txBody>
      </p:sp>
      <p:sp>
        <p:nvSpPr>
          <p:cNvPr id="7" name="Date Placeholder 3"/>
          <p:cNvSpPr>
            <a:spLocks noGrp="1"/>
          </p:cNvSpPr>
          <p:nvPr>
            <p:ph type="dt" sz="half" idx="14"/>
          </p:nvPr>
        </p:nvSpPr>
        <p:spPr/>
        <p:txBody>
          <a:bodyPr/>
          <a:lstStyle>
            <a:lvl1pPr>
              <a:defRPr/>
            </a:lvl1pPr>
          </a:lstStyle>
          <a:p>
            <a:pPr>
              <a:defRPr/>
            </a:pPr>
            <a:endParaRPr lang="en-US">
              <a:solidFill>
                <a:srgbClr val="000000">
                  <a:alpha val="70000"/>
                </a:srgbClr>
              </a:solidFill>
            </a:endParaRPr>
          </a:p>
        </p:txBody>
      </p:sp>
      <p:sp>
        <p:nvSpPr>
          <p:cNvPr id="8" name="Footer Placeholder 4"/>
          <p:cNvSpPr>
            <a:spLocks noGrp="1"/>
          </p:cNvSpPr>
          <p:nvPr>
            <p:ph type="ftr" sz="quarter" idx="15"/>
          </p:nvPr>
        </p:nvSpPr>
        <p:spPr/>
        <p:txBody>
          <a:bodyPr/>
          <a:lstStyle>
            <a:lvl1pPr>
              <a:defRPr/>
            </a:lvl1pPr>
          </a:lstStyle>
          <a:p>
            <a:pPr>
              <a:defRPr/>
            </a:pPr>
            <a:endParaRPr lang="en-US">
              <a:solidFill>
                <a:srgbClr val="000000">
                  <a:alpha val="70000"/>
                </a:srgbClr>
              </a:solidFill>
            </a:endParaRPr>
          </a:p>
        </p:txBody>
      </p:sp>
      <p:sp>
        <p:nvSpPr>
          <p:cNvPr id="9" name="Slide Number Placeholder 5"/>
          <p:cNvSpPr>
            <a:spLocks noGrp="1"/>
          </p:cNvSpPr>
          <p:nvPr>
            <p:ph type="sldNum" sz="quarter" idx="16"/>
          </p:nvPr>
        </p:nvSpPr>
        <p:spPr/>
        <p:txBody>
          <a:bodyPr/>
          <a:lstStyle>
            <a:lvl1pPr>
              <a:defRPr/>
            </a:lvl1pPr>
          </a:lstStyle>
          <a:p>
            <a:fld id="{5305660F-C6A6-459A-8990-A01D7A1A3A47}" type="slidenum">
              <a:rPr lang="en-US" altLang="en-US"/>
              <a:pPr/>
              <a:t>‹#›</a:t>
            </a:fld>
            <a:endParaRPr lang="en-US" altLang="en-US"/>
          </a:p>
        </p:txBody>
      </p:sp>
    </p:spTree>
    <p:extLst>
      <p:ext uri="{BB962C8B-B14F-4D97-AF65-F5344CB8AC3E}">
        <p14:creationId xmlns:p14="http://schemas.microsoft.com/office/powerpoint/2010/main" val="31816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3DBE58-6367-480F-B114-9D9453EB5FFA}"/>
              </a:ext>
            </a:extLst>
          </p:cNvPr>
          <p:cNvSpPr>
            <a:spLocks noGrp="1"/>
          </p:cNvSpPr>
          <p:nvPr>
            <p:ph type="title"/>
          </p:nvPr>
        </p:nvSpPr>
        <p:spPr>
          <a:xfrm>
            <a:off x="831849"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62341E4-13FD-4E4D-BCDC-172FF360732F}"/>
              </a:ext>
            </a:extLst>
          </p:cNvPr>
          <p:cNvSpPr>
            <a:spLocks noGrp="1"/>
          </p:cNvSpPr>
          <p:nvPr>
            <p:ph type="body" idx="1"/>
          </p:nvPr>
        </p:nvSpPr>
        <p:spPr>
          <a:xfrm>
            <a:off x="831849" y="45895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3AAAA12C-0861-47A8-9D17-937BBE3383B7}"/>
              </a:ext>
            </a:extLst>
          </p:cNvPr>
          <p:cNvSpPr>
            <a:spLocks noGrp="1"/>
          </p:cNvSpPr>
          <p:nvPr>
            <p:ph type="dt" sz="half" idx="10"/>
          </p:nvPr>
        </p:nvSpPr>
        <p:spPr/>
        <p:txBody>
          <a:bodyPr/>
          <a:lstStyle/>
          <a:p>
            <a:fld id="{570635D2-1FD4-42FB-A3A0-B9DFEF7C7F90}" type="datetimeFigureOut">
              <a:rPr lang="en-US" smtClean="0"/>
              <a:t>11/9/2022</a:t>
            </a:fld>
            <a:endParaRPr lang="en-US"/>
          </a:p>
        </p:txBody>
      </p:sp>
      <p:sp>
        <p:nvSpPr>
          <p:cNvPr id="5" name="Footer Placeholder 4">
            <a:extLst>
              <a:ext uri="{FF2B5EF4-FFF2-40B4-BE49-F238E27FC236}">
                <a16:creationId xmlns:a16="http://schemas.microsoft.com/office/drawing/2014/main" xmlns="" id="{C289F8EC-A0B2-4839-A69F-66DFA17C9F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88BAD9D-D699-40B7-8265-B46F1B5E9B9F}"/>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3869385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solidFill>
                <a:srgbClr val="000000">
                  <a:alpha val="70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000000">
                  <a:alpha val="70000"/>
                </a:srgbClr>
              </a:solidFill>
            </a:endParaRPr>
          </a:p>
        </p:txBody>
      </p:sp>
      <p:sp>
        <p:nvSpPr>
          <p:cNvPr id="5" name="Slide Number Placeholder 5"/>
          <p:cNvSpPr>
            <a:spLocks noGrp="1"/>
          </p:cNvSpPr>
          <p:nvPr>
            <p:ph type="sldNum" sz="quarter" idx="12"/>
          </p:nvPr>
        </p:nvSpPr>
        <p:spPr/>
        <p:txBody>
          <a:bodyPr/>
          <a:lstStyle>
            <a:lvl1pPr>
              <a:defRPr/>
            </a:lvl1pPr>
          </a:lstStyle>
          <a:p>
            <a:fld id="{2C5E70B9-5E0F-4DB0-A8B3-D41EB813803E}" type="slidenum">
              <a:rPr lang="en-US" altLang="en-US"/>
              <a:pPr/>
              <a:t>‹#›</a:t>
            </a:fld>
            <a:endParaRPr lang="en-US" altLang="en-US"/>
          </a:p>
        </p:txBody>
      </p:sp>
    </p:spTree>
    <p:extLst>
      <p:ext uri="{BB962C8B-B14F-4D97-AF65-F5344CB8AC3E}">
        <p14:creationId xmlns:p14="http://schemas.microsoft.com/office/powerpoint/2010/main" val="41302850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srgbClr val="000000">
                  <a:alpha val="70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000000">
                  <a:alpha val="70000"/>
                </a:srgbClr>
              </a:solidFill>
            </a:endParaRPr>
          </a:p>
        </p:txBody>
      </p:sp>
      <p:sp>
        <p:nvSpPr>
          <p:cNvPr id="4" name="Slide Number Placeholder 5"/>
          <p:cNvSpPr>
            <a:spLocks noGrp="1"/>
          </p:cNvSpPr>
          <p:nvPr>
            <p:ph type="sldNum" sz="quarter" idx="12"/>
          </p:nvPr>
        </p:nvSpPr>
        <p:spPr/>
        <p:txBody>
          <a:bodyPr/>
          <a:lstStyle>
            <a:lvl1pPr>
              <a:defRPr/>
            </a:lvl1pPr>
          </a:lstStyle>
          <a:p>
            <a:fld id="{CCF29B72-EE42-4264-B0EC-14485498F0AB}" type="slidenum">
              <a:rPr lang="en-US" altLang="en-US"/>
              <a:pPr/>
              <a:t>‹#›</a:t>
            </a:fld>
            <a:endParaRPr lang="en-US" altLang="en-US"/>
          </a:p>
        </p:txBody>
      </p:sp>
    </p:spTree>
    <p:extLst>
      <p:ext uri="{BB962C8B-B14F-4D97-AF65-F5344CB8AC3E}">
        <p14:creationId xmlns:p14="http://schemas.microsoft.com/office/powerpoint/2010/main" val="2029488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5"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54273" y="2243930"/>
            <a:ext cx="4387459" cy="1141497"/>
          </a:xfrm>
          <a:solidFill>
            <a:srgbClr val="FFFFFF"/>
          </a:solidFill>
          <a:ln>
            <a:solidFill>
              <a:srgbClr val="404040"/>
            </a:solidFill>
          </a:ln>
        </p:spPr>
        <p:txBody>
          <a:bodyPr anchorCtr="1"/>
          <a:lstStyle>
            <a:lvl1pPr>
              <a:defRPr sz="2100">
                <a:solidFill>
                  <a:srgbClr val="262626"/>
                </a:solidFill>
              </a:defRPr>
            </a:lvl1pPr>
          </a:lstStyle>
          <a:p>
            <a:r>
              <a:rPr lang="vi-VN"/>
              <a:t>Bấm để sửa kiểu tiêu đề Bản cái</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1150620" y="3549918"/>
            <a:ext cx="3794760" cy="2194036"/>
          </a:xfrm>
        </p:spPr>
        <p:txBody>
          <a:bodyPr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6" name="Date Placeholder 8"/>
          <p:cNvSpPr>
            <a:spLocks noGrp="1"/>
          </p:cNvSpPr>
          <p:nvPr>
            <p:ph type="dt" sz="half" idx="10"/>
          </p:nvPr>
        </p:nvSpPr>
        <p:spPr/>
        <p:txBody>
          <a:bodyPr/>
          <a:lstStyle>
            <a:lvl1pPr>
              <a:defRPr/>
            </a:lvl1pPr>
          </a:lstStyle>
          <a:p>
            <a:pPr>
              <a:defRPr/>
            </a:pPr>
            <a:endParaRPr lang="en-US">
              <a:solidFill>
                <a:srgbClr val="000000">
                  <a:alpha val="70000"/>
                </a:srgbClr>
              </a:solidFill>
            </a:endParaRPr>
          </a:p>
        </p:txBody>
      </p:sp>
      <p:sp>
        <p:nvSpPr>
          <p:cNvPr id="7" name="Footer Placeholder 9"/>
          <p:cNvSpPr>
            <a:spLocks noGrp="1"/>
          </p:cNvSpPr>
          <p:nvPr>
            <p:ph type="ftr" sz="quarter" idx="11"/>
          </p:nvPr>
        </p:nvSpPr>
        <p:spPr>
          <a:xfrm>
            <a:off x="855133" y="6235801"/>
            <a:ext cx="5073651" cy="320675"/>
          </a:xfrm>
        </p:spPr>
        <p:txBody>
          <a:bodyPr>
            <a:normAutofit/>
          </a:bodyPr>
          <a:lstStyle>
            <a:lvl1pPr>
              <a:defRPr>
                <a:solidFill>
                  <a:srgbClr val="FFFFFF">
                    <a:alpha val="70000"/>
                  </a:srgbClr>
                </a:solidFill>
              </a:defRPr>
            </a:lvl1pPr>
          </a:lstStyle>
          <a:p>
            <a:pPr>
              <a:defRPr/>
            </a:pPr>
            <a:endParaRPr lang="en-US"/>
          </a:p>
        </p:txBody>
      </p:sp>
      <p:sp>
        <p:nvSpPr>
          <p:cNvPr id="8" name="Slide Number Placeholder 10"/>
          <p:cNvSpPr>
            <a:spLocks noGrp="1"/>
          </p:cNvSpPr>
          <p:nvPr>
            <p:ph type="sldNum" sz="quarter" idx="12"/>
          </p:nvPr>
        </p:nvSpPr>
        <p:spPr/>
        <p:txBody>
          <a:bodyPr/>
          <a:lstStyle>
            <a:lvl1pPr>
              <a:defRPr/>
            </a:lvl1pPr>
          </a:lstStyle>
          <a:p>
            <a:fld id="{304E7884-F14F-467B-9AC7-7E5F04BD5AE9}" type="slidenum">
              <a:rPr lang="en-US" altLang="en-US"/>
              <a:pPr/>
              <a:t>‹#›</a:t>
            </a:fld>
            <a:endParaRPr lang="en-US" altLang="en-US"/>
          </a:p>
        </p:txBody>
      </p:sp>
    </p:spTree>
    <p:extLst>
      <p:ext uri="{BB962C8B-B14F-4D97-AF65-F5344CB8AC3E}">
        <p14:creationId xmlns:p14="http://schemas.microsoft.com/office/powerpoint/2010/main" val="17315384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5" name="Rectangle 17"/>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53440" y="2243828"/>
            <a:ext cx="4389120" cy="1143000"/>
          </a:xfrm>
          <a:solidFill>
            <a:srgbClr val="FFFFFF"/>
          </a:solidFill>
          <a:ln>
            <a:solidFill>
              <a:srgbClr val="262626"/>
            </a:solidFill>
          </a:ln>
        </p:spPr>
        <p:txBody>
          <a:bodyPr anchorCtr="1">
            <a:noAutofit/>
          </a:bodyPr>
          <a:lstStyle>
            <a:lvl1pPr>
              <a:defRPr sz="2100">
                <a:solidFill>
                  <a:srgbClr val="262626"/>
                </a:solidFill>
              </a:defRPr>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6096068" y="-42172"/>
            <a:ext cx="6102097" cy="6858000"/>
          </a:xfrm>
          <a:solidFill>
            <a:schemeClr val="bg1">
              <a:lumMod val="75000"/>
            </a:schemeClr>
          </a:solidFill>
        </p:spPr>
        <p:txBody>
          <a:bodyPr rtlCol="0">
            <a:normAutofit/>
          </a:bodyPr>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1150620" y="3549921"/>
            <a:ext cx="3794760" cy="2194037"/>
          </a:xfrm>
        </p:spPr>
        <p:txBody>
          <a:bodyPr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6"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pPr>
              <a:defRPr/>
            </a:pPr>
            <a:endParaRPr lang="en-US"/>
          </a:p>
        </p:txBody>
      </p:sp>
      <p:sp>
        <p:nvSpPr>
          <p:cNvPr id="7" name="Footer Placeholder 8"/>
          <p:cNvSpPr>
            <a:spLocks noGrp="1"/>
          </p:cNvSpPr>
          <p:nvPr>
            <p:ph type="ftr" sz="quarter" idx="11"/>
          </p:nvPr>
        </p:nvSpPr>
        <p:spPr>
          <a:xfrm>
            <a:off x="853020" y="6235801"/>
            <a:ext cx="5071533" cy="320675"/>
          </a:xfrm>
        </p:spPr>
        <p:txBody>
          <a:bodyPr>
            <a:normAutofit/>
          </a:bodyPr>
          <a:lstStyle>
            <a:lvl1pPr>
              <a:defRPr>
                <a:solidFill>
                  <a:srgbClr val="FFFFFF">
                    <a:alpha val="70000"/>
                  </a:srgbClr>
                </a:solidFill>
              </a:defRPr>
            </a:lvl1pPr>
          </a:lstStyle>
          <a:p>
            <a:pPr>
              <a:defRPr/>
            </a:pPr>
            <a:endParaRPr lang="en-US"/>
          </a:p>
        </p:txBody>
      </p:sp>
      <p:sp>
        <p:nvSpPr>
          <p:cNvPr id="8" name="Slide Number Placeholder 9"/>
          <p:cNvSpPr>
            <a:spLocks noGrp="1"/>
          </p:cNvSpPr>
          <p:nvPr>
            <p:ph type="sldNum" sz="quarter" idx="12"/>
          </p:nvPr>
        </p:nvSpPr>
        <p:spPr/>
        <p:txBody>
          <a:bodyPr/>
          <a:lstStyle>
            <a:lvl1pPr>
              <a:defRPr/>
            </a:lvl1pPr>
          </a:lstStyle>
          <a:p>
            <a:fld id="{6D64F993-DF9E-43F1-993C-5849571EEEAB}" type="slidenum">
              <a:rPr lang="en-US" altLang="en-US"/>
              <a:pPr/>
              <a:t>‹#›</a:t>
            </a:fld>
            <a:endParaRPr lang="en-US" altLang="en-US"/>
          </a:p>
        </p:txBody>
      </p:sp>
    </p:spTree>
    <p:extLst>
      <p:ext uri="{BB962C8B-B14F-4D97-AF65-F5344CB8AC3E}">
        <p14:creationId xmlns:p14="http://schemas.microsoft.com/office/powerpoint/2010/main" val="19157267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alpha val="7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alpha val="70000"/>
                </a:srgbClr>
              </a:solidFill>
            </a:endParaRPr>
          </a:p>
        </p:txBody>
      </p:sp>
      <p:sp>
        <p:nvSpPr>
          <p:cNvPr id="6" name="Slide Number Placeholder 5"/>
          <p:cNvSpPr>
            <a:spLocks noGrp="1"/>
          </p:cNvSpPr>
          <p:nvPr>
            <p:ph type="sldNum" sz="quarter" idx="12"/>
          </p:nvPr>
        </p:nvSpPr>
        <p:spPr/>
        <p:txBody>
          <a:bodyPr/>
          <a:lstStyle>
            <a:lvl1pPr>
              <a:defRPr/>
            </a:lvl1pPr>
          </a:lstStyle>
          <a:p>
            <a:fld id="{AA310A5F-C5E5-4B16-AF21-4458129077E5}" type="slidenum">
              <a:rPr lang="en-US" altLang="en-US"/>
              <a:pPr/>
              <a:t>‹#›</a:t>
            </a:fld>
            <a:endParaRPr lang="en-US" altLang="en-US"/>
          </a:p>
        </p:txBody>
      </p:sp>
    </p:spTree>
    <p:extLst>
      <p:ext uri="{BB962C8B-B14F-4D97-AF65-F5344CB8AC3E}">
        <p14:creationId xmlns:p14="http://schemas.microsoft.com/office/powerpoint/2010/main" val="26128118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405288" cy="4983480"/>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2141395" y="937260"/>
            <a:ext cx="6288232" cy="4983480"/>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alpha val="7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alpha val="70000"/>
                </a:srgbClr>
              </a:solidFill>
            </a:endParaRPr>
          </a:p>
        </p:txBody>
      </p:sp>
      <p:sp>
        <p:nvSpPr>
          <p:cNvPr id="6" name="Slide Number Placeholder 5"/>
          <p:cNvSpPr>
            <a:spLocks noGrp="1"/>
          </p:cNvSpPr>
          <p:nvPr>
            <p:ph type="sldNum" sz="quarter" idx="12"/>
          </p:nvPr>
        </p:nvSpPr>
        <p:spPr/>
        <p:txBody>
          <a:bodyPr/>
          <a:lstStyle>
            <a:lvl1pPr>
              <a:defRPr/>
            </a:lvl1pPr>
          </a:lstStyle>
          <a:p>
            <a:fld id="{2DEFD47E-53C9-4ACE-8647-BBEF0723FF4F}" type="slidenum">
              <a:rPr lang="en-US" altLang="en-US"/>
              <a:pPr/>
              <a:t>‹#›</a:t>
            </a:fld>
            <a:endParaRPr lang="en-US" altLang="en-US"/>
          </a:p>
        </p:txBody>
      </p:sp>
    </p:spTree>
    <p:extLst>
      <p:ext uri="{BB962C8B-B14F-4D97-AF65-F5344CB8AC3E}">
        <p14:creationId xmlns:p14="http://schemas.microsoft.com/office/powerpoint/2010/main" val="26732107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alpha val="70000"/>
                </a:srgbClr>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alpha val="70000"/>
                </a:srgbClr>
              </a:solidFill>
            </a:endParaRPr>
          </a:p>
        </p:txBody>
      </p:sp>
      <p:sp>
        <p:nvSpPr>
          <p:cNvPr id="5" name="Rectangle 6"/>
          <p:cNvSpPr>
            <a:spLocks noGrp="1" noChangeArrowheads="1"/>
          </p:cNvSpPr>
          <p:nvPr>
            <p:ph type="sldNum" sz="quarter" idx="12"/>
          </p:nvPr>
        </p:nvSpPr>
        <p:spPr/>
        <p:txBody>
          <a:bodyPr/>
          <a:lstStyle>
            <a:lvl1pPr>
              <a:defRPr/>
            </a:lvl1pPr>
          </a:lstStyle>
          <a:p>
            <a:fld id="{E0780B97-877A-47AA-86B4-CA0D9FF216D6}" type="slidenum">
              <a:rPr lang="en-US" altLang="en-US"/>
              <a:pPr/>
              <a:t>‹#›</a:t>
            </a:fld>
            <a:endParaRPr lang="en-US" altLang="en-US"/>
          </a:p>
        </p:txBody>
      </p:sp>
    </p:spTree>
    <p:extLst>
      <p:ext uri="{BB962C8B-B14F-4D97-AF65-F5344CB8AC3E}">
        <p14:creationId xmlns:p14="http://schemas.microsoft.com/office/powerpoint/2010/main" val="36378558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6BB99EB-0E86-4FEA-A9C4-501D4E755A2B}"/>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11/9/2022</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6731F536-58DF-4935-AE3B-7A08C03124E4}"/>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FE995127-BE30-42B7-9BE5-B83CC6A2E685}"/>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816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984E866-B322-455F-AC32-8C164B8CD9C7}"/>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11/9/2022</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AC0D61E0-F80F-48E7-A817-F1CECBEE9A37}"/>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5BF34AFC-4299-43F1-A312-79EF0102CEFF}"/>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657207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1E1D3E-E4B6-4EAA-BFB4-25A0557A6CB8}"/>
              </a:ext>
            </a:extLst>
          </p:cNvPr>
          <p:cNvSpPr>
            <a:spLocks noGrp="1"/>
          </p:cNvSpPr>
          <p:nvPr>
            <p:ph type="title"/>
          </p:nvPr>
        </p:nvSpPr>
        <p:spPr>
          <a:xfrm>
            <a:off x="831849"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F7E0856-45A8-4EAD-A9D6-8A993968A1A8}"/>
              </a:ext>
            </a:extLst>
          </p:cNvPr>
          <p:cNvSpPr>
            <a:spLocks noGrp="1"/>
          </p:cNvSpPr>
          <p:nvPr>
            <p:ph type="body" idx="1"/>
          </p:nvPr>
        </p:nvSpPr>
        <p:spPr>
          <a:xfrm>
            <a:off x="831849" y="458949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90EEBE1-2BAF-4C94-8403-6E8454F9BC46}"/>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11/9/2022</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F3358F46-E931-4D79-94A5-037AFD07333B}"/>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E5130D95-EF5F-4A0A-93BD-73AEE2C2FF1B}"/>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58188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F6F49C-58BF-4D7B-9C84-63D06B7772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AB23686-2A0F-4EDE-AEDB-C7BE06523A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F8B2AD0-8538-41CF-8CC8-1B5916571A90}"/>
              </a:ext>
            </a:extLst>
          </p:cNvPr>
          <p:cNvSpPr>
            <a:spLocks noGrp="1"/>
          </p:cNvSpPr>
          <p:nvPr>
            <p:ph type="dt" sz="half" idx="10"/>
          </p:nvPr>
        </p:nvSpPr>
        <p:spPr/>
        <p:txBody>
          <a:bodyPr/>
          <a:lstStyle/>
          <a:p>
            <a:fld id="{570635D2-1FD4-42FB-A3A0-B9DFEF7C7F90}" type="datetimeFigureOut">
              <a:rPr lang="en-US" smtClean="0"/>
              <a:t>11/9/2022</a:t>
            </a:fld>
            <a:endParaRPr lang="en-US"/>
          </a:p>
        </p:txBody>
      </p:sp>
      <p:sp>
        <p:nvSpPr>
          <p:cNvPr id="6" name="Footer Placeholder 5">
            <a:extLst>
              <a:ext uri="{FF2B5EF4-FFF2-40B4-BE49-F238E27FC236}">
                <a16:creationId xmlns:a16="http://schemas.microsoft.com/office/drawing/2014/main" xmlns="" id="{6FFF27B5-43C1-444C-A6AA-55120A32DD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5D84087-4038-4C19-B666-E249CDABB34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3893115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589105E-DF25-4F38-BDE2-9B00C2C44FC6}"/>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11/9/2022</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B1D9C4A8-7467-4BAD-98A2-0B63CAC19B66}"/>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xmlns="" id="{8BC5C5C0-08E4-4F7B-9E80-8925539D221B}"/>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044701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7FF641-A5CC-4263-A394-2112D623A8AD}"/>
              </a:ext>
            </a:extLst>
          </p:cNvPr>
          <p:cNvSpPr>
            <a:spLocks noGrp="1"/>
          </p:cNvSpPr>
          <p:nvPr>
            <p:ph type="title"/>
          </p:nvPr>
        </p:nvSpPr>
        <p:spPr>
          <a:xfrm>
            <a:off x="839788" y="365128"/>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24D6865-C632-473C-AEC8-8D3F71562BE6}"/>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9FDBD19-4D33-4F6A-9938-6A04B3888ECC}"/>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1697E46-CE4D-480E-A997-2B53B2DF55B2}"/>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B8B7E36-823F-4FD4-B826-E450A1248008}"/>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DBB3B14-C886-4F84-9FD5-11C8320E1FED}"/>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11/9/2022</a:t>
            </a:fld>
            <a:endParaRPr lang="en-US" dirty="0">
              <a:solidFill>
                <a:prstClr val="black">
                  <a:tint val="75000"/>
                </a:prstClr>
              </a:solidFill>
            </a:endParaRPr>
          </a:p>
        </p:txBody>
      </p:sp>
      <p:sp>
        <p:nvSpPr>
          <p:cNvPr id="8" name="Footer Placeholder 7">
            <a:extLst>
              <a:ext uri="{FF2B5EF4-FFF2-40B4-BE49-F238E27FC236}">
                <a16:creationId xmlns:a16="http://schemas.microsoft.com/office/drawing/2014/main" xmlns="" id="{DF9AF591-4BBF-4BF2-9EF7-F8B114DFA16A}"/>
              </a:ext>
            </a:extLst>
          </p:cNvPr>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a:extLst>
              <a:ext uri="{FF2B5EF4-FFF2-40B4-BE49-F238E27FC236}">
                <a16:creationId xmlns:a16="http://schemas.microsoft.com/office/drawing/2014/main" xmlns="" id="{352B1A04-B244-4AE3-8997-9B075B105971}"/>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464755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F54FEF9-8D09-4091-BE99-B6264EBD34B3}"/>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11/9/2022</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xmlns="" id="{0B5F49AA-83D5-4063-9CDE-AA7763048B63}"/>
              </a:ext>
            </a:extLst>
          </p:cNvPr>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xmlns="" id="{B2A2B27C-3C99-4208-B425-775413C53651}"/>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846653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42A62B2-A6D1-4A6F-8B20-80606F478544}"/>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11/9/2022</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xmlns="" id="{C02E4958-7A46-4331-B2D8-2C31D8FCBD73}"/>
              </a:ext>
            </a:extLst>
          </p:cNvPr>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a:extLst>
              <a:ext uri="{FF2B5EF4-FFF2-40B4-BE49-F238E27FC236}">
                <a16:creationId xmlns:a16="http://schemas.microsoft.com/office/drawing/2014/main" xmlns="" id="{45C8548B-339B-46B2-BF01-1EE3DDC72AAD}"/>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227501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70477E0-A333-439D-A531-30B39A813465}"/>
              </a:ext>
            </a:extLst>
          </p:cNvPr>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235F890-BB8A-49E1-880A-924FD6FE4026}"/>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11/9/2022</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51CA38FE-429A-41E7-942D-ECCE639D3CA5}"/>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xmlns="" id="{2401D9BC-0038-4041-AE2C-657BF99D41E9}"/>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899373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FD7F3EF-0FE9-46C4-A116-5DA6E26B0D5D}"/>
              </a:ext>
            </a:extLst>
          </p:cNvPr>
          <p:cNvSpPr>
            <a:spLocks noGrp="1"/>
          </p:cNvSpPr>
          <p:nvPr>
            <p:ph type="pic" idx="1"/>
          </p:nvPr>
        </p:nvSpPr>
        <p:spPr>
          <a:xfrm>
            <a:off x="5183188" y="987428"/>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xmlns=""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BAF67FF-F8F1-4B22-A471-9317ED3A25F0}"/>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11/9/2022</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A73D6993-98F8-4234-B24A-02D4DB41CE93}"/>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xmlns="" id="{F2A34037-0E7D-4379-ACA0-98611B2F76ED}"/>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686880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êu đề Bản chiếu">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469656" y="2386744"/>
            <a:ext cx="9252693" cy="1645920"/>
          </a:xfrm>
          <a:solidFill>
            <a:srgbClr val="FFFFFF"/>
          </a:solidFill>
          <a:ln w="38100">
            <a:solidFill>
              <a:srgbClr val="404040"/>
            </a:solidFill>
          </a:ln>
        </p:spPr>
        <p:txBody>
          <a:bodyPr lIns="274320" rIns="274320" anchorCtr="1"/>
          <a:lstStyle>
            <a:lvl1pPr algn="ctr">
              <a:defRPr sz="3500">
                <a:solidFill>
                  <a:srgbClr val="262626"/>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2695195" y="4352544"/>
            <a:ext cx="6801612"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dirty="0"/>
          </a:p>
        </p:txBody>
      </p:sp>
      <p:sp>
        <p:nvSpPr>
          <p:cNvPr id="4" name="Date Placeholder 6"/>
          <p:cNvSpPr>
            <a:spLocks noGrp="1"/>
          </p:cNvSpPr>
          <p:nvPr>
            <p:ph type="dt" sz="half" idx="10"/>
          </p:nvPr>
        </p:nvSpPr>
        <p:spPr/>
        <p:txBody>
          <a:bodyPr/>
          <a:lstStyle>
            <a:lvl1pPr>
              <a:defRPr/>
            </a:lvl1pPr>
          </a:lstStyle>
          <a:p>
            <a:pPr>
              <a:defRPr/>
            </a:pPr>
            <a:endParaRPr lang="en-US">
              <a:solidFill>
                <a:srgbClr val="FFFFFF">
                  <a:alpha val="70000"/>
                </a:srgbClr>
              </a:solidFill>
            </a:endParaRPr>
          </a:p>
        </p:txBody>
      </p:sp>
      <p:sp>
        <p:nvSpPr>
          <p:cNvPr id="5" name="Footer Placeholder 7"/>
          <p:cNvSpPr>
            <a:spLocks noGrp="1"/>
          </p:cNvSpPr>
          <p:nvPr>
            <p:ph type="ftr" sz="quarter" idx="11"/>
          </p:nvPr>
        </p:nvSpPr>
        <p:spPr/>
        <p:txBody>
          <a:bodyPr/>
          <a:lstStyle>
            <a:lvl1pPr>
              <a:defRPr/>
            </a:lvl1pPr>
          </a:lstStyle>
          <a:p>
            <a:pPr>
              <a:defRPr/>
            </a:pPr>
            <a:endParaRPr lang="en-US">
              <a:solidFill>
                <a:srgbClr val="FFFFFF">
                  <a:alpha val="70000"/>
                </a:srgbClr>
              </a:solidFill>
            </a:endParaRPr>
          </a:p>
        </p:txBody>
      </p:sp>
      <p:sp>
        <p:nvSpPr>
          <p:cNvPr id="6" name="Slide Number Placeholder 8"/>
          <p:cNvSpPr>
            <a:spLocks noGrp="1"/>
          </p:cNvSpPr>
          <p:nvPr>
            <p:ph type="sldNum" sz="quarter" idx="12"/>
          </p:nvPr>
        </p:nvSpPr>
        <p:spPr/>
        <p:txBody>
          <a:bodyPr/>
          <a:lstStyle>
            <a:lvl1pPr>
              <a:defRPr/>
            </a:lvl1pPr>
          </a:lstStyle>
          <a:p>
            <a:fld id="{51C7118D-FBB8-408C-975B-275DA13E0C7B}" type="slidenum">
              <a:rPr lang="en-US" altLang="en-US"/>
              <a:pPr/>
              <a:t>‹#›</a:t>
            </a:fld>
            <a:endParaRPr lang="en-US" altLang="en-US"/>
          </a:p>
        </p:txBody>
      </p:sp>
    </p:spTree>
    <p:extLst>
      <p:ext uri="{BB962C8B-B14F-4D97-AF65-F5344CB8AC3E}">
        <p14:creationId xmlns:p14="http://schemas.microsoft.com/office/powerpoint/2010/main" val="405955179"/>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alpha val="7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alpha val="70000"/>
                </a:srgbClr>
              </a:solidFill>
            </a:endParaRPr>
          </a:p>
        </p:txBody>
      </p:sp>
      <p:sp>
        <p:nvSpPr>
          <p:cNvPr id="6" name="Slide Number Placeholder 5"/>
          <p:cNvSpPr>
            <a:spLocks noGrp="1"/>
          </p:cNvSpPr>
          <p:nvPr>
            <p:ph type="sldNum" sz="quarter" idx="12"/>
          </p:nvPr>
        </p:nvSpPr>
        <p:spPr/>
        <p:txBody>
          <a:bodyPr/>
          <a:lstStyle>
            <a:lvl1pPr>
              <a:defRPr/>
            </a:lvl1pPr>
          </a:lstStyle>
          <a:p>
            <a:fld id="{E21A4C01-1BA2-4817-A945-7633D64E2D51}" type="slidenum">
              <a:rPr lang="en-US" altLang="en-US"/>
              <a:pPr/>
              <a:t>‹#›</a:t>
            </a:fld>
            <a:endParaRPr lang="en-US" altLang="en-US"/>
          </a:p>
        </p:txBody>
      </p:sp>
    </p:spTree>
    <p:extLst>
      <p:ext uri="{BB962C8B-B14F-4D97-AF65-F5344CB8AC3E}">
        <p14:creationId xmlns:p14="http://schemas.microsoft.com/office/powerpoint/2010/main" val="16048918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Đầu trang của Phầ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475232" y="2386744"/>
            <a:ext cx="9253728" cy="1645920"/>
          </a:xfrm>
          <a:solidFill>
            <a:srgbClr val="FFFFFF"/>
          </a:solidFill>
          <a:ln w="38100">
            <a:solidFill>
              <a:srgbClr val="404040"/>
            </a:solidFill>
          </a:ln>
        </p:spPr>
        <p:txBody>
          <a:bodyPr lIns="274320" rIns="274320" anchorCtr="1"/>
          <a:lstStyle>
            <a:lvl1pPr>
              <a:defRPr sz="3500">
                <a:solidFill>
                  <a:srgbClr val="262626"/>
                </a:solidFill>
              </a:defRPr>
            </a:lvl1pPr>
          </a:lstStyle>
          <a:p>
            <a:r>
              <a:rPr lang="vi-VN"/>
              <a:t>Bấm để sửa kiểu tiêu đề Bản cái</a:t>
            </a:r>
            <a:endParaRPr lang="en-US" dirty="0"/>
          </a:p>
        </p:txBody>
      </p:sp>
      <p:sp>
        <p:nvSpPr>
          <p:cNvPr id="3" name="Text Placeholder 2"/>
          <p:cNvSpPr>
            <a:spLocks noGrp="1"/>
          </p:cNvSpPr>
          <p:nvPr>
            <p:ph type="body" idx="1"/>
          </p:nvPr>
        </p:nvSpPr>
        <p:spPr>
          <a:xfrm>
            <a:off x="2695195" y="4352465"/>
            <a:ext cx="6801612" cy="1265082"/>
          </a:xfrm>
        </p:spPr>
        <p:txBody>
          <a:bodyPr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Date Placeholder 6"/>
          <p:cNvSpPr>
            <a:spLocks noGrp="1"/>
          </p:cNvSpPr>
          <p:nvPr>
            <p:ph type="dt" sz="half" idx="10"/>
          </p:nvPr>
        </p:nvSpPr>
        <p:spPr/>
        <p:txBody>
          <a:bodyPr/>
          <a:lstStyle>
            <a:lvl1pPr>
              <a:defRPr/>
            </a:lvl1pPr>
          </a:lstStyle>
          <a:p>
            <a:pPr>
              <a:defRPr/>
            </a:pPr>
            <a:endParaRPr lang="en-US">
              <a:solidFill>
                <a:srgbClr val="FFFFFF">
                  <a:alpha val="70000"/>
                </a:srgbClr>
              </a:solidFill>
            </a:endParaRPr>
          </a:p>
        </p:txBody>
      </p:sp>
      <p:sp>
        <p:nvSpPr>
          <p:cNvPr id="5" name="Footer Placeholder 7"/>
          <p:cNvSpPr>
            <a:spLocks noGrp="1"/>
          </p:cNvSpPr>
          <p:nvPr>
            <p:ph type="ftr" sz="quarter" idx="11"/>
          </p:nvPr>
        </p:nvSpPr>
        <p:spPr/>
        <p:txBody>
          <a:bodyPr/>
          <a:lstStyle>
            <a:lvl1pPr>
              <a:defRPr/>
            </a:lvl1pPr>
          </a:lstStyle>
          <a:p>
            <a:pPr>
              <a:defRPr/>
            </a:pPr>
            <a:endParaRPr lang="en-US">
              <a:solidFill>
                <a:srgbClr val="FFFFFF">
                  <a:alpha val="70000"/>
                </a:srgbClr>
              </a:solidFill>
            </a:endParaRPr>
          </a:p>
        </p:txBody>
      </p:sp>
      <p:sp>
        <p:nvSpPr>
          <p:cNvPr id="6" name="Slide Number Placeholder 8"/>
          <p:cNvSpPr>
            <a:spLocks noGrp="1"/>
          </p:cNvSpPr>
          <p:nvPr>
            <p:ph type="sldNum" sz="quarter" idx="12"/>
          </p:nvPr>
        </p:nvSpPr>
        <p:spPr/>
        <p:txBody>
          <a:bodyPr/>
          <a:lstStyle>
            <a:lvl1pPr>
              <a:defRPr/>
            </a:lvl1pPr>
          </a:lstStyle>
          <a:p>
            <a:fld id="{C3D98B59-719A-4753-8CA8-C42871DFDBB3}" type="slidenum">
              <a:rPr lang="en-US" altLang="en-US"/>
              <a:pPr/>
              <a:t>‹#›</a:t>
            </a:fld>
            <a:endParaRPr lang="en-US" altLang="en-US"/>
          </a:p>
        </p:txBody>
      </p:sp>
    </p:spTree>
    <p:extLst>
      <p:ext uri="{BB962C8B-B14F-4D97-AF65-F5344CB8AC3E}">
        <p14:creationId xmlns:p14="http://schemas.microsoft.com/office/powerpoint/2010/main" val="4251425632"/>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1469654" y="2638044"/>
            <a:ext cx="4384031" cy="3101982"/>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6338317" y="2638044"/>
            <a:ext cx="4387355" cy="3101982"/>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solidFill>
                <a:srgbClr val="000000">
                  <a:alpha val="70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alpha val="70000"/>
                </a:srgbClr>
              </a:solidFill>
            </a:endParaRPr>
          </a:p>
        </p:txBody>
      </p:sp>
      <p:sp>
        <p:nvSpPr>
          <p:cNvPr id="7" name="Slide Number Placeholder 5"/>
          <p:cNvSpPr>
            <a:spLocks noGrp="1"/>
          </p:cNvSpPr>
          <p:nvPr>
            <p:ph type="sldNum" sz="quarter" idx="12"/>
          </p:nvPr>
        </p:nvSpPr>
        <p:spPr/>
        <p:txBody>
          <a:bodyPr/>
          <a:lstStyle>
            <a:lvl1pPr>
              <a:defRPr/>
            </a:lvl1pPr>
          </a:lstStyle>
          <a:p>
            <a:fld id="{2A08B295-4EF7-496D-9856-ECAA0EC6F397}" type="slidenum">
              <a:rPr lang="en-US" altLang="en-US"/>
              <a:pPr/>
              <a:t>‹#›</a:t>
            </a:fld>
            <a:endParaRPr lang="en-US" altLang="en-US"/>
          </a:p>
        </p:txBody>
      </p:sp>
    </p:spTree>
    <p:extLst>
      <p:ext uri="{BB962C8B-B14F-4D97-AF65-F5344CB8AC3E}">
        <p14:creationId xmlns:p14="http://schemas.microsoft.com/office/powerpoint/2010/main" val="1889948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D64570-5D27-4466-8233-DD4F39B10FD0}"/>
              </a:ext>
            </a:extLst>
          </p:cNvPr>
          <p:cNvSpPr>
            <a:spLocks noGrp="1"/>
          </p:cNvSpPr>
          <p:nvPr>
            <p:ph type="title"/>
          </p:nvPr>
        </p:nvSpPr>
        <p:spPr>
          <a:xfrm>
            <a:off x="839788" y="365128"/>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6CAEE3B-7890-46AE-910E-F9D5459440B4}"/>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92917E56-156D-4906-84E0-EF0495AB222E}"/>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0E54CDD-4E06-4DEB-A124-E88442860A5F}"/>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ED9B8601-3331-43DF-8132-C71CA580995C}"/>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CBA6251-AA48-4CDB-AAA5-3DED7C65751B}"/>
              </a:ext>
            </a:extLst>
          </p:cNvPr>
          <p:cNvSpPr>
            <a:spLocks noGrp="1"/>
          </p:cNvSpPr>
          <p:nvPr>
            <p:ph type="dt" sz="half" idx="10"/>
          </p:nvPr>
        </p:nvSpPr>
        <p:spPr/>
        <p:txBody>
          <a:bodyPr/>
          <a:lstStyle/>
          <a:p>
            <a:fld id="{570635D2-1FD4-42FB-A3A0-B9DFEF7C7F90}" type="datetimeFigureOut">
              <a:rPr lang="en-US" smtClean="0"/>
              <a:t>11/9/2022</a:t>
            </a:fld>
            <a:endParaRPr lang="en-US"/>
          </a:p>
        </p:txBody>
      </p:sp>
      <p:sp>
        <p:nvSpPr>
          <p:cNvPr id="8" name="Footer Placeholder 7">
            <a:extLst>
              <a:ext uri="{FF2B5EF4-FFF2-40B4-BE49-F238E27FC236}">
                <a16:creationId xmlns:a16="http://schemas.microsoft.com/office/drawing/2014/main" xmlns="" id="{B1CAA3FA-8C90-41E1-AC36-9C0A670C63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933059BD-871B-47CA-ABAB-70DB073D824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4183823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69652" y="2313463"/>
            <a:ext cx="4384032"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1469652" y="3143250"/>
            <a:ext cx="4384032" cy="2596776"/>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6" name="Content Placeholder 5"/>
          <p:cNvSpPr>
            <a:spLocks noGrp="1"/>
          </p:cNvSpPr>
          <p:nvPr>
            <p:ph sz="quarter" idx="4"/>
          </p:nvPr>
        </p:nvSpPr>
        <p:spPr>
          <a:xfrm>
            <a:off x="6338317" y="3143250"/>
            <a:ext cx="4387355" cy="2596776"/>
          </a:xfrm>
        </p:spPr>
        <p:txBody>
          <a:bodyPr/>
          <a:lstStyle>
            <a:lvl5pPr>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11" name="Text Placeholder 4"/>
          <p:cNvSpPr>
            <a:spLocks noGrp="1"/>
          </p:cNvSpPr>
          <p:nvPr>
            <p:ph type="body" sz="quarter" idx="13"/>
          </p:nvPr>
        </p:nvSpPr>
        <p:spPr>
          <a:xfrm>
            <a:off x="6338317" y="2313463"/>
            <a:ext cx="4387355"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10" name="Title 9"/>
          <p:cNvSpPr>
            <a:spLocks noGrp="1"/>
          </p:cNvSpPr>
          <p:nvPr>
            <p:ph type="title"/>
          </p:nvPr>
        </p:nvSpPr>
        <p:spPr/>
        <p:txBody>
          <a:bodyPr/>
          <a:lstStyle/>
          <a:p>
            <a:r>
              <a:rPr lang="vi-VN"/>
              <a:t>Bấm để sửa kiểu tiêu đề Bản cái</a:t>
            </a:r>
            <a:endParaRPr lang="en-US" dirty="0"/>
          </a:p>
        </p:txBody>
      </p:sp>
      <p:sp>
        <p:nvSpPr>
          <p:cNvPr id="7" name="Date Placeholder 3"/>
          <p:cNvSpPr>
            <a:spLocks noGrp="1"/>
          </p:cNvSpPr>
          <p:nvPr>
            <p:ph type="dt" sz="half" idx="14"/>
          </p:nvPr>
        </p:nvSpPr>
        <p:spPr/>
        <p:txBody>
          <a:bodyPr/>
          <a:lstStyle>
            <a:lvl1pPr>
              <a:defRPr/>
            </a:lvl1pPr>
          </a:lstStyle>
          <a:p>
            <a:pPr>
              <a:defRPr/>
            </a:pPr>
            <a:endParaRPr lang="en-US">
              <a:solidFill>
                <a:srgbClr val="000000">
                  <a:alpha val="70000"/>
                </a:srgbClr>
              </a:solidFill>
            </a:endParaRPr>
          </a:p>
        </p:txBody>
      </p:sp>
      <p:sp>
        <p:nvSpPr>
          <p:cNvPr id="8" name="Footer Placeholder 4"/>
          <p:cNvSpPr>
            <a:spLocks noGrp="1"/>
          </p:cNvSpPr>
          <p:nvPr>
            <p:ph type="ftr" sz="quarter" idx="15"/>
          </p:nvPr>
        </p:nvSpPr>
        <p:spPr/>
        <p:txBody>
          <a:bodyPr/>
          <a:lstStyle>
            <a:lvl1pPr>
              <a:defRPr/>
            </a:lvl1pPr>
          </a:lstStyle>
          <a:p>
            <a:pPr>
              <a:defRPr/>
            </a:pPr>
            <a:endParaRPr lang="en-US">
              <a:solidFill>
                <a:srgbClr val="000000">
                  <a:alpha val="70000"/>
                </a:srgbClr>
              </a:solidFill>
            </a:endParaRPr>
          </a:p>
        </p:txBody>
      </p:sp>
      <p:sp>
        <p:nvSpPr>
          <p:cNvPr id="9" name="Slide Number Placeholder 5"/>
          <p:cNvSpPr>
            <a:spLocks noGrp="1"/>
          </p:cNvSpPr>
          <p:nvPr>
            <p:ph type="sldNum" sz="quarter" idx="16"/>
          </p:nvPr>
        </p:nvSpPr>
        <p:spPr/>
        <p:txBody>
          <a:bodyPr/>
          <a:lstStyle>
            <a:lvl1pPr>
              <a:defRPr/>
            </a:lvl1pPr>
          </a:lstStyle>
          <a:p>
            <a:fld id="{5305660F-C6A6-459A-8990-A01D7A1A3A47}" type="slidenum">
              <a:rPr lang="en-US" altLang="en-US"/>
              <a:pPr/>
              <a:t>‹#›</a:t>
            </a:fld>
            <a:endParaRPr lang="en-US" altLang="en-US"/>
          </a:p>
        </p:txBody>
      </p:sp>
    </p:spTree>
    <p:extLst>
      <p:ext uri="{BB962C8B-B14F-4D97-AF65-F5344CB8AC3E}">
        <p14:creationId xmlns:p14="http://schemas.microsoft.com/office/powerpoint/2010/main" val="3184999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solidFill>
                <a:srgbClr val="000000">
                  <a:alpha val="70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000000">
                  <a:alpha val="70000"/>
                </a:srgbClr>
              </a:solidFill>
            </a:endParaRPr>
          </a:p>
        </p:txBody>
      </p:sp>
      <p:sp>
        <p:nvSpPr>
          <p:cNvPr id="5" name="Slide Number Placeholder 5"/>
          <p:cNvSpPr>
            <a:spLocks noGrp="1"/>
          </p:cNvSpPr>
          <p:nvPr>
            <p:ph type="sldNum" sz="quarter" idx="12"/>
          </p:nvPr>
        </p:nvSpPr>
        <p:spPr/>
        <p:txBody>
          <a:bodyPr/>
          <a:lstStyle>
            <a:lvl1pPr>
              <a:defRPr/>
            </a:lvl1pPr>
          </a:lstStyle>
          <a:p>
            <a:fld id="{2C5E70B9-5E0F-4DB0-A8B3-D41EB813803E}" type="slidenum">
              <a:rPr lang="en-US" altLang="en-US"/>
              <a:pPr/>
              <a:t>‹#›</a:t>
            </a:fld>
            <a:endParaRPr lang="en-US" altLang="en-US"/>
          </a:p>
        </p:txBody>
      </p:sp>
    </p:spTree>
    <p:extLst>
      <p:ext uri="{BB962C8B-B14F-4D97-AF65-F5344CB8AC3E}">
        <p14:creationId xmlns:p14="http://schemas.microsoft.com/office/powerpoint/2010/main" val="35668525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srgbClr val="000000">
                  <a:alpha val="70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000000">
                  <a:alpha val="70000"/>
                </a:srgbClr>
              </a:solidFill>
            </a:endParaRPr>
          </a:p>
        </p:txBody>
      </p:sp>
      <p:sp>
        <p:nvSpPr>
          <p:cNvPr id="4" name="Slide Number Placeholder 5"/>
          <p:cNvSpPr>
            <a:spLocks noGrp="1"/>
          </p:cNvSpPr>
          <p:nvPr>
            <p:ph type="sldNum" sz="quarter" idx="12"/>
          </p:nvPr>
        </p:nvSpPr>
        <p:spPr/>
        <p:txBody>
          <a:bodyPr/>
          <a:lstStyle>
            <a:lvl1pPr>
              <a:defRPr/>
            </a:lvl1pPr>
          </a:lstStyle>
          <a:p>
            <a:fld id="{CCF29B72-EE42-4264-B0EC-14485498F0AB}" type="slidenum">
              <a:rPr lang="en-US" altLang="en-US"/>
              <a:pPr/>
              <a:t>‹#›</a:t>
            </a:fld>
            <a:endParaRPr lang="en-US" altLang="en-US"/>
          </a:p>
        </p:txBody>
      </p:sp>
    </p:spTree>
    <p:extLst>
      <p:ext uri="{BB962C8B-B14F-4D97-AF65-F5344CB8AC3E}">
        <p14:creationId xmlns:p14="http://schemas.microsoft.com/office/powerpoint/2010/main" val="30434595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5"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54273" y="2243858"/>
            <a:ext cx="4387459" cy="1141497"/>
          </a:xfrm>
          <a:solidFill>
            <a:srgbClr val="FFFFFF"/>
          </a:solidFill>
          <a:ln>
            <a:solidFill>
              <a:srgbClr val="404040"/>
            </a:solidFill>
          </a:ln>
        </p:spPr>
        <p:txBody>
          <a:bodyPr anchorCtr="1"/>
          <a:lstStyle>
            <a:lvl1pPr>
              <a:defRPr sz="2100">
                <a:solidFill>
                  <a:srgbClr val="262626"/>
                </a:solidFill>
              </a:defRPr>
            </a:lvl1pPr>
          </a:lstStyle>
          <a:p>
            <a:r>
              <a:rPr lang="vi-VN"/>
              <a:t>Bấm để sửa kiểu tiêu đề Bản cái</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1150620" y="3549918"/>
            <a:ext cx="3794760" cy="2194036"/>
          </a:xfrm>
        </p:spPr>
        <p:txBody>
          <a:bodyPr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6" name="Date Placeholder 8"/>
          <p:cNvSpPr>
            <a:spLocks noGrp="1"/>
          </p:cNvSpPr>
          <p:nvPr>
            <p:ph type="dt" sz="half" idx="10"/>
          </p:nvPr>
        </p:nvSpPr>
        <p:spPr/>
        <p:txBody>
          <a:bodyPr/>
          <a:lstStyle>
            <a:lvl1pPr>
              <a:defRPr/>
            </a:lvl1pPr>
          </a:lstStyle>
          <a:p>
            <a:pPr>
              <a:defRPr/>
            </a:pPr>
            <a:endParaRPr lang="en-US">
              <a:solidFill>
                <a:srgbClr val="000000">
                  <a:alpha val="70000"/>
                </a:srgbClr>
              </a:solidFill>
            </a:endParaRPr>
          </a:p>
        </p:txBody>
      </p:sp>
      <p:sp>
        <p:nvSpPr>
          <p:cNvPr id="7" name="Footer Placeholder 9"/>
          <p:cNvSpPr>
            <a:spLocks noGrp="1"/>
          </p:cNvSpPr>
          <p:nvPr>
            <p:ph type="ftr" sz="quarter" idx="11"/>
          </p:nvPr>
        </p:nvSpPr>
        <p:spPr>
          <a:xfrm>
            <a:off x="855133" y="6235729"/>
            <a:ext cx="5073651" cy="320675"/>
          </a:xfrm>
        </p:spPr>
        <p:txBody>
          <a:bodyPr>
            <a:normAutofit/>
          </a:bodyPr>
          <a:lstStyle>
            <a:lvl1pPr>
              <a:defRPr>
                <a:solidFill>
                  <a:srgbClr val="FFFFFF">
                    <a:alpha val="70000"/>
                  </a:srgbClr>
                </a:solidFill>
              </a:defRPr>
            </a:lvl1pPr>
          </a:lstStyle>
          <a:p>
            <a:pPr>
              <a:defRPr/>
            </a:pPr>
            <a:endParaRPr lang="en-US"/>
          </a:p>
        </p:txBody>
      </p:sp>
      <p:sp>
        <p:nvSpPr>
          <p:cNvPr id="8" name="Slide Number Placeholder 10"/>
          <p:cNvSpPr>
            <a:spLocks noGrp="1"/>
          </p:cNvSpPr>
          <p:nvPr>
            <p:ph type="sldNum" sz="quarter" idx="12"/>
          </p:nvPr>
        </p:nvSpPr>
        <p:spPr/>
        <p:txBody>
          <a:bodyPr/>
          <a:lstStyle>
            <a:lvl1pPr>
              <a:defRPr/>
            </a:lvl1pPr>
          </a:lstStyle>
          <a:p>
            <a:fld id="{304E7884-F14F-467B-9AC7-7E5F04BD5AE9}" type="slidenum">
              <a:rPr lang="en-US" altLang="en-US"/>
              <a:pPr/>
              <a:t>‹#›</a:t>
            </a:fld>
            <a:endParaRPr lang="en-US" altLang="en-US"/>
          </a:p>
        </p:txBody>
      </p:sp>
    </p:spTree>
    <p:extLst>
      <p:ext uri="{BB962C8B-B14F-4D97-AF65-F5344CB8AC3E}">
        <p14:creationId xmlns:p14="http://schemas.microsoft.com/office/powerpoint/2010/main" val="42574142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5" name="Rectangle 17"/>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53440" y="2243828"/>
            <a:ext cx="4389120" cy="1143000"/>
          </a:xfrm>
          <a:solidFill>
            <a:srgbClr val="FFFFFF"/>
          </a:solidFill>
          <a:ln>
            <a:solidFill>
              <a:srgbClr val="262626"/>
            </a:solidFill>
          </a:ln>
        </p:spPr>
        <p:txBody>
          <a:bodyPr anchorCtr="1">
            <a:noAutofit/>
          </a:bodyPr>
          <a:lstStyle>
            <a:lvl1pPr>
              <a:defRPr sz="2100">
                <a:solidFill>
                  <a:srgbClr val="262626"/>
                </a:solidFill>
              </a:defRPr>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6096020" y="-42172"/>
            <a:ext cx="6102097" cy="6858000"/>
          </a:xfrm>
          <a:solidFill>
            <a:schemeClr val="bg1">
              <a:lumMod val="75000"/>
            </a:schemeClr>
          </a:solidFill>
        </p:spPr>
        <p:txBody>
          <a:bodyPr rtlCol="0">
            <a:normAutofit/>
          </a:bodyPr>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1150620" y="3549921"/>
            <a:ext cx="3794760" cy="2194037"/>
          </a:xfrm>
        </p:spPr>
        <p:txBody>
          <a:bodyPr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6"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pPr>
              <a:defRPr/>
            </a:pPr>
            <a:endParaRPr lang="en-US"/>
          </a:p>
        </p:txBody>
      </p:sp>
      <p:sp>
        <p:nvSpPr>
          <p:cNvPr id="7" name="Footer Placeholder 8"/>
          <p:cNvSpPr>
            <a:spLocks noGrp="1"/>
          </p:cNvSpPr>
          <p:nvPr>
            <p:ph type="ftr" sz="quarter" idx="11"/>
          </p:nvPr>
        </p:nvSpPr>
        <p:spPr>
          <a:xfrm>
            <a:off x="853020" y="6235729"/>
            <a:ext cx="5071533" cy="320675"/>
          </a:xfrm>
        </p:spPr>
        <p:txBody>
          <a:bodyPr>
            <a:normAutofit/>
          </a:bodyPr>
          <a:lstStyle>
            <a:lvl1pPr>
              <a:defRPr>
                <a:solidFill>
                  <a:srgbClr val="FFFFFF">
                    <a:alpha val="70000"/>
                  </a:srgbClr>
                </a:solidFill>
              </a:defRPr>
            </a:lvl1pPr>
          </a:lstStyle>
          <a:p>
            <a:pPr>
              <a:defRPr/>
            </a:pPr>
            <a:endParaRPr lang="en-US"/>
          </a:p>
        </p:txBody>
      </p:sp>
      <p:sp>
        <p:nvSpPr>
          <p:cNvPr id="8" name="Slide Number Placeholder 9"/>
          <p:cNvSpPr>
            <a:spLocks noGrp="1"/>
          </p:cNvSpPr>
          <p:nvPr>
            <p:ph type="sldNum" sz="quarter" idx="12"/>
          </p:nvPr>
        </p:nvSpPr>
        <p:spPr/>
        <p:txBody>
          <a:bodyPr/>
          <a:lstStyle>
            <a:lvl1pPr>
              <a:defRPr/>
            </a:lvl1pPr>
          </a:lstStyle>
          <a:p>
            <a:fld id="{6D64F993-DF9E-43F1-993C-5849571EEEAB}" type="slidenum">
              <a:rPr lang="en-US" altLang="en-US"/>
              <a:pPr/>
              <a:t>‹#›</a:t>
            </a:fld>
            <a:endParaRPr lang="en-US" altLang="en-US"/>
          </a:p>
        </p:txBody>
      </p:sp>
    </p:spTree>
    <p:extLst>
      <p:ext uri="{BB962C8B-B14F-4D97-AF65-F5344CB8AC3E}">
        <p14:creationId xmlns:p14="http://schemas.microsoft.com/office/powerpoint/2010/main" val="16410867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alpha val="7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alpha val="70000"/>
                </a:srgbClr>
              </a:solidFill>
            </a:endParaRPr>
          </a:p>
        </p:txBody>
      </p:sp>
      <p:sp>
        <p:nvSpPr>
          <p:cNvPr id="6" name="Slide Number Placeholder 5"/>
          <p:cNvSpPr>
            <a:spLocks noGrp="1"/>
          </p:cNvSpPr>
          <p:nvPr>
            <p:ph type="sldNum" sz="quarter" idx="12"/>
          </p:nvPr>
        </p:nvSpPr>
        <p:spPr/>
        <p:txBody>
          <a:bodyPr/>
          <a:lstStyle>
            <a:lvl1pPr>
              <a:defRPr/>
            </a:lvl1pPr>
          </a:lstStyle>
          <a:p>
            <a:fld id="{AA310A5F-C5E5-4B16-AF21-4458129077E5}" type="slidenum">
              <a:rPr lang="en-US" altLang="en-US"/>
              <a:pPr/>
              <a:t>‹#›</a:t>
            </a:fld>
            <a:endParaRPr lang="en-US" altLang="en-US"/>
          </a:p>
        </p:txBody>
      </p:sp>
    </p:spTree>
    <p:extLst>
      <p:ext uri="{BB962C8B-B14F-4D97-AF65-F5344CB8AC3E}">
        <p14:creationId xmlns:p14="http://schemas.microsoft.com/office/powerpoint/2010/main" val="40500180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405288" cy="4983480"/>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2141395" y="937260"/>
            <a:ext cx="6288232" cy="4983480"/>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alpha val="7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alpha val="70000"/>
                </a:srgbClr>
              </a:solidFill>
            </a:endParaRPr>
          </a:p>
        </p:txBody>
      </p:sp>
      <p:sp>
        <p:nvSpPr>
          <p:cNvPr id="6" name="Slide Number Placeholder 5"/>
          <p:cNvSpPr>
            <a:spLocks noGrp="1"/>
          </p:cNvSpPr>
          <p:nvPr>
            <p:ph type="sldNum" sz="quarter" idx="12"/>
          </p:nvPr>
        </p:nvSpPr>
        <p:spPr/>
        <p:txBody>
          <a:bodyPr/>
          <a:lstStyle>
            <a:lvl1pPr>
              <a:defRPr/>
            </a:lvl1pPr>
          </a:lstStyle>
          <a:p>
            <a:fld id="{2DEFD47E-53C9-4ACE-8647-BBEF0723FF4F}" type="slidenum">
              <a:rPr lang="en-US" altLang="en-US"/>
              <a:pPr/>
              <a:t>‹#›</a:t>
            </a:fld>
            <a:endParaRPr lang="en-US" altLang="en-US"/>
          </a:p>
        </p:txBody>
      </p:sp>
    </p:spTree>
    <p:extLst>
      <p:ext uri="{BB962C8B-B14F-4D97-AF65-F5344CB8AC3E}">
        <p14:creationId xmlns:p14="http://schemas.microsoft.com/office/powerpoint/2010/main" val="705161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alpha val="70000"/>
                </a:srgbClr>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alpha val="70000"/>
                </a:srgbClr>
              </a:solidFill>
            </a:endParaRPr>
          </a:p>
        </p:txBody>
      </p:sp>
      <p:sp>
        <p:nvSpPr>
          <p:cNvPr id="5" name="Rectangle 6"/>
          <p:cNvSpPr>
            <a:spLocks noGrp="1" noChangeArrowheads="1"/>
          </p:cNvSpPr>
          <p:nvPr>
            <p:ph type="sldNum" sz="quarter" idx="12"/>
          </p:nvPr>
        </p:nvSpPr>
        <p:spPr/>
        <p:txBody>
          <a:bodyPr/>
          <a:lstStyle>
            <a:lvl1pPr>
              <a:defRPr/>
            </a:lvl1pPr>
          </a:lstStyle>
          <a:p>
            <a:fld id="{E0780B97-877A-47AA-86B4-CA0D9FF216D6}" type="slidenum">
              <a:rPr lang="en-US" altLang="en-US"/>
              <a:pPr/>
              <a:t>‹#›</a:t>
            </a:fld>
            <a:endParaRPr lang="en-US" altLang="en-US"/>
          </a:p>
        </p:txBody>
      </p:sp>
    </p:spTree>
    <p:extLst>
      <p:ext uri="{BB962C8B-B14F-4D97-AF65-F5344CB8AC3E}">
        <p14:creationId xmlns:p14="http://schemas.microsoft.com/office/powerpoint/2010/main" val="12866784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êu đề Bản chiếu">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469656" y="2386744"/>
            <a:ext cx="9252693" cy="1645920"/>
          </a:xfrm>
          <a:solidFill>
            <a:srgbClr val="FFFFFF"/>
          </a:solidFill>
          <a:ln w="38100">
            <a:solidFill>
              <a:srgbClr val="404040"/>
            </a:solidFill>
          </a:ln>
        </p:spPr>
        <p:txBody>
          <a:bodyPr lIns="274320" rIns="274320" anchorCtr="1"/>
          <a:lstStyle>
            <a:lvl1pPr algn="ctr">
              <a:defRPr sz="3500">
                <a:solidFill>
                  <a:srgbClr val="262626"/>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2695195" y="4352544"/>
            <a:ext cx="6801612"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dirty="0"/>
          </a:p>
        </p:txBody>
      </p:sp>
      <p:sp>
        <p:nvSpPr>
          <p:cNvPr id="4" name="Date Placeholder 6"/>
          <p:cNvSpPr>
            <a:spLocks noGrp="1"/>
          </p:cNvSpPr>
          <p:nvPr>
            <p:ph type="dt" sz="half" idx="10"/>
          </p:nvPr>
        </p:nvSpPr>
        <p:spPr/>
        <p:txBody>
          <a:bodyPr/>
          <a:lstStyle>
            <a:lvl1pPr>
              <a:defRPr/>
            </a:lvl1pPr>
          </a:lstStyle>
          <a:p>
            <a:pPr>
              <a:defRPr/>
            </a:pPr>
            <a:endParaRPr lang="en-US">
              <a:solidFill>
                <a:srgbClr val="FFFFFF">
                  <a:alpha val="70000"/>
                </a:srgbClr>
              </a:solidFill>
            </a:endParaRPr>
          </a:p>
        </p:txBody>
      </p:sp>
      <p:sp>
        <p:nvSpPr>
          <p:cNvPr id="5" name="Footer Placeholder 7"/>
          <p:cNvSpPr>
            <a:spLocks noGrp="1"/>
          </p:cNvSpPr>
          <p:nvPr>
            <p:ph type="ftr" sz="quarter" idx="11"/>
          </p:nvPr>
        </p:nvSpPr>
        <p:spPr/>
        <p:txBody>
          <a:bodyPr/>
          <a:lstStyle>
            <a:lvl1pPr>
              <a:defRPr/>
            </a:lvl1pPr>
          </a:lstStyle>
          <a:p>
            <a:pPr>
              <a:defRPr/>
            </a:pPr>
            <a:endParaRPr lang="en-US">
              <a:solidFill>
                <a:srgbClr val="FFFFFF">
                  <a:alpha val="70000"/>
                </a:srgbClr>
              </a:solidFill>
            </a:endParaRPr>
          </a:p>
        </p:txBody>
      </p:sp>
      <p:sp>
        <p:nvSpPr>
          <p:cNvPr id="6" name="Slide Number Placeholder 8"/>
          <p:cNvSpPr>
            <a:spLocks noGrp="1"/>
          </p:cNvSpPr>
          <p:nvPr>
            <p:ph type="sldNum" sz="quarter" idx="12"/>
          </p:nvPr>
        </p:nvSpPr>
        <p:spPr/>
        <p:txBody>
          <a:bodyPr/>
          <a:lstStyle>
            <a:lvl1pPr>
              <a:defRPr/>
            </a:lvl1pPr>
          </a:lstStyle>
          <a:p>
            <a:fld id="{51C7118D-FBB8-408C-975B-275DA13E0C7B}" type="slidenum">
              <a:rPr lang="en-US" altLang="en-US"/>
              <a:pPr/>
              <a:t>‹#›</a:t>
            </a:fld>
            <a:endParaRPr lang="en-US" altLang="en-US"/>
          </a:p>
        </p:txBody>
      </p:sp>
    </p:spTree>
    <p:extLst>
      <p:ext uri="{BB962C8B-B14F-4D97-AF65-F5344CB8AC3E}">
        <p14:creationId xmlns:p14="http://schemas.microsoft.com/office/powerpoint/2010/main" val="2057996484"/>
      </p:ext>
    </p:extLst>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alpha val="7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alpha val="70000"/>
                </a:srgbClr>
              </a:solidFill>
            </a:endParaRPr>
          </a:p>
        </p:txBody>
      </p:sp>
      <p:sp>
        <p:nvSpPr>
          <p:cNvPr id="6" name="Slide Number Placeholder 5"/>
          <p:cNvSpPr>
            <a:spLocks noGrp="1"/>
          </p:cNvSpPr>
          <p:nvPr>
            <p:ph type="sldNum" sz="quarter" idx="12"/>
          </p:nvPr>
        </p:nvSpPr>
        <p:spPr/>
        <p:txBody>
          <a:bodyPr/>
          <a:lstStyle>
            <a:lvl1pPr>
              <a:defRPr/>
            </a:lvl1pPr>
          </a:lstStyle>
          <a:p>
            <a:fld id="{E21A4C01-1BA2-4817-A945-7633D64E2D51}" type="slidenum">
              <a:rPr lang="en-US" altLang="en-US"/>
              <a:pPr/>
              <a:t>‹#›</a:t>
            </a:fld>
            <a:endParaRPr lang="en-US" altLang="en-US"/>
          </a:p>
        </p:txBody>
      </p:sp>
    </p:spTree>
    <p:extLst>
      <p:ext uri="{BB962C8B-B14F-4D97-AF65-F5344CB8AC3E}">
        <p14:creationId xmlns:p14="http://schemas.microsoft.com/office/powerpoint/2010/main" val="19206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FF366B1-C31D-4A6A-9510-253737AA01B1}"/>
              </a:ext>
            </a:extLst>
          </p:cNvPr>
          <p:cNvSpPr>
            <a:spLocks noGrp="1"/>
          </p:cNvSpPr>
          <p:nvPr>
            <p:ph type="dt" sz="half" idx="10"/>
          </p:nvPr>
        </p:nvSpPr>
        <p:spPr/>
        <p:txBody>
          <a:bodyPr/>
          <a:lstStyle/>
          <a:p>
            <a:fld id="{570635D2-1FD4-42FB-A3A0-B9DFEF7C7F90}" type="datetimeFigureOut">
              <a:rPr lang="en-US" smtClean="0"/>
              <a:t>11/9/2022</a:t>
            </a:fld>
            <a:endParaRPr lang="en-US"/>
          </a:p>
        </p:txBody>
      </p:sp>
      <p:sp>
        <p:nvSpPr>
          <p:cNvPr id="4" name="Footer Placeholder 3">
            <a:extLst>
              <a:ext uri="{FF2B5EF4-FFF2-40B4-BE49-F238E27FC236}">
                <a16:creationId xmlns:a16="http://schemas.microsoft.com/office/drawing/2014/main" xmlns="" id="{A8900E57-D687-422D-ACA8-81B6506B32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624B204-01EE-4512-A2BC-0CC1DF799923}"/>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7319081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Đầu trang của Phầ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475232" y="2386744"/>
            <a:ext cx="9253728" cy="1645920"/>
          </a:xfrm>
          <a:solidFill>
            <a:srgbClr val="FFFFFF"/>
          </a:solidFill>
          <a:ln w="38100">
            <a:solidFill>
              <a:srgbClr val="404040"/>
            </a:solidFill>
          </a:ln>
        </p:spPr>
        <p:txBody>
          <a:bodyPr lIns="274320" rIns="274320" anchorCtr="1"/>
          <a:lstStyle>
            <a:lvl1pPr>
              <a:defRPr sz="3500">
                <a:solidFill>
                  <a:srgbClr val="262626"/>
                </a:solidFill>
              </a:defRPr>
            </a:lvl1pPr>
          </a:lstStyle>
          <a:p>
            <a:r>
              <a:rPr lang="vi-VN"/>
              <a:t>Bấm để sửa kiểu tiêu đề Bản cái</a:t>
            </a:r>
            <a:endParaRPr lang="en-US" dirty="0"/>
          </a:p>
        </p:txBody>
      </p:sp>
      <p:sp>
        <p:nvSpPr>
          <p:cNvPr id="3" name="Text Placeholder 2"/>
          <p:cNvSpPr>
            <a:spLocks noGrp="1"/>
          </p:cNvSpPr>
          <p:nvPr>
            <p:ph type="body" idx="1"/>
          </p:nvPr>
        </p:nvSpPr>
        <p:spPr>
          <a:xfrm>
            <a:off x="2695195" y="4352465"/>
            <a:ext cx="6801612" cy="1265082"/>
          </a:xfrm>
        </p:spPr>
        <p:txBody>
          <a:bodyPr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Date Placeholder 6"/>
          <p:cNvSpPr>
            <a:spLocks noGrp="1"/>
          </p:cNvSpPr>
          <p:nvPr>
            <p:ph type="dt" sz="half" idx="10"/>
          </p:nvPr>
        </p:nvSpPr>
        <p:spPr/>
        <p:txBody>
          <a:bodyPr/>
          <a:lstStyle>
            <a:lvl1pPr>
              <a:defRPr/>
            </a:lvl1pPr>
          </a:lstStyle>
          <a:p>
            <a:pPr>
              <a:defRPr/>
            </a:pPr>
            <a:endParaRPr lang="en-US">
              <a:solidFill>
                <a:srgbClr val="FFFFFF">
                  <a:alpha val="70000"/>
                </a:srgbClr>
              </a:solidFill>
            </a:endParaRPr>
          </a:p>
        </p:txBody>
      </p:sp>
      <p:sp>
        <p:nvSpPr>
          <p:cNvPr id="5" name="Footer Placeholder 7"/>
          <p:cNvSpPr>
            <a:spLocks noGrp="1"/>
          </p:cNvSpPr>
          <p:nvPr>
            <p:ph type="ftr" sz="quarter" idx="11"/>
          </p:nvPr>
        </p:nvSpPr>
        <p:spPr/>
        <p:txBody>
          <a:bodyPr/>
          <a:lstStyle>
            <a:lvl1pPr>
              <a:defRPr/>
            </a:lvl1pPr>
          </a:lstStyle>
          <a:p>
            <a:pPr>
              <a:defRPr/>
            </a:pPr>
            <a:endParaRPr lang="en-US">
              <a:solidFill>
                <a:srgbClr val="FFFFFF">
                  <a:alpha val="70000"/>
                </a:srgbClr>
              </a:solidFill>
            </a:endParaRPr>
          </a:p>
        </p:txBody>
      </p:sp>
      <p:sp>
        <p:nvSpPr>
          <p:cNvPr id="6" name="Slide Number Placeholder 8"/>
          <p:cNvSpPr>
            <a:spLocks noGrp="1"/>
          </p:cNvSpPr>
          <p:nvPr>
            <p:ph type="sldNum" sz="quarter" idx="12"/>
          </p:nvPr>
        </p:nvSpPr>
        <p:spPr/>
        <p:txBody>
          <a:bodyPr/>
          <a:lstStyle>
            <a:lvl1pPr>
              <a:defRPr/>
            </a:lvl1pPr>
          </a:lstStyle>
          <a:p>
            <a:fld id="{C3D98B59-719A-4753-8CA8-C42871DFDBB3}" type="slidenum">
              <a:rPr lang="en-US" altLang="en-US"/>
              <a:pPr/>
              <a:t>‹#›</a:t>
            </a:fld>
            <a:endParaRPr lang="en-US" altLang="en-US"/>
          </a:p>
        </p:txBody>
      </p:sp>
    </p:spTree>
    <p:extLst>
      <p:ext uri="{BB962C8B-B14F-4D97-AF65-F5344CB8AC3E}">
        <p14:creationId xmlns:p14="http://schemas.microsoft.com/office/powerpoint/2010/main" val="3393726637"/>
      </p:ext>
    </p:extLst>
  </p:cSld>
  <p:clrMapOvr>
    <a:overrideClrMapping bg1="dk1" tx1="lt1" bg2="dk2" tx2="lt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1469654" y="2638044"/>
            <a:ext cx="4384031" cy="3101982"/>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6338317" y="2638044"/>
            <a:ext cx="4387355" cy="3101982"/>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solidFill>
                <a:srgbClr val="000000">
                  <a:alpha val="70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alpha val="70000"/>
                </a:srgbClr>
              </a:solidFill>
            </a:endParaRPr>
          </a:p>
        </p:txBody>
      </p:sp>
      <p:sp>
        <p:nvSpPr>
          <p:cNvPr id="7" name="Slide Number Placeholder 5"/>
          <p:cNvSpPr>
            <a:spLocks noGrp="1"/>
          </p:cNvSpPr>
          <p:nvPr>
            <p:ph type="sldNum" sz="quarter" idx="12"/>
          </p:nvPr>
        </p:nvSpPr>
        <p:spPr/>
        <p:txBody>
          <a:bodyPr/>
          <a:lstStyle>
            <a:lvl1pPr>
              <a:defRPr/>
            </a:lvl1pPr>
          </a:lstStyle>
          <a:p>
            <a:fld id="{2A08B295-4EF7-496D-9856-ECAA0EC6F397}" type="slidenum">
              <a:rPr lang="en-US" altLang="en-US"/>
              <a:pPr/>
              <a:t>‹#›</a:t>
            </a:fld>
            <a:endParaRPr lang="en-US" altLang="en-US"/>
          </a:p>
        </p:txBody>
      </p:sp>
    </p:spTree>
    <p:extLst>
      <p:ext uri="{BB962C8B-B14F-4D97-AF65-F5344CB8AC3E}">
        <p14:creationId xmlns:p14="http://schemas.microsoft.com/office/powerpoint/2010/main" val="21674553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69652" y="2313455"/>
            <a:ext cx="4384032"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1469652" y="3143250"/>
            <a:ext cx="4384032" cy="2596776"/>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6" name="Content Placeholder 5"/>
          <p:cNvSpPr>
            <a:spLocks noGrp="1"/>
          </p:cNvSpPr>
          <p:nvPr>
            <p:ph sz="quarter" idx="4"/>
          </p:nvPr>
        </p:nvSpPr>
        <p:spPr>
          <a:xfrm>
            <a:off x="6338317" y="3143250"/>
            <a:ext cx="4387355" cy="2596776"/>
          </a:xfrm>
        </p:spPr>
        <p:txBody>
          <a:bodyPr/>
          <a:lstStyle>
            <a:lvl5pPr>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11" name="Text Placeholder 4"/>
          <p:cNvSpPr>
            <a:spLocks noGrp="1"/>
          </p:cNvSpPr>
          <p:nvPr>
            <p:ph type="body" sz="quarter" idx="13"/>
          </p:nvPr>
        </p:nvSpPr>
        <p:spPr>
          <a:xfrm>
            <a:off x="6338317" y="2313455"/>
            <a:ext cx="4387355"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10" name="Title 9"/>
          <p:cNvSpPr>
            <a:spLocks noGrp="1"/>
          </p:cNvSpPr>
          <p:nvPr>
            <p:ph type="title"/>
          </p:nvPr>
        </p:nvSpPr>
        <p:spPr/>
        <p:txBody>
          <a:bodyPr/>
          <a:lstStyle/>
          <a:p>
            <a:r>
              <a:rPr lang="vi-VN"/>
              <a:t>Bấm để sửa kiểu tiêu đề Bản cái</a:t>
            </a:r>
            <a:endParaRPr lang="en-US" dirty="0"/>
          </a:p>
        </p:txBody>
      </p:sp>
      <p:sp>
        <p:nvSpPr>
          <p:cNvPr id="7" name="Date Placeholder 3"/>
          <p:cNvSpPr>
            <a:spLocks noGrp="1"/>
          </p:cNvSpPr>
          <p:nvPr>
            <p:ph type="dt" sz="half" idx="14"/>
          </p:nvPr>
        </p:nvSpPr>
        <p:spPr/>
        <p:txBody>
          <a:bodyPr/>
          <a:lstStyle>
            <a:lvl1pPr>
              <a:defRPr/>
            </a:lvl1pPr>
          </a:lstStyle>
          <a:p>
            <a:pPr>
              <a:defRPr/>
            </a:pPr>
            <a:endParaRPr lang="en-US">
              <a:solidFill>
                <a:srgbClr val="000000">
                  <a:alpha val="70000"/>
                </a:srgbClr>
              </a:solidFill>
            </a:endParaRPr>
          </a:p>
        </p:txBody>
      </p:sp>
      <p:sp>
        <p:nvSpPr>
          <p:cNvPr id="8" name="Footer Placeholder 4"/>
          <p:cNvSpPr>
            <a:spLocks noGrp="1"/>
          </p:cNvSpPr>
          <p:nvPr>
            <p:ph type="ftr" sz="quarter" idx="15"/>
          </p:nvPr>
        </p:nvSpPr>
        <p:spPr/>
        <p:txBody>
          <a:bodyPr/>
          <a:lstStyle>
            <a:lvl1pPr>
              <a:defRPr/>
            </a:lvl1pPr>
          </a:lstStyle>
          <a:p>
            <a:pPr>
              <a:defRPr/>
            </a:pPr>
            <a:endParaRPr lang="en-US">
              <a:solidFill>
                <a:srgbClr val="000000">
                  <a:alpha val="70000"/>
                </a:srgbClr>
              </a:solidFill>
            </a:endParaRPr>
          </a:p>
        </p:txBody>
      </p:sp>
      <p:sp>
        <p:nvSpPr>
          <p:cNvPr id="9" name="Slide Number Placeholder 5"/>
          <p:cNvSpPr>
            <a:spLocks noGrp="1"/>
          </p:cNvSpPr>
          <p:nvPr>
            <p:ph type="sldNum" sz="quarter" idx="16"/>
          </p:nvPr>
        </p:nvSpPr>
        <p:spPr/>
        <p:txBody>
          <a:bodyPr/>
          <a:lstStyle>
            <a:lvl1pPr>
              <a:defRPr/>
            </a:lvl1pPr>
          </a:lstStyle>
          <a:p>
            <a:fld id="{5305660F-C6A6-459A-8990-A01D7A1A3A47}" type="slidenum">
              <a:rPr lang="en-US" altLang="en-US"/>
              <a:pPr/>
              <a:t>‹#›</a:t>
            </a:fld>
            <a:endParaRPr lang="en-US" altLang="en-US"/>
          </a:p>
        </p:txBody>
      </p:sp>
    </p:spTree>
    <p:extLst>
      <p:ext uri="{BB962C8B-B14F-4D97-AF65-F5344CB8AC3E}">
        <p14:creationId xmlns:p14="http://schemas.microsoft.com/office/powerpoint/2010/main" val="7198991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solidFill>
                <a:srgbClr val="000000">
                  <a:alpha val="70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000000">
                  <a:alpha val="70000"/>
                </a:srgbClr>
              </a:solidFill>
            </a:endParaRPr>
          </a:p>
        </p:txBody>
      </p:sp>
      <p:sp>
        <p:nvSpPr>
          <p:cNvPr id="5" name="Slide Number Placeholder 5"/>
          <p:cNvSpPr>
            <a:spLocks noGrp="1"/>
          </p:cNvSpPr>
          <p:nvPr>
            <p:ph type="sldNum" sz="quarter" idx="12"/>
          </p:nvPr>
        </p:nvSpPr>
        <p:spPr/>
        <p:txBody>
          <a:bodyPr/>
          <a:lstStyle>
            <a:lvl1pPr>
              <a:defRPr/>
            </a:lvl1pPr>
          </a:lstStyle>
          <a:p>
            <a:fld id="{2C5E70B9-5E0F-4DB0-A8B3-D41EB813803E}" type="slidenum">
              <a:rPr lang="en-US" altLang="en-US"/>
              <a:pPr/>
              <a:t>‹#›</a:t>
            </a:fld>
            <a:endParaRPr lang="en-US" altLang="en-US"/>
          </a:p>
        </p:txBody>
      </p:sp>
    </p:spTree>
    <p:extLst>
      <p:ext uri="{BB962C8B-B14F-4D97-AF65-F5344CB8AC3E}">
        <p14:creationId xmlns:p14="http://schemas.microsoft.com/office/powerpoint/2010/main" val="2272559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srgbClr val="000000">
                  <a:alpha val="70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000000">
                  <a:alpha val="70000"/>
                </a:srgbClr>
              </a:solidFill>
            </a:endParaRPr>
          </a:p>
        </p:txBody>
      </p:sp>
      <p:sp>
        <p:nvSpPr>
          <p:cNvPr id="4" name="Slide Number Placeholder 5"/>
          <p:cNvSpPr>
            <a:spLocks noGrp="1"/>
          </p:cNvSpPr>
          <p:nvPr>
            <p:ph type="sldNum" sz="quarter" idx="12"/>
          </p:nvPr>
        </p:nvSpPr>
        <p:spPr/>
        <p:txBody>
          <a:bodyPr/>
          <a:lstStyle>
            <a:lvl1pPr>
              <a:defRPr/>
            </a:lvl1pPr>
          </a:lstStyle>
          <a:p>
            <a:fld id="{CCF29B72-EE42-4264-B0EC-14485498F0AB}" type="slidenum">
              <a:rPr lang="en-US" altLang="en-US"/>
              <a:pPr/>
              <a:t>‹#›</a:t>
            </a:fld>
            <a:endParaRPr lang="en-US" altLang="en-US"/>
          </a:p>
        </p:txBody>
      </p:sp>
    </p:spTree>
    <p:extLst>
      <p:ext uri="{BB962C8B-B14F-4D97-AF65-F5344CB8AC3E}">
        <p14:creationId xmlns:p14="http://schemas.microsoft.com/office/powerpoint/2010/main" val="1995877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5"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54273" y="2243850"/>
            <a:ext cx="4387459" cy="1141497"/>
          </a:xfrm>
          <a:solidFill>
            <a:srgbClr val="FFFFFF"/>
          </a:solidFill>
          <a:ln>
            <a:solidFill>
              <a:srgbClr val="404040"/>
            </a:solidFill>
          </a:ln>
        </p:spPr>
        <p:txBody>
          <a:bodyPr anchorCtr="1"/>
          <a:lstStyle>
            <a:lvl1pPr>
              <a:defRPr sz="2100">
                <a:solidFill>
                  <a:srgbClr val="262626"/>
                </a:solidFill>
              </a:defRPr>
            </a:lvl1pPr>
          </a:lstStyle>
          <a:p>
            <a:r>
              <a:rPr lang="vi-VN"/>
              <a:t>Bấm để sửa kiểu tiêu đề Bản cái</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1150620" y="3549918"/>
            <a:ext cx="3794760" cy="2194036"/>
          </a:xfrm>
        </p:spPr>
        <p:txBody>
          <a:bodyPr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6" name="Date Placeholder 8"/>
          <p:cNvSpPr>
            <a:spLocks noGrp="1"/>
          </p:cNvSpPr>
          <p:nvPr>
            <p:ph type="dt" sz="half" idx="10"/>
          </p:nvPr>
        </p:nvSpPr>
        <p:spPr/>
        <p:txBody>
          <a:bodyPr/>
          <a:lstStyle>
            <a:lvl1pPr>
              <a:defRPr/>
            </a:lvl1pPr>
          </a:lstStyle>
          <a:p>
            <a:pPr>
              <a:defRPr/>
            </a:pPr>
            <a:endParaRPr lang="en-US">
              <a:solidFill>
                <a:srgbClr val="000000">
                  <a:alpha val="70000"/>
                </a:srgbClr>
              </a:solidFill>
            </a:endParaRPr>
          </a:p>
        </p:txBody>
      </p:sp>
      <p:sp>
        <p:nvSpPr>
          <p:cNvPr id="7" name="Footer Placeholder 9"/>
          <p:cNvSpPr>
            <a:spLocks noGrp="1"/>
          </p:cNvSpPr>
          <p:nvPr>
            <p:ph type="ftr" sz="quarter" idx="11"/>
          </p:nvPr>
        </p:nvSpPr>
        <p:spPr>
          <a:xfrm>
            <a:off x="855133" y="6235721"/>
            <a:ext cx="5073651" cy="320675"/>
          </a:xfrm>
        </p:spPr>
        <p:txBody>
          <a:bodyPr>
            <a:normAutofit/>
          </a:bodyPr>
          <a:lstStyle>
            <a:lvl1pPr>
              <a:defRPr>
                <a:solidFill>
                  <a:srgbClr val="FFFFFF">
                    <a:alpha val="70000"/>
                  </a:srgbClr>
                </a:solidFill>
              </a:defRPr>
            </a:lvl1pPr>
          </a:lstStyle>
          <a:p>
            <a:pPr>
              <a:defRPr/>
            </a:pPr>
            <a:endParaRPr lang="en-US"/>
          </a:p>
        </p:txBody>
      </p:sp>
      <p:sp>
        <p:nvSpPr>
          <p:cNvPr id="8" name="Slide Number Placeholder 10"/>
          <p:cNvSpPr>
            <a:spLocks noGrp="1"/>
          </p:cNvSpPr>
          <p:nvPr>
            <p:ph type="sldNum" sz="quarter" idx="12"/>
          </p:nvPr>
        </p:nvSpPr>
        <p:spPr/>
        <p:txBody>
          <a:bodyPr/>
          <a:lstStyle>
            <a:lvl1pPr>
              <a:defRPr/>
            </a:lvl1pPr>
          </a:lstStyle>
          <a:p>
            <a:fld id="{304E7884-F14F-467B-9AC7-7E5F04BD5AE9}" type="slidenum">
              <a:rPr lang="en-US" altLang="en-US"/>
              <a:pPr/>
              <a:t>‹#›</a:t>
            </a:fld>
            <a:endParaRPr lang="en-US" altLang="en-US"/>
          </a:p>
        </p:txBody>
      </p:sp>
    </p:spTree>
    <p:extLst>
      <p:ext uri="{BB962C8B-B14F-4D97-AF65-F5344CB8AC3E}">
        <p14:creationId xmlns:p14="http://schemas.microsoft.com/office/powerpoint/2010/main" val="5786547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5" name="Rectangle 17"/>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53440" y="2243828"/>
            <a:ext cx="4389120" cy="1143000"/>
          </a:xfrm>
          <a:solidFill>
            <a:srgbClr val="FFFFFF"/>
          </a:solidFill>
          <a:ln>
            <a:solidFill>
              <a:srgbClr val="262626"/>
            </a:solidFill>
          </a:ln>
        </p:spPr>
        <p:txBody>
          <a:bodyPr anchorCtr="1">
            <a:noAutofit/>
          </a:bodyPr>
          <a:lstStyle>
            <a:lvl1pPr>
              <a:defRPr sz="2100">
                <a:solidFill>
                  <a:srgbClr val="262626"/>
                </a:solidFill>
              </a:defRPr>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6096014" y="-42172"/>
            <a:ext cx="6102097" cy="6858000"/>
          </a:xfrm>
          <a:solidFill>
            <a:schemeClr val="bg1">
              <a:lumMod val="75000"/>
            </a:schemeClr>
          </a:solidFill>
        </p:spPr>
        <p:txBody>
          <a:bodyPr rtlCol="0">
            <a:normAutofit/>
          </a:bodyPr>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1150620" y="3549921"/>
            <a:ext cx="3794760" cy="2194037"/>
          </a:xfrm>
        </p:spPr>
        <p:txBody>
          <a:bodyPr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6"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pPr>
              <a:defRPr/>
            </a:pPr>
            <a:endParaRPr lang="en-US"/>
          </a:p>
        </p:txBody>
      </p:sp>
      <p:sp>
        <p:nvSpPr>
          <p:cNvPr id="7" name="Footer Placeholder 8"/>
          <p:cNvSpPr>
            <a:spLocks noGrp="1"/>
          </p:cNvSpPr>
          <p:nvPr>
            <p:ph type="ftr" sz="quarter" idx="11"/>
          </p:nvPr>
        </p:nvSpPr>
        <p:spPr>
          <a:xfrm>
            <a:off x="853020" y="6235721"/>
            <a:ext cx="5071533" cy="320675"/>
          </a:xfrm>
        </p:spPr>
        <p:txBody>
          <a:bodyPr>
            <a:normAutofit/>
          </a:bodyPr>
          <a:lstStyle>
            <a:lvl1pPr>
              <a:defRPr>
                <a:solidFill>
                  <a:srgbClr val="FFFFFF">
                    <a:alpha val="70000"/>
                  </a:srgbClr>
                </a:solidFill>
              </a:defRPr>
            </a:lvl1pPr>
          </a:lstStyle>
          <a:p>
            <a:pPr>
              <a:defRPr/>
            </a:pPr>
            <a:endParaRPr lang="en-US"/>
          </a:p>
        </p:txBody>
      </p:sp>
      <p:sp>
        <p:nvSpPr>
          <p:cNvPr id="8" name="Slide Number Placeholder 9"/>
          <p:cNvSpPr>
            <a:spLocks noGrp="1"/>
          </p:cNvSpPr>
          <p:nvPr>
            <p:ph type="sldNum" sz="quarter" idx="12"/>
          </p:nvPr>
        </p:nvSpPr>
        <p:spPr/>
        <p:txBody>
          <a:bodyPr/>
          <a:lstStyle>
            <a:lvl1pPr>
              <a:defRPr/>
            </a:lvl1pPr>
          </a:lstStyle>
          <a:p>
            <a:fld id="{6D64F993-DF9E-43F1-993C-5849571EEEAB}" type="slidenum">
              <a:rPr lang="en-US" altLang="en-US"/>
              <a:pPr/>
              <a:t>‹#›</a:t>
            </a:fld>
            <a:endParaRPr lang="en-US" altLang="en-US"/>
          </a:p>
        </p:txBody>
      </p:sp>
    </p:spTree>
    <p:extLst>
      <p:ext uri="{BB962C8B-B14F-4D97-AF65-F5344CB8AC3E}">
        <p14:creationId xmlns:p14="http://schemas.microsoft.com/office/powerpoint/2010/main" val="10275081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alpha val="7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alpha val="70000"/>
                </a:srgbClr>
              </a:solidFill>
            </a:endParaRPr>
          </a:p>
        </p:txBody>
      </p:sp>
      <p:sp>
        <p:nvSpPr>
          <p:cNvPr id="6" name="Slide Number Placeholder 5"/>
          <p:cNvSpPr>
            <a:spLocks noGrp="1"/>
          </p:cNvSpPr>
          <p:nvPr>
            <p:ph type="sldNum" sz="quarter" idx="12"/>
          </p:nvPr>
        </p:nvSpPr>
        <p:spPr/>
        <p:txBody>
          <a:bodyPr/>
          <a:lstStyle>
            <a:lvl1pPr>
              <a:defRPr/>
            </a:lvl1pPr>
          </a:lstStyle>
          <a:p>
            <a:fld id="{AA310A5F-C5E5-4B16-AF21-4458129077E5}" type="slidenum">
              <a:rPr lang="en-US" altLang="en-US"/>
              <a:pPr/>
              <a:t>‹#›</a:t>
            </a:fld>
            <a:endParaRPr lang="en-US" altLang="en-US"/>
          </a:p>
        </p:txBody>
      </p:sp>
    </p:spTree>
    <p:extLst>
      <p:ext uri="{BB962C8B-B14F-4D97-AF65-F5344CB8AC3E}">
        <p14:creationId xmlns:p14="http://schemas.microsoft.com/office/powerpoint/2010/main" val="31543970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405288" cy="4983480"/>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2141395" y="937260"/>
            <a:ext cx="6288232" cy="4983480"/>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alpha val="7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alpha val="70000"/>
                </a:srgbClr>
              </a:solidFill>
            </a:endParaRPr>
          </a:p>
        </p:txBody>
      </p:sp>
      <p:sp>
        <p:nvSpPr>
          <p:cNvPr id="6" name="Slide Number Placeholder 5"/>
          <p:cNvSpPr>
            <a:spLocks noGrp="1"/>
          </p:cNvSpPr>
          <p:nvPr>
            <p:ph type="sldNum" sz="quarter" idx="12"/>
          </p:nvPr>
        </p:nvSpPr>
        <p:spPr/>
        <p:txBody>
          <a:bodyPr/>
          <a:lstStyle>
            <a:lvl1pPr>
              <a:defRPr/>
            </a:lvl1pPr>
          </a:lstStyle>
          <a:p>
            <a:fld id="{2DEFD47E-53C9-4ACE-8647-BBEF0723FF4F}" type="slidenum">
              <a:rPr lang="en-US" altLang="en-US"/>
              <a:pPr/>
              <a:t>‹#›</a:t>
            </a:fld>
            <a:endParaRPr lang="en-US" altLang="en-US"/>
          </a:p>
        </p:txBody>
      </p:sp>
    </p:spTree>
    <p:extLst>
      <p:ext uri="{BB962C8B-B14F-4D97-AF65-F5344CB8AC3E}">
        <p14:creationId xmlns:p14="http://schemas.microsoft.com/office/powerpoint/2010/main" val="8865935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alpha val="70000"/>
                </a:srgbClr>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alpha val="70000"/>
                </a:srgbClr>
              </a:solidFill>
            </a:endParaRPr>
          </a:p>
        </p:txBody>
      </p:sp>
      <p:sp>
        <p:nvSpPr>
          <p:cNvPr id="5" name="Rectangle 6"/>
          <p:cNvSpPr>
            <a:spLocks noGrp="1" noChangeArrowheads="1"/>
          </p:cNvSpPr>
          <p:nvPr>
            <p:ph type="sldNum" sz="quarter" idx="12"/>
          </p:nvPr>
        </p:nvSpPr>
        <p:spPr/>
        <p:txBody>
          <a:bodyPr/>
          <a:lstStyle>
            <a:lvl1pPr>
              <a:defRPr/>
            </a:lvl1pPr>
          </a:lstStyle>
          <a:p>
            <a:fld id="{E0780B97-877A-47AA-86B4-CA0D9FF216D6}" type="slidenum">
              <a:rPr lang="en-US" altLang="en-US"/>
              <a:pPr/>
              <a:t>‹#›</a:t>
            </a:fld>
            <a:endParaRPr lang="en-US" altLang="en-US"/>
          </a:p>
        </p:txBody>
      </p:sp>
    </p:spTree>
    <p:extLst>
      <p:ext uri="{BB962C8B-B14F-4D97-AF65-F5344CB8AC3E}">
        <p14:creationId xmlns:p14="http://schemas.microsoft.com/office/powerpoint/2010/main" val="174424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0D54D5F-5D58-4673-A9CA-88693466F8B1}"/>
              </a:ext>
            </a:extLst>
          </p:cNvPr>
          <p:cNvSpPr>
            <a:spLocks noGrp="1"/>
          </p:cNvSpPr>
          <p:nvPr>
            <p:ph type="dt" sz="half" idx="10"/>
          </p:nvPr>
        </p:nvSpPr>
        <p:spPr/>
        <p:txBody>
          <a:bodyPr/>
          <a:lstStyle/>
          <a:p>
            <a:fld id="{570635D2-1FD4-42FB-A3A0-B9DFEF7C7F90}" type="datetimeFigureOut">
              <a:rPr lang="en-US" smtClean="0"/>
              <a:t>11/9/2022</a:t>
            </a:fld>
            <a:endParaRPr lang="en-US"/>
          </a:p>
        </p:txBody>
      </p:sp>
      <p:sp>
        <p:nvSpPr>
          <p:cNvPr id="3" name="Footer Placeholder 2">
            <a:extLst>
              <a:ext uri="{FF2B5EF4-FFF2-40B4-BE49-F238E27FC236}">
                <a16:creationId xmlns:a16="http://schemas.microsoft.com/office/drawing/2014/main" xmlns="" id="{623043EF-4A15-42AF-BAF6-7AB80E4989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12D0172-28B8-4776-A0D4-225DE6C89EC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4722455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A6BB99EB-0E86-4FEA-A9C4-501D4E755A2B}"/>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11/9/2022</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6731F536-58DF-4935-AE3B-7A08C03124E4}"/>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FE995127-BE30-42B7-9BE5-B83CC6A2E685}"/>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381472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984E866-B322-455F-AC32-8C164B8CD9C7}"/>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11/9/2022</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AC0D61E0-F80F-48E7-A817-F1CECBEE9A37}"/>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5BF34AFC-4299-43F1-A312-79EF0102CEFF}"/>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460489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1E1D3E-E4B6-4EAA-BFB4-25A0557A6CB8}"/>
              </a:ext>
            </a:extLst>
          </p:cNvPr>
          <p:cNvSpPr>
            <a:spLocks noGrp="1"/>
          </p:cNvSpPr>
          <p:nvPr>
            <p:ph type="title"/>
          </p:nvPr>
        </p:nvSpPr>
        <p:spPr>
          <a:xfrm>
            <a:off x="831849"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6F7E0856-45A8-4EAD-A9D6-8A993968A1A8}"/>
              </a:ext>
            </a:extLst>
          </p:cNvPr>
          <p:cNvSpPr>
            <a:spLocks noGrp="1"/>
          </p:cNvSpPr>
          <p:nvPr>
            <p:ph type="body" idx="1"/>
          </p:nvPr>
        </p:nvSpPr>
        <p:spPr>
          <a:xfrm>
            <a:off x="831849" y="458947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E90EEBE1-2BAF-4C94-8403-6E8454F9BC46}"/>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11/9/2022</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F3358F46-E931-4D79-94A5-037AFD07333B}"/>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E5130D95-EF5F-4A0A-93BD-73AEE2C2FF1B}"/>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674273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589105E-DF25-4F38-BDE2-9B00C2C44FC6}"/>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11/9/2022</a:t>
            </a:fld>
            <a:endParaRPr lang="en-US" dirty="0">
              <a:solidFill>
                <a:prstClr val="black">
                  <a:tint val="75000"/>
                </a:prstClr>
              </a:solidFill>
            </a:endParaRPr>
          </a:p>
        </p:txBody>
      </p:sp>
      <p:sp>
        <p:nvSpPr>
          <p:cNvPr id="6" name="Footer Placeholder 5">
            <a:extLst>
              <a:ext uri="{FF2B5EF4-FFF2-40B4-BE49-F238E27FC236}">
                <a16:creationId xmlns="" xmlns:a16="http://schemas.microsoft.com/office/drawing/2014/main" id="{B1D9C4A8-7467-4BAD-98A2-0B63CAC19B66}"/>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 xmlns:a16="http://schemas.microsoft.com/office/drawing/2014/main" id="{8BC5C5C0-08E4-4F7B-9E80-8925539D221B}"/>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03873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47FF641-A5CC-4263-A394-2112D623A8AD}"/>
              </a:ext>
            </a:extLst>
          </p:cNvPr>
          <p:cNvSpPr>
            <a:spLocks noGrp="1"/>
          </p:cNvSpPr>
          <p:nvPr>
            <p:ph type="title"/>
          </p:nvPr>
        </p:nvSpPr>
        <p:spPr>
          <a:xfrm>
            <a:off x="839788" y="365128"/>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B24D6865-C632-473C-AEC8-8D3F71562BE6}"/>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D9FDBD19-4D33-4F6A-9938-6A04B3888ECC}"/>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1697E46-CE4D-480E-A997-2B53B2DF55B2}"/>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8B8B7E36-823F-4FD4-B826-E450A1248008}"/>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8DBB3B14-C886-4F84-9FD5-11C8320E1FED}"/>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11/9/2022</a:t>
            </a:fld>
            <a:endParaRPr lang="en-US" dirty="0">
              <a:solidFill>
                <a:prstClr val="black">
                  <a:tint val="75000"/>
                </a:prstClr>
              </a:solidFill>
            </a:endParaRPr>
          </a:p>
        </p:txBody>
      </p:sp>
      <p:sp>
        <p:nvSpPr>
          <p:cNvPr id="8" name="Footer Placeholder 7">
            <a:extLst>
              <a:ext uri="{FF2B5EF4-FFF2-40B4-BE49-F238E27FC236}">
                <a16:creationId xmlns="" xmlns:a16="http://schemas.microsoft.com/office/drawing/2014/main" id="{DF9AF591-4BBF-4BF2-9EF7-F8B114DFA16A}"/>
              </a:ext>
            </a:extLst>
          </p:cNvPr>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a:extLst>
              <a:ext uri="{FF2B5EF4-FFF2-40B4-BE49-F238E27FC236}">
                <a16:creationId xmlns="" xmlns:a16="http://schemas.microsoft.com/office/drawing/2014/main" id="{352B1A04-B244-4AE3-8997-9B075B105971}"/>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557893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2F54FEF9-8D09-4091-BE99-B6264EBD34B3}"/>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11/9/2022</a:t>
            </a:fld>
            <a:endParaRPr lang="en-US" dirty="0">
              <a:solidFill>
                <a:prstClr val="black">
                  <a:tint val="75000"/>
                </a:prstClr>
              </a:solidFill>
            </a:endParaRPr>
          </a:p>
        </p:txBody>
      </p:sp>
      <p:sp>
        <p:nvSpPr>
          <p:cNvPr id="4" name="Footer Placeholder 3">
            <a:extLst>
              <a:ext uri="{FF2B5EF4-FFF2-40B4-BE49-F238E27FC236}">
                <a16:creationId xmlns="" xmlns:a16="http://schemas.microsoft.com/office/drawing/2014/main" id="{0B5F49AA-83D5-4063-9CDE-AA7763048B63}"/>
              </a:ext>
            </a:extLst>
          </p:cNvPr>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a:extLst>
              <a:ext uri="{FF2B5EF4-FFF2-40B4-BE49-F238E27FC236}">
                <a16:creationId xmlns="" xmlns:a16="http://schemas.microsoft.com/office/drawing/2014/main" id="{B2A2B27C-3C99-4208-B425-775413C53651}"/>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886270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42A62B2-A6D1-4A6F-8B20-80606F478544}"/>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11/9/2022</a:t>
            </a:fld>
            <a:endParaRPr lang="en-US" dirty="0">
              <a:solidFill>
                <a:prstClr val="black">
                  <a:tint val="75000"/>
                </a:prstClr>
              </a:solidFill>
            </a:endParaRPr>
          </a:p>
        </p:txBody>
      </p:sp>
      <p:sp>
        <p:nvSpPr>
          <p:cNvPr id="3" name="Footer Placeholder 2">
            <a:extLst>
              <a:ext uri="{FF2B5EF4-FFF2-40B4-BE49-F238E27FC236}">
                <a16:creationId xmlns="" xmlns:a16="http://schemas.microsoft.com/office/drawing/2014/main" id="{C02E4958-7A46-4331-B2D8-2C31D8FCBD73}"/>
              </a:ext>
            </a:extLst>
          </p:cNvPr>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a:extLst>
              <a:ext uri="{FF2B5EF4-FFF2-40B4-BE49-F238E27FC236}">
                <a16:creationId xmlns="" xmlns:a16="http://schemas.microsoft.com/office/drawing/2014/main" id="{45C8548B-339B-46B2-BF01-1EE3DDC72AAD}"/>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060930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B70477E0-A333-439D-A531-30B39A813465}"/>
              </a:ext>
            </a:extLst>
          </p:cNvPr>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235F890-BB8A-49E1-880A-924FD6FE4026}"/>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11/9/2022</a:t>
            </a:fld>
            <a:endParaRPr lang="en-US" dirty="0">
              <a:solidFill>
                <a:prstClr val="black">
                  <a:tint val="75000"/>
                </a:prstClr>
              </a:solidFill>
            </a:endParaRPr>
          </a:p>
        </p:txBody>
      </p:sp>
      <p:sp>
        <p:nvSpPr>
          <p:cNvPr id="6" name="Footer Placeholder 5">
            <a:extLst>
              <a:ext uri="{FF2B5EF4-FFF2-40B4-BE49-F238E27FC236}">
                <a16:creationId xmlns="" xmlns:a16="http://schemas.microsoft.com/office/drawing/2014/main" id="{51CA38FE-429A-41E7-942D-ECCE639D3CA5}"/>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 xmlns:a16="http://schemas.microsoft.com/office/drawing/2014/main" id="{2401D9BC-0038-4041-AE2C-657BF99D41E9}"/>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347243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7FD7F3EF-0FE9-46C4-A116-5DA6E26B0D5D}"/>
              </a:ext>
            </a:extLst>
          </p:cNvPr>
          <p:cNvSpPr>
            <a:spLocks noGrp="1"/>
          </p:cNvSpPr>
          <p:nvPr>
            <p:ph type="pic" idx="1"/>
          </p:nvPr>
        </p:nvSpPr>
        <p:spPr>
          <a:xfrm>
            <a:off x="5183188" y="987428"/>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 xmlns:a16="http://schemas.microsoft.com/office/drawing/2014/main"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BAF67FF-F8F1-4B22-A471-9317ED3A25F0}"/>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11/9/2022</a:t>
            </a:fld>
            <a:endParaRPr lang="en-US" dirty="0">
              <a:solidFill>
                <a:prstClr val="black">
                  <a:tint val="75000"/>
                </a:prstClr>
              </a:solidFill>
            </a:endParaRPr>
          </a:p>
        </p:txBody>
      </p:sp>
      <p:sp>
        <p:nvSpPr>
          <p:cNvPr id="6" name="Footer Placeholder 5">
            <a:extLst>
              <a:ext uri="{FF2B5EF4-FFF2-40B4-BE49-F238E27FC236}">
                <a16:creationId xmlns="" xmlns:a16="http://schemas.microsoft.com/office/drawing/2014/main" id="{A73D6993-98F8-4234-B24A-02D4DB41CE93}"/>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 xmlns:a16="http://schemas.microsoft.com/office/drawing/2014/main" id="{F2A34037-0E7D-4379-ACA0-98611B2F76ED}"/>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419207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êu đề Bản chiếu">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469655" y="2386744"/>
            <a:ext cx="9252693" cy="1645920"/>
          </a:xfrm>
          <a:solidFill>
            <a:srgbClr val="FFFFFF"/>
          </a:solidFill>
          <a:ln w="38100">
            <a:solidFill>
              <a:srgbClr val="404040"/>
            </a:solidFill>
          </a:ln>
        </p:spPr>
        <p:txBody>
          <a:bodyPr lIns="274320" rIns="274320" anchorCtr="1"/>
          <a:lstStyle>
            <a:lvl1pPr algn="ctr">
              <a:defRPr sz="3500">
                <a:solidFill>
                  <a:srgbClr val="262626"/>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2695195" y="4352544"/>
            <a:ext cx="6801612"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dirty="0"/>
          </a:p>
        </p:txBody>
      </p:sp>
      <p:sp>
        <p:nvSpPr>
          <p:cNvPr id="4" name="Date Placeholder 6"/>
          <p:cNvSpPr>
            <a:spLocks noGrp="1"/>
          </p:cNvSpPr>
          <p:nvPr>
            <p:ph type="dt" sz="half" idx="10"/>
          </p:nvPr>
        </p:nvSpPr>
        <p:spPr/>
        <p:txBody>
          <a:bodyPr/>
          <a:lstStyle>
            <a:lvl1pPr>
              <a:defRPr/>
            </a:lvl1pPr>
          </a:lstStyle>
          <a:p>
            <a:pPr>
              <a:defRPr/>
            </a:pPr>
            <a:endParaRPr lang="en-US">
              <a:solidFill>
                <a:srgbClr val="FFFFFF">
                  <a:alpha val="70000"/>
                </a:srgbClr>
              </a:solidFill>
            </a:endParaRPr>
          </a:p>
        </p:txBody>
      </p:sp>
      <p:sp>
        <p:nvSpPr>
          <p:cNvPr id="5" name="Footer Placeholder 7"/>
          <p:cNvSpPr>
            <a:spLocks noGrp="1"/>
          </p:cNvSpPr>
          <p:nvPr>
            <p:ph type="ftr" sz="quarter" idx="11"/>
          </p:nvPr>
        </p:nvSpPr>
        <p:spPr/>
        <p:txBody>
          <a:bodyPr/>
          <a:lstStyle>
            <a:lvl1pPr>
              <a:defRPr/>
            </a:lvl1pPr>
          </a:lstStyle>
          <a:p>
            <a:pPr>
              <a:defRPr/>
            </a:pPr>
            <a:endParaRPr lang="en-US">
              <a:solidFill>
                <a:srgbClr val="FFFFFF">
                  <a:alpha val="70000"/>
                </a:srgbClr>
              </a:solidFill>
            </a:endParaRPr>
          </a:p>
        </p:txBody>
      </p:sp>
      <p:sp>
        <p:nvSpPr>
          <p:cNvPr id="6" name="Slide Number Placeholder 8"/>
          <p:cNvSpPr>
            <a:spLocks noGrp="1"/>
          </p:cNvSpPr>
          <p:nvPr>
            <p:ph type="sldNum" sz="quarter" idx="12"/>
          </p:nvPr>
        </p:nvSpPr>
        <p:spPr/>
        <p:txBody>
          <a:bodyPr/>
          <a:lstStyle>
            <a:lvl1pPr>
              <a:defRPr/>
            </a:lvl1pPr>
          </a:lstStyle>
          <a:p>
            <a:fld id="{51C7118D-FBB8-408C-975B-275DA13E0C7B}" type="slidenum">
              <a:rPr lang="en-US" altLang="en-US"/>
              <a:pPr/>
              <a:t>‹#›</a:t>
            </a:fld>
            <a:endParaRPr lang="en-US" altLang="en-US"/>
          </a:p>
        </p:txBody>
      </p:sp>
    </p:spTree>
    <p:extLst>
      <p:ext uri="{BB962C8B-B14F-4D97-AF65-F5344CB8AC3E}">
        <p14:creationId xmlns:p14="http://schemas.microsoft.com/office/powerpoint/2010/main" val="3811107591"/>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223F20-7D14-454E-B82B-20FBFD005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BEDB786-11E5-40B4-BF3A-0A5A1E6EF18E}"/>
              </a:ext>
            </a:extLst>
          </p:cNvPr>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DE334AB-D125-4FDC-A811-BF96C4CF9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56A80024-9F5C-4D08-B84F-8A9F76BE20FC}"/>
              </a:ext>
            </a:extLst>
          </p:cNvPr>
          <p:cNvSpPr>
            <a:spLocks noGrp="1"/>
          </p:cNvSpPr>
          <p:nvPr>
            <p:ph type="dt" sz="half" idx="10"/>
          </p:nvPr>
        </p:nvSpPr>
        <p:spPr/>
        <p:txBody>
          <a:bodyPr/>
          <a:lstStyle/>
          <a:p>
            <a:fld id="{570635D2-1FD4-42FB-A3A0-B9DFEF7C7F90}" type="datetimeFigureOut">
              <a:rPr lang="en-US" smtClean="0"/>
              <a:t>11/9/2022</a:t>
            </a:fld>
            <a:endParaRPr lang="en-US"/>
          </a:p>
        </p:txBody>
      </p:sp>
      <p:sp>
        <p:nvSpPr>
          <p:cNvPr id="6" name="Footer Placeholder 5">
            <a:extLst>
              <a:ext uri="{FF2B5EF4-FFF2-40B4-BE49-F238E27FC236}">
                <a16:creationId xmlns:a16="http://schemas.microsoft.com/office/drawing/2014/main" xmlns="" id="{27A32996-E7F3-4A93-98A8-831606F84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9000E66-5073-421D-AD6E-A3C6BF9D2B99}"/>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4835080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alpha val="7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alpha val="70000"/>
                </a:srgbClr>
              </a:solidFill>
            </a:endParaRPr>
          </a:p>
        </p:txBody>
      </p:sp>
      <p:sp>
        <p:nvSpPr>
          <p:cNvPr id="6" name="Slide Number Placeholder 5"/>
          <p:cNvSpPr>
            <a:spLocks noGrp="1"/>
          </p:cNvSpPr>
          <p:nvPr>
            <p:ph type="sldNum" sz="quarter" idx="12"/>
          </p:nvPr>
        </p:nvSpPr>
        <p:spPr/>
        <p:txBody>
          <a:bodyPr/>
          <a:lstStyle>
            <a:lvl1pPr>
              <a:defRPr/>
            </a:lvl1pPr>
          </a:lstStyle>
          <a:p>
            <a:fld id="{E21A4C01-1BA2-4817-A945-7633D64E2D51}" type="slidenum">
              <a:rPr lang="en-US" altLang="en-US"/>
              <a:pPr/>
              <a:t>‹#›</a:t>
            </a:fld>
            <a:endParaRPr lang="en-US" altLang="en-US"/>
          </a:p>
        </p:txBody>
      </p:sp>
    </p:spTree>
    <p:extLst>
      <p:ext uri="{BB962C8B-B14F-4D97-AF65-F5344CB8AC3E}">
        <p14:creationId xmlns:p14="http://schemas.microsoft.com/office/powerpoint/2010/main" val="28693938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Đầu trang của Phầ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475232" y="2386744"/>
            <a:ext cx="9253728" cy="1645920"/>
          </a:xfrm>
          <a:solidFill>
            <a:srgbClr val="FFFFFF"/>
          </a:solidFill>
          <a:ln w="38100">
            <a:solidFill>
              <a:srgbClr val="404040"/>
            </a:solidFill>
          </a:ln>
        </p:spPr>
        <p:txBody>
          <a:bodyPr lIns="274320" rIns="274320" anchorCtr="1"/>
          <a:lstStyle>
            <a:lvl1pPr>
              <a:defRPr sz="3500">
                <a:solidFill>
                  <a:srgbClr val="262626"/>
                </a:solidFill>
              </a:defRPr>
            </a:lvl1pPr>
          </a:lstStyle>
          <a:p>
            <a:r>
              <a:rPr lang="vi-VN"/>
              <a:t>Bấm để sửa kiểu tiêu đề Bản cái</a:t>
            </a:r>
            <a:endParaRPr lang="en-US" dirty="0"/>
          </a:p>
        </p:txBody>
      </p:sp>
      <p:sp>
        <p:nvSpPr>
          <p:cNvPr id="3" name="Text Placeholder 2"/>
          <p:cNvSpPr>
            <a:spLocks noGrp="1"/>
          </p:cNvSpPr>
          <p:nvPr>
            <p:ph type="body" idx="1"/>
          </p:nvPr>
        </p:nvSpPr>
        <p:spPr>
          <a:xfrm>
            <a:off x="2695195" y="4352465"/>
            <a:ext cx="6801612" cy="1265082"/>
          </a:xfrm>
        </p:spPr>
        <p:txBody>
          <a:bodyPr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Date Placeholder 6"/>
          <p:cNvSpPr>
            <a:spLocks noGrp="1"/>
          </p:cNvSpPr>
          <p:nvPr>
            <p:ph type="dt" sz="half" idx="10"/>
          </p:nvPr>
        </p:nvSpPr>
        <p:spPr/>
        <p:txBody>
          <a:bodyPr/>
          <a:lstStyle>
            <a:lvl1pPr>
              <a:defRPr/>
            </a:lvl1pPr>
          </a:lstStyle>
          <a:p>
            <a:pPr>
              <a:defRPr/>
            </a:pPr>
            <a:endParaRPr lang="en-US">
              <a:solidFill>
                <a:srgbClr val="FFFFFF">
                  <a:alpha val="70000"/>
                </a:srgbClr>
              </a:solidFill>
            </a:endParaRPr>
          </a:p>
        </p:txBody>
      </p:sp>
      <p:sp>
        <p:nvSpPr>
          <p:cNvPr id="5" name="Footer Placeholder 7"/>
          <p:cNvSpPr>
            <a:spLocks noGrp="1"/>
          </p:cNvSpPr>
          <p:nvPr>
            <p:ph type="ftr" sz="quarter" idx="11"/>
          </p:nvPr>
        </p:nvSpPr>
        <p:spPr/>
        <p:txBody>
          <a:bodyPr/>
          <a:lstStyle>
            <a:lvl1pPr>
              <a:defRPr/>
            </a:lvl1pPr>
          </a:lstStyle>
          <a:p>
            <a:pPr>
              <a:defRPr/>
            </a:pPr>
            <a:endParaRPr lang="en-US">
              <a:solidFill>
                <a:srgbClr val="FFFFFF">
                  <a:alpha val="70000"/>
                </a:srgbClr>
              </a:solidFill>
            </a:endParaRPr>
          </a:p>
        </p:txBody>
      </p:sp>
      <p:sp>
        <p:nvSpPr>
          <p:cNvPr id="6" name="Slide Number Placeholder 8"/>
          <p:cNvSpPr>
            <a:spLocks noGrp="1"/>
          </p:cNvSpPr>
          <p:nvPr>
            <p:ph type="sldNum" sz="quarter" idx="12"/>
          </p:nvPr>
        </p:nvSpPr>
        <p:spPr/>
        <p:txBody>
          <a:bodyPr/>
          <a:lstStyle>
            <a:lvl1pPr>
              <a:defRPr/>
            </a:lvl1pPr>
          </a:lstStyle>
          <a:p>
            <a:fld id="{C3D98B59-719A-4753-8CA8-C42871DFDBB3}" type="slidenum">
              <a:rPr lang="en-US" altLang="en-US"/>
              <a:pPr/>
              <a:t>‹#›</a:t>
            </a:fld>
            <a:endParaRPr lang="en-US" altLang="en-US"/>
          </a:p>
        </p:txBody>
      </p:sp>
    </p:spTree>
    <p:extLst>
      <p:ext uri="{BB962C8B-B14F-4D97-AF65-F5344CB8AC3E}">
        <p14:creationId xmlns:p14="http://schemas.microsoft.com/office/powerpoint/2010/main" val="75129922"/>
      </p:ext>
    </p:extLst>
  </p:cSld>
  <p:clrMapOvr>
    <a:overrideClrMapping bg1="dk1" tx1="lt1" bg2="dk2" tx2="lt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1469654" y="2638044"/>
            <a:ext cx="4384031" cy="3101982"/>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6338317" y="2638044"/>
            <a:ext cx="4387355" cy="3101982"/>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solidFill>
                <a:srgbClr val="000000">
                  <a:alpha val="70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alpha val="70000"/>
                </a:srgbClr>
              </a:solidFill>
            </a:endParaRPr>
          </a:p>
        </p:txBody>
      </p:sp>
      <p:sp>
        <p:nvSpPr>
          <p:cNvPr id="7" name="Slide Number Placeholder 5"/>
          <p:cNvSpPr>
            <a:spLocks noGrp="1"/>
          </p:cNvSpPr>
          <p:nvPr>
            <p:ph type="sldNum" sz="quarter" idx="12"/>
          </p:nvPr>
        </p:nvSpPr>
        <p:spPr/>
        <p:txBody>
          <a:bodyPr/>
          <a:lstStyle>
            <a:lvl1pPr>
              <a:defRPr/>
            </a:lvl1pPr>
          </a:lstStyle>
          <a:p>
            <a:fld id="{2A08B295-4EF7-496D-9856-ECAA0EC6F397}" type="slidenum">
              <a:rPr lang="en-US" altLang="en-US"/>
              <a:pPr/>
              <a:t>‹#›</a:t>
            </a:fld>
            <a:endParaRPr lang="en-US" altLang="en-US"/>
          </a:p>
        </p:txBody>
      </p:sp>
    </p:spTree>
    <p:extLst>
      <p:ext uri="{BB962C8B-B14F-4D97-AF65-F5344CB8AC3E}">
        <p14:creationId xmlns:p14="http://schemas.microsoft.com/office/powerpoint/2010/main" val="4070446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69652" y="2313437"/>
            <a:ext cx="4384032"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1469652" y="3143250"/>
            <a:ext cx="4384032" cy="2596776"/>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6" name="Content Placeholder 5"/>
          <p:cNvSpPr>
            <a:spLocks noGrp="1"/>
          </p:cNvSpPr>
          <p:nvPr>
            <p:ph sz="quarter" idx="4"/>
          </p:nvPr>
        </p:nvSpPr>
        <p:spPr>
          <a:xfrm>
            <a:off x="6338317" y="3143250"/>
            <a:ext cx="4387355" cy="2596776"/>
          </a:xfrm>
        </p:spPr>
        <p:txBody>
          <a:bodyPr/>
          <a:lstStyle>
            <a:lvl5pPr>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11" name="Text Placeholder 4"/>
          <p:cNvSpPr>
            <a:spLocks noGrp="1"/>
          </p:cNvSpPr>
          <p:nvPr>
            <p:ph type="body" sz="quarter" idx="13"/>
          </p:nvPr>
        </p:nvSpPr>
        <p:spPr>
          <a:xfrm>
            <a:off x="6338317" y="2313437"/>
            <a:ext cx="4387355"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10" name="Title 9"/>
          <p:cNvSpPr>
            <a:spLocks noGrp="1"/>
          </p:cNvSpPr>
          <p:nvPr>
            <p:ph type="title"/>
          </p:nvPr>
        </p:nvSpPr>
        <p:spPr/>
        <p:txBody>
          <a:bodyPr/>
          <a:lstStyle/>
          <a:p>
            <a:r>
              <a:rPr lang="vi-VN"/>
              <a:t>Bấm để sửa kiểu tiêu đề Bản cái</a:t>
            </a:r>
            <a:endParaRPr lang="en-US" dirty="0"/>
          </a:p>
        </p:txBody>
      </p:sp>
      <p:sp>
        <p:nvSpPr>
          <p:cNvPr id="7" name="Date Placeholder 3"/>
          <p:cNvSpPr>
            <a:spLocks noGrp="1"/>
          </p:cNvSpPr>
          <p:nvPr>
            <p:ph type="dt" sz="half" idx="14"/>
          </p:nvPr>
        </p:nvSpPr>
        <p:spPr/>
        <p:txBody>
          <a:bodyPr/>
          <a:lstStyle>
            <a:lvl1pPr>
              <a:defRPr/>
            </a:lvl1pPr>
          </a:lstStyle>
          <a:p>
            <a:pPr>
              <a:defRPr/>
            </a:pPr>
            <a:endParaRPr lang="en-US">
              <a:solidFill>
                <a:srgbClr val="000000">
                  <a:alpha val="70000"/>
                </a:srgbClr>
              </a:solidFill>
            </a:endParaRPr>
          </a:p>
        </p:txBody>
      </p:sp>
      <p:sp>
        <p:nvSpPr>
          <p:cNvPr id="8" name="Footer Placeholder 4"/>
          <p:cNvSpPr>
            <a:spLocks noGrp="1"/>
          </p:cNvSpPr>
          <p:nvPr>
            <p:ph type="ftr" sz="quarter" idx="15"/>
          </p:nvPr>
        </p:nvSpPr>
        <p:spPr/>
        <p:txBody>
          <a:bodyPr/>
          <a:lstStyle>
            <a:lvl1pPr>
              <a:defRPr/>
            </a:lvl1pPr>
          </a:lstStyle>
          <a:p>
            <a:pPr>
              <a:defRPr/>
            </a:pPr>
            <a:endParaRPr lang="en-US">
              <a:solidFill>
                <a:srgbClr val="000000">
                  <a:alpha val="70000"/>
                </a:srgbClr>
              </a:solidFill>
            </a:endParaRPr>
          </a:p>
        </p:txBody>
      </p:sp>
      <p:sp>
        <p:nvSpPr>
          <p:cNvPr id="9" name="Slide Number Placeholder 5"/>
          <p:cNvSpPr>
            <a:spLocks noGrp="1"/>
          </p:cNvSpPr>
          <p:nvPr>
            <p:ph type="sldNum" sz="quarter" idx="16"/>
          </p:nvPr>
        </p:nvSpPr>
        <p:spPr/>
        <p:txBody>
          <a:bodyPr/>
          <a:lstStyle>
            <a:lvl1pPr>
              <a:defRPr/>
            </a:lvl1pPr>
          </a:lstStyle>
          <a:p>
            <a:fld id="{5305660F-C6A6-459A-8990-A01D7A1A3A47}" type="slidenum">
              <a:rPr lang="en-US" altLang="en-US"/>
              <a:pPr/>
              <a:t>‹#›</a:t>
            </a:fld>
            <a:endParaRPr lang="en-US" altLang="en-US"/>
          </a:p>
        </p:txBody>
      </p:sp>
    </p:spTree>
    <p:extLst>
      <p:ext uri="{BB962C8B-B14F-4D97-AF65-F5344CB8AC3E}">
        <p14:creationId xmlns:p14="http://schemas.microsoft.com/office/powerpoint/2010/main" val="18711386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solidFill>
                <a:srgbClr val="000000">
                  <a:alpha val="70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000000">
                  <a:alpha val="70000"/>
                </a:srgbClr>
              </a:solidFill>
            </a:endParaRPr>
          </a:p>
        </p:txBody>
      </p:sp>
      <p:sp>
        <p:nvSpPr>
          <p:cNvPr id="5" name="Slide Number Placeholder 5"/>
          <p:cNvSpPr>
            <a:spLocks noGrp="1"/>
          </p:cNvSpPr>
          <p:nvPr>
            <p:ph type="sldNum" sz="quarter" idx="12"/>
          </p:nvPr>
        </p:nvSpPr>
        <p:spPr/>
        <p:txBody>
          <a:bodyPr/>
          <a:lstStyle>
            <a:lvl1pPr>
              <a:defRPr/>
            </a:lvl1pPr>
          </a:lstStyle>
          <a:p>
            <a:fld id="{2C5E70B9-5E0F-4DB0-A8B3-D41EB813803E}" type="slidenum">
              <a:rPr lang="en-US" altLang="en-US"/>
              <a:pPr/>
              <a:t>‹#›</a:t>
            </a:fld>
            <a:endParaRPr lang="en-US" altLang="en-US"/>
          </a:p>
        </p:txBody>
      </p:sp>
    </p:spTree>
    <p:extLst>
      <p:ext uri="{BB962C8B-B14F-4D97-AF65-F5344CB8AC3E}">
        <p14:creationId xmlns:p14="http://schemas.microsoft.com/office/powerpoint/2010/main" val="123651147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srgbClr val="000000">
                  <a:alpha val="70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000000">
                  <a:alpha val="70000"/>
                </a:srgbClr>
              </a:solidFill>
            </a:endParaRPr>
          </a:p>
        </p:txBody>
      </p:sp>
      <p:sp>
        <p:nvSpPr>
          <p:cNvPr id="4" name="Slide Number Placeholder 5"/>
          <p:cNvSpPr>
            <a:spLocks noGrp="1"/>
          </p:cNvSpPr>
          <p:nvPr>
            <p:ph type="sldNum" sz="quarter" idx="12"/>
          </p:nvPr>
        </p:nvSpPr>
        <p:spPr/>
        <p:txBody>
          <a:bodyPr/>
          <a:lstStyle>
            <a:lvl1pPr>
              <a:defRPr/>
            </a:lvl1pPr>
          </a:lstStyle>
          <a:p>
            <a:fld id="{CCF29B72-EE42-4264-B0EC-14485498F0AB}" type="slidenum">
              <a:rPr lang="en-US" altLang="en-US"/>
              <a:pPr/>
              <a:t>‹#›</a:t>
            </a:fld>
            <a:endParaRPr lang="en-US" altLang="en-US"/>
          </a:p>
        </p:txBody>
      </p:sp>
    </p:spTree>
    <p:extLst>
      <p:ext uri="{BB962C8B-B14F-4D97-AF65-F5344CB8AC3E}">
        <p14:creationId xmlns:p14="http://schemas.microsoft.com/office/powerpoint/2010/main" val="40663064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5"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54272" y="2243832"/>
            <a:ext cx="4387459" cy="1141497"/>
          </a:xfrm>
          <a:solidFill>
            <a:srgbClr val="FFFFFF"/>
          </a:solidFill>
          <a:ln>
            <a:solidFill>
              <a:srgbClr val="404040"/>
            </a:solidFill>
          </a:ln>
        </p:spPr>
        <p:txBody>
          <a:bodyPr anchorCtr="1"/>
          <a:lstStyle>
            <a:lvl1pPr>
              <a:defRPr sz="2100">
                <a:solidFill>
                  <a:srgbClr val="262626"/>
                </a:solidFill>
              </a:defRPr>
            </a:lvl1pPr>
          </a:lstStyle>
          <a:p>
            <a:r>
              <a:rPr lang="vi-VN"/>
              <a:t>Bấm để sửa kiểu tiêu đề Bản cái</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1150620" y="3549918"/>
            <a:ext cx="3794760" cy="2194036"/>
          </a:xfrm>
        </p:spPr>
        <p:txBody>
          <a:bodyPr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6" name="Date Placeholder 8"/>
          <p:cNvSpPr>
            <a:spLocks noGrp="1"/>
          </p:cNvSpPr>
          <p:nvPr>
            <p:ph type="dt" sz="half" idx="10"/>
          </p:nvPr>
        </p:nvSpPr>
        <p:spPr/>
        <p:txBody>
          <a:bodyPr/>
          <a:lstStyle>
            <a:lvl1pPr>
              <a:defRPr/>
            </a:lvl1pPr>
          </a:lstStyle>
          <a:p>
            <a:pPr>
              <a:defRPr/>
            </a:pPr>
            <a:endParaRPr lang="en-US">
              <a:solidFill>
                <a:srgbClr val="000000">
                  <a:alpha val="70000"/>
                </a:srgbClr>
              </a:solidFill>
            </a:endParaRPr>
          </a:p>
        </p:txBody>
      </p:sp>
      <p:sp>
        <p:nvSpPr>
          <p:cNvPr id="7" name="Footer Placeholder 9"/>
          <p:cNvSpPr>
            <a:spLocks noGrp="1"/>
          </p:cNvSpPr>
          <p:nvPr>
            <p:ph type="ftr" sz="quarter" idx="11"/>
          </p:nvPr>
        </p:nvSpPr>
        <p:spPr>
          <a:xfrm>
            <a:off x="855133" y="6235703"/>
            <a:ext cx="5073651" cy="320675"/>
          </a:xfrm>
        </p:spPr>
        <p:txBody>
          <a:bodyPr>
            <a:normAutofit/>
          </a:bodyPr>
          <a:lstStyle>
            <a:lvl1pPr>
              <a:defRPr>
                <a:solidFill>
                  <a:srgbClr val="FFFFFF">
                    <a:alpha val="70000"/>
                  </a:srgbClr>
                </a:solidFill>
              </a:defRPr>
            </a:lvl1pPr>
          </a:lstStyle>
          <a:p>
            <a:pPr>
              <a:defRPr/>
            </a:pPr>
            <a:endParaRPr lang="en-US"/>
          </a:p>
        </p:txBody>
      </p:sp>
      <p:sp>
        <p:nvSpPr>
          <p:cNvPr id="8" name="Slide Number Placeholder 10"/>
          <p:cNvSpPr>
            <a:spLocks noGrp="1"/>
          </p:cNvSpPr>
          <p:nvPr>
            <p:ph type="sldNum" sz="quarter" idx="12"/>
          </p:nvPr>
        </p:nvSpPr>
        <p:spPr/>
        <p:txBody>
          <a:bodyPr/>
          <a:lstStyle>
            <a:lvl1pPr>
              <a:defRPr/>
            </a:lvl1pPr>
          </a:lstStyle>
          <a:p>
            <a:fld id="{304E7884-F14F-467B-9AC7-7E5F04BD5AE9}" type="slidenum">
              <a:rPr lang="en-US" altLang="en-US"/>
              <a:pPr/>
              <a:t>‹#›</a:t>
            </a:fld>
            <a:endParaRPr lang="en-US" altLang="en-US"/>
          </a:p>
        </p:txBody>
      </p:sp>
    </p:spTree>
    <p:extLst>
      <p:ext uri="{BB962C8B-B14F-4D97-AF65-F5344CB8AC3E}">
        <p14:creationId xmlns:p14="http://schemas.microsoft.com/office/powerpoint/2010/main" val="27655561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5" name="Rectangle 17"/>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53440" y="2243828"/>
            <a:ext cx="4389120" cy="1143000"/>
          </a:xfrm>
          <a:solidFill>
            <a:srgbClr val="FFFFFF"/>
          </a:solidFill>
          <a:ln>
            <a:solidFill>
              <a:srgbClr val="262626"/>
            </a:solidFill>
          </a:ln>
        </p:spPr>
        <p:txBody>
          <a:bodyPr anchorCtr="1">
            <a:noAutofit/>
          </a:bodyPr>
          <a:lstStyle>
            <a:lvl1pPr>
              <a:defRPr sz="2100">
                <a:solidFill>
                  <a:srgbClr val="262626"/>
                </a:solidFill>
              </a:defRPr>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6096002" y="-42172"/>
            <a:ext cx="6102097" cy="6858000"/>
          </a:xfrm>
          <a:solidFill>
            <a:schemeClr val="bg1">
              <a:lumMod val="75000"/>
            </a:schemeClr>
          </a:solidFill>
        </p:spPr>
        <p:txBody>
          <a:bodyPr rtlCol="0">
            <a:normAutofit/>
          </a:bodyPr>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1150620" y="3549921"/>
            <a:ext cx="3794760" cy="2194037"/>
          </a:xfrm>
        </p:spPr>
        <p:txBody>
          <a:bodyPr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6"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pPr>
              <a:defRPr/>
            </a:pPr>
            <a:endParaRPr lang="en-US"/>
          </a:p>
        </p:txBody>
      </p:sp>
      <p:sp>
        <p:nvSpPr>
          <p:cNvPr id="7" name="Footer Placeholder 8"/>
          <p:cNvSpPr>
            <a:spLocks noGrp="1"/>
          </p:cNvSpPr>
          <p:nvPr>
            <p:ph type="ftr" sz="quarter" idx="11"/>
          </p:nvPr>
        </p:nvSpPr>
        <p:spPr>
          <a:xfrm>
            <a:off x="853019" y="6235703"/>
            <a:ext cx="5071533" cy="320675"/>
          </a:xfrm>
        </p:spPr>
        <p:txBody>
          <a:bodyPr>
            <a:normAutofit/>
          </a:bodyPr>
          <a:lstStyle>
            <a:lvl1pPr>
              <a:defRPr>
                <a:solidFill>
                  <a:srgbClr val="FFFFFF">
                    <a:alpha val="70000"/>
                  </a:srgbClr>
                </a:solidFill>
              </a:defRPr>
            </a:lvl1pPr>
          </a:lstStyle>
          <a:p>
            <a:pPr>
              <a:defRPr/>
            </a:pPr>
            <a:endParaRPr lang="en-US"/>
          </a:p>
        </p:txBody>
      </p:sp>
      <p:sp>
        <p:nvSpPr>
          <p:cNvPr id="8" name="Slide Number Placeholder 9"/>
          <p:cNvSpPr>
            <a:spLocks noGrp="1"/>
          </p:cNvSpPr>
          <p:nvPr>
            <p:ph type="sldNum" sz="quarter" idx="12"/>
          </p:nvPr>
        </p:nvSpPr>
        <p:spPr/>
        <p:txBody>
          <a:bodyPr/>
          <a:lstStyle>
            <a:lvl1pPr>
              <a:defRPr/>
            </a:lvl1pPr>
          </a:lstStyle>
          <a:p>
            <a:fld id="{6D64F993-DF9E-43F1-993C-5849571EEEAB}" type="slidenum">
              <a:rPr lang="en-US" altLang="en-US"/>
              <a:pPr/>
              <a:t>‹#›</a:t>
            </a:fld>
            <a:endParaRPr lang="en-US" altLang="en-US"/>
          </a:p>
        </p:txBody>
      </p:sp>
    </p:spTree>
    <p:extLst>
      <p:ext uri="{BB962C8B-B14F-4D97-AF65-F5344CB8AC3E}">
        <p14:creationId xmlns:p14="http://schemas.microsoft.com/office/powerpoint/2010/main" val="20607026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alpha val="7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alpha val="70000"/>
                </a:srgbClr>
              </a:solidFill>
            </a:endParaRPr>
          </a:p>
        </p:txBody>
      </p:sp>
      <p:sp>
        <p:nvSpPr>
          <p:cNvPr id="6" name="Slide Number Placeholder 5"/>
          <p:cNvSpPr>
            <a:spLocks noGrp="1"/>
          </p:cNvSpPr>
          <p:nvPr>
            <p:ph type="sldNum" sz="quarter" idx="12"/>
          </p:nvPr>
        </p:nvSpPr>
        <p:spPr/>
        <p:txBody>
          <a:bodyPr/>
          <a:lstStyle>
            <a:lvl1pPr>
              <a:defRPr/>
            </a:lvl1pPr>
          </a:lstStyle>
          <a:p>
            <a:fld id="{AA310A5F-C5E5-4B16-AF21-4458129077E5}" type="slidenum">
              <a:rPr lang="en-US" altLang="en-US"/>
              <a:pPr/>
              <a:t>‹#›</a:t>
            </a:fld>
            <a:endParaRPr lang="en-US" altLang="en-US"/>
          </a:p>
        </p:txBody>
      </p:sp>
    </p:spTree>
    <p:extLst>
      <p:ext uri="{BB962C8B-B14F-4D97-AF65-F5344CB8AC3E}">
        <p14:creationId xmlns:p14="http://schemas.microsoft.com/office/powerpoint/2010/main" val="8159000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405288" cy="4983480"/>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2141395" y="937260"/>
            <a:ext cx="6288232" cy="4983480"/>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alpha val="7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alpha val="70000"/>
                </a:srgbClr>
              </a:solidFill>
            </a:endParaRPr>
          </a:p>
        </p:txBody>
      </p:sp>
      <p:sp>
        <p:nvSpPr>
          <p:cNvPr id="6" name="Slide Number Placeholder 5"/>
          <p:cNvSpPr>
            <a:spLocks noGrp="1"/>
          </p:cNvSpPr>
          <p:nvPr>
            <p:ph type="sldNum" sz="quarter" idx="12"/>
          </p:nvPr>
        </p:nvSpPr>
        <p:spPr/>
        <p:txBody>
          <a:bodyPr/>
          <a:lstStyle>
            <a:lvl1pPr>
              <a:defRPr/>
            </a:lvl1pPr>
          </a:lstStyle>
          <a:p>
            <a:fld id="{2DEFD47E-53C9-4ACE-8647-BBEF0723FF4F}" type="slidenum">
              <a:rPr lang="en-US" altLang="en-US"/>
              <a:pPr/>
              <a:t>‹#›</a:t>
            </a:fld>
            <a:endParaRPr lang="en-US" altLang="en-US"/>
          </a:p>
        </p:txBody>
      </p:sp>
    </p:spTree>
    <p:extLst>
      <p:ext uri="{BB962C8B-B14F-4D97-AF65-F5344CB8AC3E}">
        <p14:creationId xmlns:p14="http://schemas.microsoft.com/office/powerpoint/2010/main" val="1380518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9613C9-F342-4F39-99B8-1B90FC59D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BA99DF1-5BF9-4A5C-8BF6-C3B2057813E8}"/>
              </a:ext>
            </a:extLst>
          </p:cNvPr>
          <p:cNvSpPr>
            <a:spLocks noGrp="1"/>
          </p:cNvSpPr>
          <p:nvPr>
            <p:ph type="pic" idx="1"/>
          </p:nvPr>
        </p:nvSpPr>
        <p:spPr>
          <a:xfrm>
            <a:off x="5183188" y="987428"/>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A025FA8-0526-4346-BFC7-65403D5BD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0A3DE936-98AE-4081-B8E7-202DF494A013}"/>
              </a:ext>
            </a:extLst>
          </p:cNvPr>
          <p:cNvSpPr>
            <a:spLocks noGrp="1"/>
          </p:cNvSpPr>
          <p:nvPr>
            <p:ph type="dt" sz="half" idx="10"/>
          </p:nvPr>
        </p:nvSpPr>
        <p:spPr/>
        <p:txBody>
          <a:bodyPr/>
          <a:lstStyle/>
          <a:p>
            <a:fld id="{570635D2-1FD4-42FB-A3A0-B9DFEF7C7F90}" type="datetimeFigureOut">
              <a:rPr lang="en-US" smtClean="0"/>
              <a:t>11/9/2022</a:t>
            </a:fld>
            <a:endParaRPr lang="en-US"/>
          </a:p>
        </p:txBody>
      </p:sp>
      <p:sp>
        <p:nvSpPr>
          <p:cNvPr id="6" name="Footer Placeholder 5">
            <a:extLst>
              <a:ext uri="{FF2B5EF4-FFF2-40B4-BE49-F238E27FC236}">
                <a16:creationId xmlns:a16="http://schemas.microsoft.com/office/drawing/2014/main" xmlns="" id="{278F3DD2-7DE9-4489-910C-59CE692CD9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CE0DFFA-175F-4C77-91A4-DB8C204636EE}"/>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0099923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alpha val="70000"/>
                </a:srgbClr>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alpha val="70000"/>
                </a:srgbClr>
              </a:solidFill>
            </a:endParaRPr>
          </a:p>
        </p:txBody>
      </p:sp>
      <p:sp>
        <p:nvSpPr>
          <p:cNvPr id="5" name="Rectangle 6"/>
          <p:cNvSpPr>
            <a:spLocks noGrp="1" noChangeArrowheads="1"/>
          </p:cNvSpPr>
          <p:nvPr>
            <p:ph type="sldNum" sz="quarter" idx="12"/>
          </p:nvPr>
        </p:nvSpPr>
        <p:spPr/>
        <p:txBody>
          <a:bodyPr/>
          <a:lstStyle>
            <a:lvl1pPr>
              <a:defRPr/>
            </a:lvl1pPr>
          </a:lstStyle>
          <a:p>
            <a:fld id="{E0780B97-877A-47AA-86B4-CA0D9FF216D6}" type="slidenum">
              <a:rPr lang="en-US" altLang="en-US"/>
              <a:pPr/>
              <a:t>‹#›</a:t>
            </a:fld>
            <a:endParaRPr lang="en-US" altLang="en-US"/>
          </a:p>
        </p:txBody>
      </p:sp>
    </p:spTree>
    <p:extLst>
      <p:ext uri="{BB962C8B-B14F-4D97-AF65-F5344CB8AC3E}">
        <p14:creationId xmlns:p14="http://schemas.microsoft.com/office/powerpoint/2010/main" val="29932854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A6BB99EB-0E86-4FEA-A9C4-501D4E755A2B}"/>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11/9/2022</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6731F536-58DF-4935-AE3B-7A08C03124E4}"/>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FE995127-BE30-42B7-9BE5-B83CC6A2E685}"/>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0616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984E866-B322-455F-AC32-8C164B8CD9C7}"/>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11/9/2022</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AC0D61E0-F80F-48E7-A817-F1CECBEE9A37}"/>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5BF34AFC-4299-43F1-A312-79EF0102CEFF}"/>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472600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1E1D3E-E4B6-4EAA-BFB4-25A0557A6CB8}"/>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6F7E0856-45A8-4EAD-A9D6-8A993968A1A8}"/>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E90EEBE1-2BAF-4C94-8403-6E8454F9BC46}"/>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11/9/2022</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F3358F46-E931-4D79-94A5-037AFD07333B}"/>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E5130D95-EF5F-4A0A-93BD-73AEE2C2FF1B}"/>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218837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589105E-DF25-4F38-BDE2-9B00C2C44FC6}"/>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11/9/2022</a:t>
            </a:fld>
            <a:endParaRPr lang="en-US" dirty="0">
              <a:solidFill>
                <a:prstClr val="black">
                  <a:tint val="75000"/>
                </a:prstClr>
              </a:solidFill>
            </a:endParaRPr>
          </a:p>
        </p:txBody>
      </p:sp>
      <p:sp>
        <p:nvSpPr>
          <p:cNvPr id="6" name="Footer Placeholder 5">
            <a:extLst>
              <a:ext uri="{FF2B5EF4-FFF2-40B4-BE49-F238E27FC236}">
                <a16:creationId xmlns="" xmlns:a16="http://schemas.microsoft.com/office/drawing/2014/main" id="{B1D9C4A8-7467-4BAD-98A2-0B63CAC19B66}"/>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 xmlns:a16="http://schemas.microsoft.com/office/drawing/2014/main" id="{8BC5C5C0-08E4-4F7B-9E80-8925539D221B}"/>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317373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47FF641-A5CC-4263-A394-2112D623A8AD}"/>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B24D6865-C632-473C-AEC8-8D3F71562BE6}"/>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D9FDBD19-4D33-4F6A-9938-6A04B3888ECC}"/>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1697E46-CE4D-480E-A997-2B53B2DF55B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8B8B7E36-823F-4FD4-B826-E450A1248008}"/>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8DBB3B14-C886-4F84-9FD5-11C8320E1FED}"/>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11/9/2022</a:t>
            </a:fld>
            <a:endParaRPr lang="en-US" dirty="0">
              <a:solidFill>
                <a:prstClr val="black">
                  <a:tint val="75000"/>
                </a:prstClr>
              </a:solidFill>
            </a:endParaRPr>
          </a:p>
        </p:txBody>
      </p:sp>
      <p:sp>
        <p:nvSpPr>
          <p:cNvPr id="8" name="Footer Placeholder 7">
            <a:extLst>
              <a:ext uri="{FF2B5EF4-FFF2-40B4-BE49-F238E27FC236}">
                <a16:creationId xmlns="" xmlns:a16="http://schemas.microsoft.com/office/drawing/2014/main" id="{DF9AF591-4BBF-4BF2-9EF7-F8B114DFA16A}"/>
              </a:ext>
            </a:extLst>
          </p:cNvPr>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a:extLst>
              <a:ext uri="{FF2B5EF4-FFF2-40B4-BE49-F238E27FC236}">
                <a16:creationId xmlns="" xmlns:a16="http://schemas.microsoft.com/office/drawing/2014/main" id="{352B1A04-B244-4AE3-8997-9B075B105971}"/>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414665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2F54FEF9-8D09-4091-BE99-B6264EBD34B3}"/>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11/9/2022</a:t>
            </a:fld>
            <a:endParaRPr lang="en-US" dirty="0">
              <a:solidFill>
                <a:prstClr val="black">
                  <a:tint val="75000"/>
                </a:prstClr>
              </a:solidFill>
            </a:endParaRPr>
          </a:p>
        </p:txBody>
      </p:sp>
      <p:sp>
        <p:nvSpPr>
          <p:cNvPr id="4" name="Footer Placeholder 3">
            <a:extLst>
              <a:ext uri="{FF2B5EF4-FFF2-40B4-BE49-F238E27FC236}">
                <a16:creationId xmlns="" xmlns:a16="http://schemas.microsoft.com/office/drawing/2014/main" id="{0B5F49AA-83D5-4063-9CDE-AA7763048B63}"/>
              </a:ext>
            </a:extLst>
          </p:cNvPr>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a:extLst>
              <a:ext uri="{FF2B5EF4-FFF2-40B4-BE49-F238E27FC236}">
                <a16:creationId xmlns="" xmlns:a16="http://schemas.microsoft.com/office/drawing/2014/main" id="{B2A2B27C-3C99-4208-B425-775413C53651}"/>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2478508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42A62B2-A6D1-4A6F-8B20-80606F478544}"/>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11/9/2022</a:t>
            </a:fld>
            <a:endParaRPr lang="en-US" dirty="0">
              <a:solidFill>
                <a:prstClr val="black">
                  <a:tint val="75000"/>
                </a:prstClr>
              </a:solidFill>
            </a:endParaRPr>
          </a:p>
        </p:txBody>
      </p:sp>
      <p:sp>
        <p:nvSpPr>
          <p:cNvPr id="3" name="Footer Placeholder 2">
            <a:extLst>
              <a:ext uri="{FF2B5EF4-FFF2-40B4-BE49-F238E27FC236}">
                <a16:creationId xmlns="" xmlns:a16="http://schemas.microsoft.com/office/drawing/2014/main" id="{C02E4958-7A46-4331-B2D8-2C31D8FCBD73}"/>
              </a:ext>
            </a:extLst>
          </p:cNvPr>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a:extLst>
              <a:ext uri="{FF2B5EF4-FFF2-40B4-BE49-F238E27FC236}">
                <a16:creationId xmlns="" xmlns:a16="http://schemas.microsoft.com/office/drawing/2014/main" id="{45C8548B-339B-46B2-BF01-1EE3DDC72AAD}"/>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7357090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B70477E0-A333-439D-A531-30B39A813465}"/>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235F890-BB8A-49E1-880A-924FD6FE4026}"/>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11/9/2022</a:t>
            </a:fld>
            <a:endParaRPr lang="en-US" dirty="0">
              <a:solidFill>
                <a:prstClr val="black">
                  <a:tint val="75000"/>
                </a:prstClr>
              </a:solidFill>
            </a:endParaRPr>
          </a:p>
        </p:txBody>
      </p:sp>
      <p:sp>
        <p:nvSpPr>
          <p:cNvPr id="6" name="Footer Placeholder 5">
            <a:extLst>
              <a:ext uri="{FF2B5EF4-FFF2-40B4-BE49-F238E27FC236}">
                <a16:creationId xmlns="" xmlns:a16="http://schemas.microsoft.com/office/drawing/2014/main" id="{51CA38FE-429A-41E7-942D-ECCE639D3CA5}"/>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 xmlns:a16="http://schemas.microsoft.com/office/drawing/2014/main" id="{2401D9BC-0038-4041-AE2C-657BF99D41E9}"/>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3955893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7FD7F3EF-0FE9-46C4-A116-5DA6E26B0D5D}"/>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 xmlns:a16="http://schemas.microsoft.com/office/drawing/2014/main"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BAF67FF-F8F1-4B22-A471-9317ED3A25F0}"/>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11/9/2022</a:t>
            </a:fld>
            <a:endParaRPr lang="en-US" dirty="0">
              <a:solidFill>
                <a:prstClr val="black">
                  <a:tint val="75000"/>
                </a:prstClr>
              </a:solidFill>
            </a:endParaRPr>
          </a:p>
        </p:txBody>
      </p:sp>
      <p:sp>
        <p:nvSpPr>
          <p:cNvPr id="6" name="Footer Placeholder 5">
            <a:extLst>
              <a:ext uri="{FF2B5EF4-FFF2-40B4-BE49-F238E27FC236}">
                <a16:creationId xmlns="" xmlns:a16="http://schemas.microsoft.com/office/drawing/2014/main" id="{A73D6993-98F8-4234-B24A-02D4DB41CE93}"/>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 xmlns:a16="http://schemas.microsoft.com/office/drawing/2014/main" id="{F2A34037-0E7D-4379-ACA0-98611B2F76ED}"/>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09646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image" Target="../media/image1.png"/><Relationship Id="rId5" Type="http://schemas.openxmlformats.org/officeDocument/2006/relationships/slideLayout" Target="../slideLayouts/slideLayout104.xml"/><Relationship Id="rId10" Type="http://schemas.openxmlformats.org/officeDocument/2006/relationships/theme" Target="../theme/theme10.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1.png"/><Relationship Id="rId5" Type="http://schemas.openxmlformats.org/officeDocument/2006/relationships/slideLayout" Target="../slideLayouts/slideLayout41.xml"/><Relationship Id="rId10" Type="http://schemas.openxmlformats.org/officeDocument/2006/relationships/theme" Target="../theme/theme4.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image" Target="../media/image1.png"/><Relationship Id="rId5" Type="http://schemas.openxmlformats.org/officeDocument/2006/relationships/slideLayout" Target="../slideLayouts/slideLayout74.xml"/><Relationship Id="rId10" Type="http://schemas.openxmlformats.org/officeDocument/2006/relationships/theme" Target="../theme/theme7.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8.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image" Target="../media/image1.png"/><Relationship Id="rId5" Type="http://schemas.openxmlformats.org/officeDocument/2006/relationships/slideLayout" Target="../slideLayouts/slideLayout95.xml"/><Relationship Id="rId10" Type="http://schemas.openxmlformats.org/officeDocument/2006/relationships/theme" Target="../theme/theme9.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2F8DF80-5E69-48EB-9390-9178CF9CBB03}"/>
              </a:ext>
            </a:extLst>
          </p:cNvPr>
          <p:cNvSpPr>
            <a:spLocks noGrp="1"/>
          </p:cNvSpPr>
          <p:nvPr>
            <p:ph type="title"/>
          </p:nvPr>
        </p:nvSpPr>
        <p:spPr>
          <a:xfrm>
            <a:off x="838200" y="36512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47227BE-2C9B-4023-BE30-A43BBAE7BF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4BF15CF-DDEC-40BF-B48D-B7B57876A045}"/>
              </a:ext>
            </a:extLst>
          </p:cNvPr>
          <p:cNvSpPr>
            <a:spLocks noGrp="1"/>
          </p:cNvSpPr>
          <p:nvPr>
            <p:ph type="dt" sz="half" idx="2"/>
          </p:nvPr>
        </p:nvSpPr>
        <p:spPr>
          <a:xfrm>
            <a:off x="838200" y="63564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t>11/9/2022</a:t>
            </a:fld>
            <a:endParaRPr lang="en-US"/>
          </a:p>
        </p:txBody>
      </p:sp>
      <p:sp>
        <p:nvSpPr>
          <p:cNvPr id="5" name="Footer Placeholder 4">
            <a:extLst>
              <a:ext uri="{FF2B5EF4-FFF2-40B4-BE49-F238E27FC236}">
                <a16:creationId xmlns:a16="http://schemas.microsoft.com/office/drawing/2014/main" xmlns="" id="{6166434F-C472-42AA-B7F9-778250EE2F4C}"/>
              </a:ext>
            </a:extLst>
          </p:cNvPr>
          <p:cNvSpPr>
            <a:spLocks noGrp="1"/>
          </p:cNvSpPr>
          <p:nvPr>
            <p:ph type="ftr" sz="quarter" idx="3"/>
          </p:nvPr>
        </p:nvSpPr>
        <p:spPr>
          <a:xfrm>
            <a:off x="4038600" y="63564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2D06E6B8-E79C-41EA-A055-7A235E741882}"/>
              </a:ext>
            </a:extLst>
          </p:cNvPr>
          <p:cNvSpPr>
            <a:spLocks noGrp="1"/>
          </p:cNvSpPr>
          <p:nvPr>
            <p:ph type="sldNum" sz="quarter" idx="4"/>
          </p:nvPr>
        </p:nvSpPr>
        <p:spPr>
          <a:xfrm>
            <a:off x="8610600" y="63564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t>‹#›</a:t>
            </a:fld>
            <a:endParaRPr lang="en-US"/>
          </a:p>
        </p:txBody>
      </p:sp>
    </p:spTree>
    <p:extLst>
      <p:ext uri="{BB962C8B-B14F-4D97-AF65-F5344CB8AC3E}">
        <p14:creationId xmlns:p14="http://schemas.microsoft.com/office/powerpoint/2010/main" val="835679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645B175-C851-453B-B2A0-9A5CFCADC073}"/>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328AA27-3F13-4BFD-B949-21CF31910889}"/>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solidFill>
                  <a:prstClr val="black">
                    <a:tint val="75000"/>
                  </a:prstClr>
                </a:solidFill>
              </a:rPr>
              <a:pPr/>
              <a:t>11/9/2022</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EEEE99A2-0FED-42D4-9FBD-08CC1C3F81BC}"/>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DF2468D4-5440-4CE2-BAB3-61D83F628C58}"/>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descr="Logo, company name&#10;&#10;Description automatically generated">
            <a:extLst>
              <a:ext uri="{FF2B5EF4-FFF2-40B4-BE49-F238E27FC236}">
                <a16:creationId xmlns="" xmlns:a16="http://schemas.microsoft.com/office/drawing/2014/main" id="{C617D0E3-7879-4E51-9843-14E11D752E40}"/>
              </a:ext>
            </a:extLst>
          </p:cNvPr>
          <p:cNvPicPr>
            <a:picLocks noChangeAspect="1"/>
          </p:cNvPicPr>
          <p:nvPr userDrawn="1"/>
        </p:nvPicPr>
        <p:blipFill>
          <a:blip r:embed="rId11"/>
          <a:stretch>
            <a:fillRect/>
          </a:stretch>
        </p:blipFill>
        <p:spPr>
          <a:xfrm>
            <a:off x="9411309" y="5438588"/>
            <a:ext cx="2086303" cy="1656138"/>
          </a:xfrm>
          <a:prstGeom prst="rect">
            <a:avLst/>
          </a:prstGeom>
        </p:spPr>
      </p:pic>
    </p:spTree>
    <p:extLst>
      <p:ext uri="{BB962C8B-B14F-4D97-AF65-F5344CB8AC3E}">
        <p14:creationId xmlns:p14="http://schemas.microsoft.com/office/powerpoint/2010/main" val="3928436387"/>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436"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defRPr/>
            </a:pPr>
            <a:endParaRPr lang="en-US">
              <a:solidFill>
                <a:srgbClr val="000000"/>
              </a:solidFill>
            </a:endParaRPr>
          </a:p>
        </p:txBody>
      </p:sp>
      <p:sp>
        <p:nvSpPr>
          <p:cNvPr id="18437"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defRPr/>
            </a:pPr>
            <a:endParaRPr lang="en-US">
              <a:solidFill>
                <a:srgbClr val="000000"/>
              </a:solidFill>
            </a:endParaRPr>
          </a:p>
        </p:txBody>
      </p:sp>
      <p:sp>
        <p:nvSpPr>
          <p:cNvPr id="18438"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defRPr/>
            </a:pPr>
            <a:fld id="{7F9FA9A1-FCB0-43A6-8A0F-46EB0E46679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080769637"/>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436"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defRPr/>
            </a:pPr>
            <a:endParaRPr lang="en-US">
              <a:solidFill>
                <a:srgbClr val="000000"/>
              </a:solidFill>
            </a:endParaRPr>
          </a:p>
        </p:txBody>
      </p:sp>
      <p:sp>
        <p:nvSpPr>
          <p:cNvPr id="18437"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defRPr/>
            </a:pPr>
            <a:endParaRPr lang="en-US">
              <a:solidFill>
                <a:srgbClr val="000000"/>
              </a:solidFill>
            </a:endParaRPr>
          </a:p>
        </p:txBody>
      </p:sp>
      <p:sp>
        <p:nvSpPr>
          <p:cNvPr id="18438"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defRPr/>
            </a:pPr>
            <a:fld id="{79E108CA-7B66-4355-9C33-F668B73C3566}"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8849259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142068" y="965200"/>
            <a:ext cx="7916333" cy="118745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vi-VN"/>
              <a:t>Bấm để sửa kiểu tiêu đề Bản cái</a:t>
            </a:r>
            <a:endParaRPr lang="en-US" dirty="0"/>
          </a:p>
        </p:txBody>
      </p:sp>
      <p:sp>
        <p:nvSpPr>
          <p:cNvPr id="1027" name="Text Placeholder 2"/>
          <p:cNvSpPr>
            <a:spLocks noGrp="1" noChangeArrowheads="1"/>
          </p:cNvSpPr>
          <p:nvPr>
            <p:ph type="body" idx="1"/>
          </p:nvPr>
        </p:nvSpPr>
        <p:spPr bwMode="auto">
          <a:xfrm>
            <a:off x="2142068" y="2638426"/>
            <a:ext cx="7916333"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p:cNvSpPr>
            <a:spLocks noGrp="1"/>
          </p:cNvSpPr>
          <p:nvPr>
            <p:ph type="dt" sz="half" idx="2"/>
          </p:nvPr>
        </p:nvSpPr>
        <p:spPr>
          <a:xfrm>
            <a:off x="7971367" y="6238875"/>
            <a:ext cx="2753784" cy="323850"/>
          </a:xfrm>
          <a:prstGeom prst="rect">
            <a:avLst/>
          </a:prstGeom>
        </p:spPr>
        <p:txBody>
          <a:bodyPr vert="horz" lIns="91440" tIns="45720" rIns="91440" bIns="45720" rtlCol="0" anchor="ctr"/>
          <a:lstStyle>
            <a:lvl1pPr algn="r" eaLnBrk="1" fontAlgn="auto" hangingPunct="1">
              <a:spcBef>
                <a:spcPts val="0"/>
              </a:spcBef>
              <a:spcAft>
                <a:spcPts val="0"/>
              </a:spcAft>
              <a:defRPr sz="1000">
                <a:solidFill>
                  <a:schemeClr val="tx1">
                    <a:alpha val="70000"/>
                  </a:schemeClr>
                </a:solidFill>
                <a:latin typeface="+mn-lt"/>
              </a:defRPr>
            </a:lvl1pPr>
          </a:lstStyle>
          <a:p>
            <a:pPr defTabSz="457200">
              <a:defRPr/>
            </a:pPr>
            <a:endParaRPr lang="en-US">
              <a:solidFill>
                <a:srgbClr val="000000">
                  <a:alpha val="70000"/>
                </a:srgbClr>
              </a:solidFill>
            </a:endParaRPr>
          </a:p>
        </p:txBody>
      </p:sp>
      <p:sp>
        <p:nvSpPr>
          <p:cNvPr id="5" name="Footer Placeholder 4"/>
          <p:cNvSpPr>
            <a:spLocks noGrp="1"/>
          </p:cNvSpPr>
          <p:nvPr>
            <p:ph type="ftr" sz="quarter" idx="3"/>
          </p:nvPr>
        </p:nvSpPr>
        <p:spPr>
          <a:xfrm>
            <a:off x="1468974" y="6235801"/>
            <a:ext cx="6076951" cy="320675"/>
          </a:xfrm>
          <a:prstGeom prst="rect">
            <a:avLst/>
          </a:prstGeom>
        </p:spPr>
        <p:txBody>
          <a:bodyPr vert="horz" lIns="91440" tIns="45720" rIns="91440" bIns="45720" rtlCol="0" anchor="ctr"/>
          <a:lstStyle>
            <a:lvl1pPr algn="l" eaLnBrk="1" fontAlgn="auto" hangingPunct="1">
              <a:spcBef>
                <a:spcPts val="0"/>
              </a:spcBef>
              <a:spcAft>
                <a:spcPts val="0"/>
              </a:spcAft>
              <a:defRPr sz="1000">
                <a:solidFill>
                  <a:schemeClr val="tx1">
                    <a:alpha val="70000"/>
                  </a:schemeClr>
                </a:solidFill>
                <a:latin typeface="+mn-lt"/>
              </a:defRPr>
            </a:lvl1pPr>
          </a:lstStyle>
          <a:p>
            <a:pPr defTabSz="457200">
              <a:defRPr/>
            </a:pPr>
            <a:endParaRPr lang="en-US">
              <a:solidFill>
                <a:srgbClr val="000000">
                  <a:alpha val="70000"/>
                </a:srgbClr>
              </a:solidFill>
            </a:endParaRPr>
          </a:p>
        </p:txBody>
      </p:sp>
      <p:sp>
        <p:nvSpPr>
          <p:cNvPr id="6" name="Slide Number Placeholder 5"/>
          <p:cNvSpPr>
            <a:spLocks noGrp="1"/>
          </p:cNvSpPr>
          <p:nvPr>
            <p:ph type="sldNum" sz="quarter" idx="4"/>
          </p:nvPr>
        </p:nvSpPr>
        <p:spPr>
          <a:xfrm>
            <a:off x="10987685" y="6218339"/>
            <a:ext cx="486833" cy="365125"/>
          </a:xfrm>
          <a:prstGeom prst="ellipse">
            <a:avLst/>
          </a:prstGeom>
          <a:solidFill>
            <a:srgbClr val="1D1D1D">
              <a:alpha val="69804"/>
            </a:srgbClr>
          </a:solidFill>
        </p:spPr>
        <p:txBody>
          <a:bodyPr vert="horz" wrap="square" lIns="18288" tIns="45720" rIns="18288" bIns="45720" numCol="1" anchor="ctr" anchorCtr="0" compatLnSpc="1">
            <a:prstTxWarp prst="textNoShape">
              <a:avLst/>
            </a:prstTxWarp>
            <a:noAutofit/>
          </a:bodyPr>
          <a:lstStyle>
            <a:lvl1pPr algn="ctr" eaLnBrk="1" hangingPunct="1">
              <a:defRPr sz="1100">
                <a:solidFill>
                  <a:srgbClr val="FFFFFF"/>
                </a:solidFill>
              </a:defRPr>
            </a:lvl1pPr>
          </a:lstStyle>
          <a:p>
            <a:pPr defTabSz="457200" fontAlgn="base">
              <a:spcBef>
                <a:spcPct val="0"/>
              </a:spcBef>
              <a:spcAft>
                <a:spcPct val="0"/>
              </a:spcAft>
            </a:pPr>
            <a:fld id="{1A20C836-816D-4C9C-91B4-78E7F81C27AC}" type="slidenum">
              <a:rPr lang="en-US" altLang="en-US"/>
              <a:pPr defTabSz="457200" fontAlgn="base">
                <a:spcBef>
                  <a:spcPct val="0"/>
                </a:spcBef>
                <a:spcAft>
                  <a:spcPct val="0"/>
                </a:spcAft>
              </a:pPr>
              <a:t>‹#›</a:t>
            </a:fld>
            <a:endParaRPr lang="en-US" altLang="en-US"/>
          </a:p>
        </p:txBody>
      </p:sp>
    </p:spTree>
    <p:extLst>
      <p:ext uri="{BB962C8B-B14F-4D97-AF65-F5344CB8AC3E}">
        <p14:creationId xmlns:p14="http://schemas.microsoft.com/office/powerpoint/2010/main" val="20308207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ctr" rtl="0" fontAlgn="base">
        <a:lnSpc>
          <a:spcPct val="90000"/>
        </a:lnSpc>
        <a:spcBef>
          <a:spcPct val="0"/>
        </a:spcBef>
        <a:spcAft>
          <a:spcPct val="0"/>
        </a:spcAft>
        <a:defRPr sz="2600" kern="1200" cap="all" spc="200">
          <a:solidFill>
            <a:srgbClr val="262626"/>
          </a:solidFill>
          <a:latin typeface="+mj-lt"/>
          <a:ea typeface="+mj-ea"/>
          <a:cs typeface="+mj-cs"/>
        </a:defRPr>
      </a:lvl1pPr>
      <a:lvl2pPr algn="ctr" rtl="0" fontAlgn="base">
        <a:lnSpc>
          <a:spcPct val="90000"/>
        </a:lnSpc>
        <a:spcBef>
          <a:spcPct val="0"/>
        </a:spcBef>
        <a:spcAft>
          <a:spcPct val="0"/>
        </a:spcAft>
        <a:defRPr sz="2600">
          <a:solidFill>
            <a:srgbClr val="262626"/>
          </a:solidFill>
          <a:latin typeface="Gill Sans MT" pitchFamily="34" charset="0"/>
        </a:defRPr>
      </a:lvl2pPr>
      <a:lvl3pPr algn="ctr" rtl="0" fontAlgn="base">
        <a:lnSpc>
          <a:spcPct val="90000"/>
        </a:lnSpc>
        <a:spcBef>
          <a:spcPct val="0"/>
        </a:spcBef>
        <a:spcAft>
          <a:spcPct val="0"/>
        </a:spcAft>
        <a:defRPr sz="2600">
          <a:solidFill>
            <a:srgbClr val="262626"/>
          </a:solidFill>
          <a:latin typeface="Gill Sans MT" pitchFamily="34" charset="0"/>
        </a:defRPr>
      </a:lvl3pPr>
      <a:lvl4pPr algn="ctr" rtl="0" fontAlgn="base">
        <a:lnSpc>
          <a:spcPct val="90000"/>
        </a:lnSpc>
        <a:spcBef>
          <a:spcPct val="0"/>
        </a:spcBef>
        <a:spcAft>
          <a:spcPct val="0"/>
        </a:spcAft>
        <a:defRPr sz="2600">
          <a:solidFill>
            <a:srgbClr val="262626"/>
          </a:solidFill>
          <a:latin typeface="Gill Sans MT" pitchFamily="34" charset="0"/>
        </a:defRPr>
      </a:lvl4pPr>
      <a:lvl5pPr algn="ctr" rtl="0" fontAlgn="base">
        <a:lnSpc>
          <a:spcPct val="90000"/>
        </a:lnSpc>
        <a:spcBef>
          <a:spcPct val="0"/>
        </a:spcBef>
        <a:spcAft>
          <a:spcPct val="0"/>
        </a:spcAft>
        <a:defRPr sz="2600">
          <a:solidFill>
            <a:srgbClr val="262626"/>
          </a:solidFill>
          <a:latin typeface="Gill Sans MT" pitchFamily="34" charset="0"/>
        </a:defRPr>
      </a:lvl5pPr>
      <a:lvl6pPr marL="457200" algn="ctr" rtl="0" fontAlgn="base">
        <a:lnSpc>
          <a:spcPct val="90000"/>
        </a:lnSpc>
        <a:spcBef>
          <a:spcPct val="0"/>
        </a:spcBef>
        <a:spcAft>
          <a:spcPct val="0"/>
        </a:spcAft>
        <a:defRPr sz="2600">
          <a:solidFill>
            <a:srgbClr val="262626"/>
          </a:solidFill>
          <a:latin typeface="Gill Sans MT" pitchFamily="34" charset="0"/>
        </a:defRPr>
      </a:lvl6pPr>
      <a:lvl7pPr marL="914400" algn="ctr" rtl="0" fontAlgn="base">
        <a:lnSpc>
          <a:spcPct val="90000"/>
        </a:lnSpc>
        <a:spcBef>
          <a:spcPct val="0"/>
        </a:spcBef>
        <a:spcAft>
          <a:spcPct val="0"/>
        </a:spcAft>
        <a:defRPr sz="2600">
          <a:solidFill>
            <a:srgbClr val="262626"/>
          </a:solidFill>
          <a:latin typeface="Gill Sans MT" pitchFamily="34" charset="0"/>
        </a:defRPr>
      </a:lvl7pPr>
      <a:lvl8pPr marL="1371600" algn="ctr" rtl="0" fontAlgn="base">
        <a:lnSpc>
          <a:spcPct val="90000"/>
        </a:lnSpc>
        <a:spcBef>
          <a:spcPct val="0"/>
        </a:spcBef>
        <a:spcAft>
          <a:spcPct val="0"/>
        </a:spcAft>
        <a:defRPr sz="2600">
          <a:solidFill>
            <a:srgbClr val="262626"/>
          </a:solidFill>
          <a:latin typeface="Gill Sans MT" pitchFamily="34" charset="0"/>
        </a:defRPr>
      </a:lvl8pPr>
      <a:lvl9pPr marL="1828800" algn="ctr" rtl="0" fontAlgn="base">
        <a:lnSpc>
          <a:spcPct val="90000"/>
        </a:lnSpc>
        <a:spcBef>
          <a:spcPct val="0"/>
        </a:spcBef>
        <a:spcAft>
          <a:spcPct val="0"/>
        </a:spcAft>
        <a:defRPr sz="2600">
          <a:solidFill>
            <a:srgbClr val="262626"/>
          </a:solidFill>
          <a:latin typeface="Gill Sans MT" pitchFamily="34" charset="0"/>
        </a:defRPr>
      </a:lvl9pPr>
    </p:titleStyle>
    <p:bodyStyle>
      <a:lvl1pPr marL="228600" indent="-228600" algn="l" rtl="0" fontAlgn="base">
        <a:spcBef>
          <a:spcPts val="1000"/>
        </a:spcBef>
        <a:spcAft>
          <a:spcPct val="0"/>
        </a:spcAft>
        <a:buClr>
          <a:schemeClr val="accent2"/>
        </a:buClr>
        <a:buFont typeface="Arial" charset="0"/>
        <a:buChar char="•"/>
        <a:defRPr kern="1200">
          <a:solidFill>
            <a:srgbClr val="262626"/>
          </a:solidFill>
          <a:latin typeface="+mn-lt"/>
          <a:ea typeface="+mn-ea"/>
          <a:cs typeface="+mn-cs"/>
        </a:defRPr>
      </a:lvl1pPr>
      <a:lvl2pPr marL="457200" indent="-228600" algn="l" rtl="0" fontAlgn="base">
        <a:spcBef>
          <a:spcPts val="1000"/>
        </a:spcBef>
        <a:spcAft>
          <a:spcPct val="0"/>
        </a:spcAft>
        <a:buClr>
          <a:schemeClr val="accent2"/>
        </a:buClr>
        <a:buFont typeface="Arial" charset="0"/>
        <a:buChar char="•"/>
        <a:defRPr sz="1600" kern="1200">
          <a:solidFill>
            <a:srgbClr val="262626"/>
          </a:solidFill>
          <a:latin typeface="+mn-lt"/>
          <a:ea typeface="+mn-ea"/>
          <a:cs typeface="+mn-cs"/>
        </a:defRPr>
      </a:lvl2pPr>
      <a:lvl3pPr marL="685800" indent="-228600" algn="l" rtl="0" fontAlgn="base">
        <a:spcBef>
          <a:spcPts val="1000"/>
        </a:spcBef>
        <a:spcAft>
          <a:spcPct val="0"/>
        </a:spcAft>
        <a:buClr>
          <a:schemeClr val="accent2"/>
        </a:buClr>
        <a:buFont typeface="Arial" charset="0"/>
        <a:buChar char="•"/>
        <a:defRPr sz="1600" kern="1200">
          <a:solidFill>
            <a:srgbClr val="262626"/>
          </a:solidFill>
          <a:latin typeface="+mn-lt"/>
          <a:ea typeface="+mn-ea"/>
          <a:cs typeface="+mn-cs"/>
        </a:defRPr>
      </a:lvl3pPr>
      <a:lvl4pPr marL="914400" indent="-228600" algn="l" rtl="0" fontAlgn="base">
        <a:spcBef>
          <a:spcPts val="1000"/>
        </a:spcBef>
        <a:spcAft>
          <a:spcPct val="0"/>
        </a:spcAft>
        <a:buClr>
          <a:schemeClr val="accent2"/>
        </a:buClr>
        <a:buFont typeface="Arial" charset="0"/>
        <a:buChar char="•"/>
        <a:defRPr sz="1600" kern="1200">
          <a:solidFill>
            <a:srgbClr val="262626"/>
          </a:solidFill>
          <a:latin typeface="+mn-lt"/>
          <a:ea typeface="+mn-ea"/>
          <a:cs typeface="+mn-cs"/>
        </a:defRPr>
      </a:lvl4pPr>
      <a:lvl5pPr marL="1143000" indent="-228600" algn="l" rtl="0" fontAlgn="base">
        <a:spcBef>
          <a:spcPts val="1000"/>
        </a:spcBef>
        <a:spcAft>
          <a:spcPct val="0"/>
        </a:spcAft>
        <a:buClr>
          <a:schemeClr val="accent2"/>
        </a:buClr>
        <a:buFont typeface="Arial" charset="0"/>
        <a:buChar char="•"/>
        <a:defRPr sz="1600" kern="1200">
          <a:solidFill>
            <a:srgbClr val="262626"/>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645B175-C851-453B-B2A0-9A5CFCADC073}"/>
              </a:ext>
            </a:extLst>
          </p:cNvPr>
          <p:cNvSpPr>
            <a:spLocks noGrp="1"/>
          </p:cNvSpPr>
          <p:nvPr>
            <p:ph type="title"/>
          </p:nvPr>
        </p:nvSpPr>
        <p:spPr>
          <a:xfrm>
            <a:off x="838200" y="36512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328AA27-3F13-4BFD-B949-21CF31910889}"/>
              </a:ext>
            </a:extLst>
          </p:cNvPr>
          <p:cNvSpPr>
            <a:spLocks noGrp="1"/>
          </p:cNvSpPr>
          <p:nvPr>
            <p:ph type="dt" sz="half" idx="2"/>
          </p:nvPr>
        </p:nvSpPr>
        <p:spPr>
          <a:xfrm>
            <a:off x="838200" y="635638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solidFill>
                  <a:prstClr val="black">
                    <a:tint val="75000"/>
                  </a:prstClr>
                </a:solidFill>
              </a:rPr>
              <a:pPr/>
              <a:t>11/9/2022</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EEEE99A2-0FED-42D4-9FBD-08CC1C3F81BC}"/>
              </a:ext>
            </a:extLst>
          </p:cNvPr>
          <p:cNvSpPr>
            <a:spLocks noGrp="1"/>
          </p:cNvSpPr>
          <p:nvPr>
            <p:ph type="ftr" sz="quarter" idx="3"/>
          </p:nvPr>
        </p:nvSpPr>
        <p:spPr>
          <a:xfrm>
            <a:off x="4038600" y="635638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DF2468D4-5440-4CE2-BAB3-61D83F628C58}"/>
              </a:ext>
            </a:extLst>
          </p:cNvPr>
          <p:cNvSpPr>
            <a:spLocks noGrp="1"/>
          </p:cNvSpPr>
          <p:nvPr>
            <p:ph type="sldNum" sz="quarter" idx="4"/>
          </p:nvPr>
        </p:nvSpPr>
        <p:spPr>
          <a:xfrm>
            <a:off x="8610600" y="635638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descr="Logo, company name&#10;&#10;Description automatically generated">
            <a:extLst>
              <a:ext uri="{FF2B5EF4-FFF2-40B4-BE49-F238E27FC236}">
                <a16:creationId xmlns:a16="http://schemas.microsoft.com/office/drawing/2014/main" xmlns="" id="{C617D0E3-7879-4E51-9843-14E11D752E40}"/>
              </a:ext>
            </a:extLst>
          </p:cNvPr>
          <p:cNvPicPr>
            <a:picLocks noChangeAspect="1"/>
          </p:cNvPicPr>
          <p:nvPr userDrawn="1"/>
        </p:nvPicPr>
        <p:blipFill>
          <a:blip r:embed="rId11"/>
          <a:stretch>
            <a:fillRect/>
          </a:stretch>
        </p:blipFill>
        <p:spPr>
          <a:xfrm>
            <a:off x="9411329" y="5438588"/>
            <a:ext cx="2086303" cy="1656138"/>
          </a:xfrm>
          <a:prstGeom prst="rect">
            <a:avLst/>
          </a:prstGeom>
        </p:spPr>
      </p:pic>
    </p:spTree>
    <p:extLst>
      <p:ext uri="{BB962C8B-B14F-4D97-AF65-F5344CB8AC3E}">
        <p14:creationId xmlns:p14="http://schemas.microsoft.com/office/powerpoint/2010/main" val="3142180317"/>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142068" y="965200"/>
            <a:ext cx="7916333" cy="118745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vi-VN"/>
              <a:t>Bấm để sửa kiểu tiêu đề Bản cái</a:t>
            </a:r>
            <a:endParaRPr lang="en-US" dirty="0"/>
          </a:p>
        </p:txBody>
      </p:sp>
      <p:sp>
        <p:nvSpPr>
          <p:cNvPr id="1027" name="Text Placeholder 2"/>
          <p:cNvSpPr>
            <a:spLocks noGrp="1" noChangeArrowheads="1"/>
          </p:cNvSpPr>
          <p:nvPr>
            <p:ph type="body" idx="1"/>
          </p:nvPr>
        </p:nvSpPr>
        <p:spPr bwMode="auto">
          <a:xfrm>
            <a:off x="2142068" y="2638426"/>
            <a:ext cx="7916333"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p:cNvSpPr>
            <a:spLocks noGrp="1"/>
          </p:cNvSpPr>
          <p:nvPr>
            <p:ph type="dt" sz="half" idx="2"/>
          </p:nvPr>
        </p:nvSpPr>
        <p:spPr>
          <a:xfrm>
            <a:off x="7971367" y="6238875"/>
            <a:ext cx="2753784" cy="323850"/>
          </a:xfrm>
          <a:prstGeom prst="rect">
            <a:avLst/>
          </a:prstGeom>
        </p:spPr>
        <p:txBody>
          <a:bodyPr vert="horz" lIns="91440" tIns="45720" rIns="91440" bIns="45720" rtlCol="0" anchor="ctr"/>
          <a:lstStyle>
            <a:lvl1pPr algn="r" eaLnBrk="1" fontAlgn="auto" hangingPunct="1">
              <a:spcBef>
                <a:spcPts val="0"/>
              </a:spcBef>
              <a:spcAft>
                <a:spcPts val="0"/>
              </a:spcAft>
              <a:defRPr sz="1000">
                <a:solidFill>
                  <a:schemeClr val="tx1">
                    <a:alpha val="70000"/>
                  </a:schemeClr>
                </a:solidFill>
                <a:latin typeface="+mn-lt"/>
              </a:defRPr>
            </a:lvl1pPr>
          </a:lstStyle>
          <a:p>
            <a:pPr defTabSz="457200">
              <a:defRPr/>
            </a:pPr>
            <a:endParaRPr lang="en-US">
              <a:solidFill>
                <a:srgbClr val="000000">
                  <a:alpha val="70000"/>
                </a:srgbClr>
              </a:solidFill>
            </a:endParaRPr>
          </a:p>
        </p:txBody>
      </p:sp>
      <p:sp>
        <p:nvSpPr>
          <p:cNvPr id="5" name="Footer Placeholder 4"/>
          <p:cNvSpPr>
            <a:spLocks noGrp="1"/>
          </p:cNvSpPr>
          <p:nvPr>
            <p:ph type="ftr" sz="quarter" idx="3"/>
          </p:nvPr>
        </p:nvSpPr>
        <p:spPr>
          <a:xfrm>
            <a:off x="1468974" y="6235729"/>
            <a:ext cx="6076951" cy="320675"/>
          </a:xfrm>
          <a:prstGeom prst="rect">
            <a:avLst/>
          </a:prstGeom>
        </p:spPr>
        <p:txBody>
          <a:bodyPr vert="horz" lIns="91440" tIns="45720" rIns="91440" bIns="45720" rtlCol="0" anchor="ctr"/>
          <a:lstStyle>
            <a:lvl1pPr algn="l" eaLnBrk="1" fontAlgn="auto" hangingPunct="1">
              <a:spcBef>
                <a:spcPts val="0"/>
              </a:spcBef>
              <a:spcAft>
                <a:spcPts val="0"/>
              </a:spcAft>
              <a:defRPr sz="1000">
                <a:solidFill>
                  <a:schemeClr val="tx1">
                    <a:alpha val="70000"/>
                  </a:schemeClr>
                </a:solidFill>
                <a:latin typeface="+mn-lt"/>
              </a:defRPr>
            </a:lvl1pPr>
          </a:lstStyle>
          <a:p>
            <a:pPr defTabSz="457200">
              <a:defRPr/>
            </a:pPr>
            <a:endParaRPr lang="en-US">
              <a:solidFill>
                <a:srgbClr val="000000">
                  <a:alpha val="70000"/>
                </a:srgbClr>
              </a:solidFill>
            </a:endParaRPr>
          </a:p>
        </p:txBody>
      </p:sp>
      <p:sp>
        <p:nvSpPr>
          <p:cNvPr id="6" name="Slide Number Placeholder 5"/>
          <p:cNvSpPr>
            <a:spLocks noGrp="1"/>
          </p:cNvSpPr>
          <p:nvPr>
            <p:ph type="sldNum" sz="quarter" idx="4"/>
          </p:nvPr>
        </p:nvSpPr>
        <p:spPr>
          <a:xfrm>
            <a:off x="10987637" y="6218267"/>
            <a:ext cx="486833" cy="365125"/>
          </a:xfrm>
          <a:prstGeom prst="ellipse">
            <a:avLst/>
          </a:prstGeom>
          <a:solidFill>
            <a:srgbClr val="1D1D1D">
              <a:alpha val="69804"/>
            </a:srgbClr>
          </a:solidFill>
        </p:spPr>
        <p:txBody>
          <a:bodyPr vert="horz" wrap="square" lIns="18288" tIns="45720" rIns="18288" bIns="45720" numCol="1" anchor="ctr" anchorCtr="0" compatLnSpc="1">
            <a:prstTxWarp prst="textNoShape">
              <a:avLst/>
            </a:prstTxWarp>
            <a:noAutofit/>
          </a:bodyPr>
          <a:lstStyle>
            <a:lvl1pPr algn="ctr" eaLnBrk="1" hangingPunct="1">
              <a:defRPr sz="1100">
                <a:solidFill>
                  <a:srgbClr val="FFFFFF"/>
                </a:solidFill>
              </a:defRPr>
            </a:lvl1pPr>
          </a:lstStyle>
          <a:p>
            <a:pPr defTabSz="457200" fontAlgn="base">
              <a:spcBef>
                <a:spcPct val="0"/>
              </a:spcBef>
              <a:spcAft>
                <a:spcPct val="0"/>
              </a:spcAft>
            </a:pPr>
            <a:fld id="{1A20C836-816D-4C9C-91B4-78E7F81C27AC}" type="slidenum">
              <a:rPr lang="en-US" altLang="en-US"/>
              <a:pPr defTabSz="457200" fontAlgn="base">
                <a:spcBef>
                  <a:spcPct val="0"/>
                </a:spcBef>
                <a:spcAft>
                  <a:spcPct val="0"/>
                </a:spcAft>
              </a:pPr>
              <a:t>‹#›</a:t>
            </a:fld>
            <a:endParaRPr lang="en-US" altLang="en-US"/>
          </a:p>
        </p:txBody>
      </p:sp>
    </p:spTree>
    <p:extLst>
      <p:ext uri="{BB962C8B-B14F-4D97-AF65-F5344CB8AC3E}">
        <p14:creationId xmlns:p14="http://schemas.microsoft.com/office/powerpoint/2010/main" val="3834036903"/>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Lst>
  <p:txStyles>
    <p:titleStyle>
      <a:lvl1pPr algn="ctr" rtl="0" fontAlgn="base">
        <a:lnSpc>
          <a:spcPct val="90000"/>
        </a:lnSpc>
        <a:spcBef>
          <a:spcPct val="0"/>
        </a:spcBef>
        <a:spcAft>
          <a:spcPct val="0"/>
        </a:spcAft>
        <a:defRPr sz="2600" kern="1200" cap="all" spc="200">
          <a:solidFill>
            <a:srgbClr val="262626"/>
          </a:solidFill>
          <a:latin typeface="+mj-lt"/>
          <a:ea typeface="+mj-ea"/>
          <a:cs typeface="+mj-cs"/>
        </a:defRPr>
      </a:lvl1pPr>
      <a:lvl2pPr algn="ctr" rtl="0" fontAlgn="base">
        <a:lnSpc>
          <a:spcPct val="90000"/>
        </a:lnSpc>
        <a:spcBef>
          <a:spcPct val="0"/>
        </a:spcBef>
        <a:spcAft>
          <a:spcPct val="0"/>
        </a:spcAft>
        <a:defRPr sz="2600">
          <a:solidFill>
            <a:srgbClr val="262626"/>
          </a:solidFill>
          <a:latin typeface="Gill Sans MT" pitchFamily="34" charset="0"/>
        </a:defRPr>
      </a:lvl2pPr>
      <a:lvl3pPr algn="ctr" rtl="0" fontAlgn="base">
        <a:lnSpc>
          <a:spcPct val="90000"/>
        </a:lnSpc>
        <a:spcBef>
          <a:spcPct val="0"/>
        </a:spcBef>
        <a:spcAft>
          <a:spcPct val="0"/>
        </a:spcAft>
        <a:defRPr sz="2600">
          <a:solidFill>
            <a:srgbClr val="262626"/>
          </a:solidFill>
          <a:latin typeface="Gill Sans MT" pitchFamily="34" charset="0"/>
        </a:defRPr>
      </a:lvl3pPr>
      <a:lvl4pPr algn="ctr" rtl="0" fontAlgn="base">
        <a:lnSpc>
          <a:spcPct val="90000"/>
        </a:lnSpc>
        <a:spcBef>
          <a:spcPct val="0"/>
        </a:spcBef>
        <a:spcAft>
          <a:spcPct val="0"/>
        </a:spcAft>
        <a:defRPr sz="2600">
          <a:solidFill>
            <a:srgbClr val="262626"/>
          </a:solidFill>
          <a:latin typeface="Gill Sans MT" pitchFamily="34" charset="0"/>
        </a:defRPr>
      </a:lvl4pPr>
      <a:lvl5pPr algn="ctr" rtl="0" fontAlgn="base">
        <a:lnSpc>
          <a:spcPct val="90000"/>
        </a:lnSpc>
        <a:spcBef>
          <a:spcPct val="0"/>
        </a:spcBef>
        <a:spcAft>
          <a:spcPct val="0"/>
        </a:spcAft>
        <a:defRPr sz="2600">
          <a:solidFill>
            <a:srgbClr val="262626"/>
          </a:solidFill>
          <a:latin typeface="Gill Sans MT" pitchFamily="34" charset="0"/>
        </a:defRPr>
      </a:lvl5pPr>
      <a:lvl6pPr marL="457200" algn="ctr" rtl="0" fontAlgn="base">
        <a:lnSpc>
          <a:spcPct val="90000"/>
        </a:lnSpc>
        <a:spcBef>
          <a:spcPct val="0"/>
        </a:spcBef>
        <a:spcAft>
          <a:spcPct val="0"/>
        </a:spcAft>
        <a:defRPr sz="2600">
          <a:solidFill>
            <a:srgbClr val="262626"/>
          </a:solidFill>
          <a:latin typeface="Gill Sans MT" pitchFamily="34" charset="0"/>
        </a:defRPr>
      </a:lvl6pPr>
      <a:lvl7pPr marL="914400" algn="ctr" rtl="0" fontAlgn="base">
        <a:lnSpc>
          <a:spcPct val="90000"/>
        </a:lnSpc>
        <a:spcBef>
          <a:spcPct val="0"/>
        </a:spcBef>
        <a:spcAft>
          <a:spcPct val="0"/>
        </a:spcAft>
        <a:defRPr sz="2600">
          <a:solidFill>
            <a:srgbClr val="262626"/>
          </a:solidFill>
          <a:latin typeface="Gill Sans MT" pitchFamily="34" charset="0"/>
        </a:defRPr>
      </a:lvl7pPr>
      <a:lvl8pPr marL="1371600" algn="ctr" rtl="0" fontAlgn="base">
        <a:lnSpc>
          <a:spcPct val="90000"/>
        </a:lnSpc>
        <a:spcBef>
          <a:spcPct val="0"/>
        </a:spcBef>
        <a:spcAft>
          <a:spcPct val="0"/>
        </a:spcAft>
        <a:defRPr sz="2600">
          <a:solidFill>
            <a:srgbClr val="262626"/>
          </a:solidFill>
          <a:latin typeface="Gill Sans MT" pitchFamily="34" charset="0"/>
        </a:defRPr>
      </a:lvl8pPr>
      <a:lvl9pPr marL="1828800" algn="ctr" rtl="0" fontAlgn="base">
        <a:lnSpc>
          <a:spcPct val="90000"/>
        </a:lnSpc>
        <a:spcBef>
          <a:spcPct val="0"/>
        </a:spcBef>
        <a:spcAft>
          <a:spcPct val="0"/>
        </a:spcAft>
        <a:defRPr sz="2600">
          <a:solidFill>
            <a:srgbClr val="262626"/>
          </a:solidFill>
          <a:latin typeface="Gill Sans MT" pitchFamily="34" charset="0"/>
        </a:defRPr>
      </a:lvl9pPr>
    </p:titleStyle>
    <p:bodyStyle>
      <a:lvl1pPr marL="228600" indent="-228600" algn="l" rtl="0" fontAlgn="base">
        <a:spcBef>
          <a:spcPts val="1000"/>
        </a:spcBef>
        <a:spcAft>
          <a:spcPct val="0"/>
        </a:spcAft>
        <a:buClr>
          <a:schemeClr val="accent2"/>
        </a:buClr>
        <a:buFont typeface="Arial" charset="0"/>
        <a:buChar char="•"/>
        <a:defRPr kern="1200">
          <a:solidFill>
            <a:srgbClr val="262626"/>
          </a:solidFill>
          <a:latin typeface="+mn-lt"/>
          <a:ea typeface="+mn-ea"/>
          <a:cs typeface="+mn-cs"/>
        </a:defRPr>
      </a:lvl1pPr>
      <a:lvl2pPr marL="457200" indent="-228600" algn="l" rtl="0" fontAlgn="base">
        <a:spcBef>
          <a:spcPts val="1000"/>
        </a:spcBef>
        <a:spcAft>
          <a:spcPct val="0"/>
        </a:spcAft>
        <a:buClr>
          <a:schemeClr val="accent2"/>
        </a:buClr>
        <a:buFont typeface="Arial" charset="0"/>
        <a:buChar char="•"/>
        <a:defRPr sz="1600" kern="1200">
          <a:solidFill>
            <a:srgbClr val="262626"/>
          </a:solidFill>
          <a:latin typeface="+mn-lt"/>
          <a:ea typeface="+mn-ea"/>
          <a:cs typeface="+mn-cs"/>
        </a:defRPr>
      </a:lvl2pPr>
      <a:lvl3pPr marL="685800" indent="-228600" algn="l" rtl="0" fontAlgn="base">
        <a:spcBef>
          <a:spcPts val="1000"/>
        </a:spcBef>
        <a:spcAft>
          <a:spcPct val="0"/>
        </a:spcAft>
        <a:buClr>
          <a:schemeClr val="accent2"/>
        </a:buClr>
        <a:buFont typeface="Arial" charset="0"/>
        <a:buChar char="•"/>
        <a:defRPr sz="1600" kern="1200">
          <a:solidFill>
            <a:srgbClr val="262626"/>
          </a:solidFill>
          <a:latin typeface="+mn-lt"/>
          <a:ea typeface="+mn-ea"/>
          <a:cs typeface="+mn-cs"/>
        </a:defRPr>
      </a:lvl3pPr>
      <a:lvl4pPr marL="914400" indent="-228600" algn="l" rtl="0" fontAlgn="base">
        <a:spcBef>
          <a:spcPts val="1000"/>
        </a:spcBef>
        <a:spcAft>
          <a:spcPct val="0"/>
        </a:spcAft>
        <a:buClr>
          <a:schemeClr val="accent2"/>
        </a:buClr>
        <a:buFont typeface="Arial" charset="0"/>
        <a:buChar char="•"/>
        <a:defRPr sz="1600" kern="1200">
          <a:solidFill>
            <a:srgbClr val="262626"/>
          </a:solidFill>
          <a:latin typeface="+mn-lt"/>
          <a:ea typeface="+mn-ea"/>
          <a:cs typeface="+mn-cs"/>
        </a:defRPr>
      </a:lvl4pPr>
      <a:lvl5pPr marL="1143000" indent="-228600" algn="l" rtl="0" fontAlgn="base">
        <a:spcBef>
          <a:spcPts val="1000"/>
        </a:spcBef>
        <a:spcAft>
          <a:spcPct val="0"/>
        </a:spcAft>
        <a:buClr>
          <a:schemeClr val="accent2"/>
        </a:buClr>
        <a:buFont typeface="Arial" charset="0"/>
        <a:buChar char="•"/>
        <a:defRPr sz="1600" kern="1200">
          <a:solidFill>
            <a:srgbClr val="262626"/>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142068" y="965200"/>
            <a:ext cx="7916333" cy="118745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vi-VN"/>
              <a:t>Bấm để sửa kiểu tiêu đề Bản cái</a:t>
            </a:r>
            <a:endParaRPr lang="en-US" dirty="0"/>
          </a:p>
        </p:txBody>
      </p:sp>
      <p:sp>
        <p:nvSpPr>
          <p:cNvPr id="1027" name="Text Placeholder 2"/>
          <p:cNvSpPr>
            <a:spLocks noGrp="1" noChangeArrowheads="1"/>
          </p:cNvSpPr>
          <p:nvPr>
            <p:ph type="body" idx="1"/>
          </p:nvPr>
        </p:nvSpPr>
        <p:spPr bwMode="auto">
          <a:xfrm>
            <a:off x="2142068" y="2638426"/>
            <a:ext cx="7916333"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p:cNvSpPr>
            <a:spLocks noGrp="1"/>
          </p:cNvSpPr>
          <p:nvPr>
            <p:ph type="dt" sz="half" idx="2"/>
          </p:nvPr>
        </p:nvSpPr>
        <p:spPr>
          <a:xfrm>
            <a:off x="7971367" y="6238875"/>
            <a:ext cx="2753784" cy="323850"/>
          </a:xfrm>
          <a:prstGeom prst="rect">
            <a:avLst/>
          </a:prstGeom>
        </p:spPr>
        <p:txBody>
          <a:bodyPr vert="horz" lIns="91440" tIns="45720" rIns="91440" bIns="45720" rtlCol="0" anchor="ctr"/>
          <a:lstStyle>
            <a:lvl1pPr algn="r" eaLnBrk="1" fontAlgn="auto" hangingPunct="1">
              <a:spcBef>
                <a:spcPts val="0"/>
              </a:spcBef>
              <a:spcAft>
                <a:spcPts val="0"/>
              </a:spcAft>
              <a:defRPr sz="1000">
                <a:solidFill>
                  <a:schemeClr val="tx1">
                    <a:alpha val="70000"/>
                  </a:schemeClr>
                </a:solidFill>
                <a:latin typeface="+mn-lt"/>
              </a:defRPr>
            </a:lvl1pPr>
          </a:lstStyle>
          <a:p>
            <a:pPr defTabSz="457200">
              <a:defRPr/>
            </a:pPr>
            <a:endParaRPr lang="en-US">
              <a:solidFill>
                <a:srgbClr val="000000">
                  <a:alpha val="70000"/>
                </a:srgbClr>
              </a:solidFill>
            </a:endParaRPr>
          </a:p>
        </p:txBody>
      </p:sp>
      <p:sp>
        <p:nvSpPr>
          <p:cNvPr id="5" name="Footer Placeholder 4"/>
          <p:cNvSpPr>
            <a:spLocks noGrp="1"/>
          </p:cNvSpPr>
          <p:nvPr>
            <p:ph type="ftr" sz="quarter" idx="3"/>
          </p:nvPr>
        </p:nvSpPr>
        <p:spPr>
          <a:xfrm>
            <a:off x="1468974" y="6235721"/>
            <a:ext cx="6076951" cy="320675"/>
          </a:xfrm>
          <a:prstGeom prst="rect">
            <a:avLst/>
          </a:prstGeom>
        </p:spPr>
        <p:txBody>
          <a:bodyPr vert="horz" lIns="91440" tIns="45720" rIns="91440" bIns="45720" rtlCol="0" anchor="ctr"/>
          <a:lstStyle>
            <a:lvl1pPr algn="l" eaLnBrk="1" fontAlgn="auto" hangingPunct="1">
              <a:spcBef>
                <a:spcPts val="0"/>
              </a:spcBef>
              <a:spcAft>
                <a:spcPts val="0"/>
              </a:spcAft>
              <a:defRPr sz="1000">
                <a:solidFill>
                  <a:schemeClr val="tx1">
                    <a:alpha val="70000"/>
                  </a:schemeClr>
                </a:solidFill>
                <a:latin typeface="+mn-lt"/>
              </a:defRPr>
            </a:lvl1pPr>
          </a:lstStyle>
          <a:p>
            <a:pPr defTabSz="457200">
              <a:defRPr/>
            </a:pPr>
            <a:endParaRPr lang="en-US">
              <a:solidFill>
                <a:srgbClr val="000000">
                  <a:alpha val="70000"/>
                </a:srgbClr>
              </a:solidFill>
            </a:endParaRPr>
          </a:p>
        </p:txBody>
      </p:sp>
      <p:sp>
        <p:nvSpPr>
          <p:cNvPr id="6" name="Slide Number Placeholder 5"/>
          <p:cNvSpPr>
            <a:spLocks noGrp="1"/>
          </p:cNvSpPr>
          <p:nvPr>
            <p:ph type="sldNum" sz="quarter" idx="4"/>
          </p:nvPr>
        </p:nvSpPr>
        <p:spPr>
          <a:xfrm>
            <a:off x="10987632" y="6218259"/>
            <a:ext cx="486833" cy="365125"/>
          </a:xfrm>
          <a:prstGeom prst="ellipse">
            <a:avLst/>
          </a:prstGeom>
          <a:solidFill>
            <a:srgbClr val="1D1D1D">
              <a:alpha val="69804"/>
            </a:srgbClr>
          </a:solidFill>
        </p:spPr>
        <p:txBody>
          <a:bodyPr vert="horz" wrap="square" lIns="18288" tIns="45720" rIns="18288" bIns="45720" numCol="1" anchor="ctr" anchorCtr="0" compatLnSpc="1">
            <a:prstTxWarp prst="textNoShape">
              <a:avLst/>
            </a:prstTxWarp>
            <a:noAutofit/>
          </a:bodyPr>
          <a:lstStyle>
            <a:lvl1pPr algn="ctr" eaLnBrk="1" hangingPunct="1">
              <a:defRPr sz="1100">
                <a:solidFill>
                  <a:srgbClr val="FFFFFF"/>
                </a:solidFill>
              </a:defRPr>
            </a:lvl1pPr>
          </a:lstStyle>
          <a:p>
            <a:pPr defTabSz="457200" fontAlgn="base">
              <a:spcBef>
                <a:spcPct val="0"/>
              </a:spcBef>
              <a:spcAft>
                <a:spcPct val="0"/>
              </a:spcAft>
            </a:pPr>
            <a:fld id="{1A20C836-816D-4C9C-91B4-78E7F81C27AC}" type="slidenum">
              <a:rPr lang="en-US" altLang="en-US"/>
              <a:pPr defTabSz="457200" fontAlgn="base">
                <a:spcBef>
                  <a:spcPct val="0"/>
                </a:spcBef>
                <a:spcAft>
                  <a:spcPct val="0"/>
                </a:spcAft>
              </a:pPr>
              <a:t>‹#›</a:t>
            </a:fld>
            <a:endParaRPr lang="en-US" altLang="en-US"/>
          </a:p>
        </p:txBody>
      </p:sp>
    </p:spTree>
    <p:extLst>
      <p:ext uri="{BB962C8B-B14F-4D97-AF65-F5344CB8AC3E}">
        <p14:creationId xmlns:p14="http://schemas.microsoft.com/office/powerpoint/2010/main" val="2533107460"/>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Lst>
  <p:txStyles>
    <p:titleStyle>
      <a:lvl1pPr algn="ctr" rtl="0" fontAlgn="base">
        <a:lnSpc>
          <a:spcPct val="90000"/>
        </a:lnSpc>
        <a:spcBef>
          <a:spcPct val="0"/>
        </a:spcBef>
        <a:spcAft>
          <a:spcPct val="0"/>
        </a:spcAft>
        <a:defRPr sz="2600" kern="1200" cap="all" spc="200">
          <a:solidFill>
            <a:srgbClr val="262626"/>
          </a:solidFill>
          <a:latin typeface="+mj-lt"/>
          <a:ea typeface="+mj-ea"/>
          <a:cs typeface="+mj-cs"/>
        </a:defRPr>
      </a:lvl1pPr>
      <a:lvl2pPr algn="ctr" rtl="0" fontAlgn="base">
        <a:lnSpc>
          <a:spcPct val="90000"/>
        </a:lnSpc>
        <a:spcBef>
          <a:spcPct val="0"/>
        </a:spcBef>
        <a:spcAft>
          <a:spcPct val="0"/>
        </a:spcAft>
        <a:defRPr sz="2600">
          <a:solidFill>
            <a:srgbClr val="262626"/>
          </a:solidFill>
          <a:latin typeface="Gill Sans MT" pitchFamily="34" charset="0"/>
        </a:defRPr>
      </a:lvl2pPr>
      <a:lvl3pPr algn="ctr" rtl="0" fontAlgn="base">
        <a:lnSpc>
          <a:spcPct val="90000"/>
        </a:lnSpc>
        <a:spcBef>
          <a:spcPct val="0"/>
        </a:spcBef>
        <a:spcAft>
          <a:spcPct val="0"/>
        </a:spcAft>
        <a:defRPr sz="2600">
          <a:solidFill>
            <a:srgbClr val="262626"/>
          </a:solidFill>
          <a:latin typeface="Gill Sans MT" pitchFamily="34" charset="0"/>
        </a:defRPr>
      </a:lvl3pPr>
      <a:lvl4pPr algn="ctr" rtl="0" fontAlgn="base">
        <a:lnSpc>
          <a:spcPct val="90000"/>
        </a:lnSpc>
        <a:spcBef>
          <a:spcPct val="0"/>
        </a:spcBef>
        <a:spcAft>
          <a:spcPct val="0"/>
        </a:spcAft>
        <a:defRPr sz="2600">
          <a:solidFill>
            <a:srgbClr val="262626"/>
          </a:solidFill>
          <a:latin typeface="Gill Sans MT" pitchFamily="34" charset="0"/>
        </a:defRPr>
      </a:lvl4pPr>
      <a:lvl5pPr algn="ctr" rtl="0" fontAlgn="base">
        <a:lnSpc>
          <a:spcPct val="90000"/>
        </a:lnSpc>
        <a:spcBef>
          <a:spcPct val="0"/>
        </a:spcBef>
        <a:spcAft>
          <a:spcPct val="0"/>
        </a:spcAft>
        <a:defRPr sz="2600">
          <a:solidFill>
            <a:srgbClr val="262626"/>
          </a:solidFill>
          <a:latin typeface="Gill Sans MT" pitchFamily="34" charset="0"/>
        </a:defRPr>
      </a:lvl5pPr>
      <a:lvl6pPr marL="457200" algn="ctr" rtl="0" fontAlgn="base">
        <a:lnSpc>
          <a:spcPct val="90000"/>
        </a:lnSpc>
        <a:spcBef>
          <a:spcPct val="0"/>
        </a:spcBef>
        <a:spcAft>
          <a:spcPct val="0"/>
        </a:spcAft>
        <a:defRPr sz="2600">
          <a:solidFill>
            <a:srgbClr val="262626"/>
          </a:solidFill>
          <a:latin typeface="Gill Sans MT" pitchFamily="34" charset="0"/>
        </a:defRPr>
      </a:lvl6pPr>
      <a:lvl7pPr marL="914400" algn="ctr" rtl="0" fontAlgn="base">
        <a:lnSpc>
          <a:spcPct val="90000"/>
        </a:lnSpc>
        <a:spcBef>
          <a:spcPct val="0"/>
        </a:spcBef>
        <a:spcAft>
          <a:spcPct val="0"/>
        </a:spcAft>
        <a:defRPr sz="2600">
          <a:solidFill>
            <a:srgbClr val="262626"/>
          </a:solidFill>
          <a:latin typeface="Gill Sans MT" pitchFamily="34" charset="0"/>
        </a:defRPr>
      </a:lvl7pPr>
      <a:lvl8pPr marL="1371600" algn="ctr" rtl="0" fontAlgn="base">
        <a:lnSpc>
          <a:spcPct val="90000"/>
        </a:lnSpc>
        <a:spcBef>
          <a:spcPct val="0"/>
        </a:spcBef>
        <a:spcAft>
          <a:spcPct val="0"/>
        </a:spcAft>
        <a:defRPr sz="2600">
          <a:solidFill>
            <a:srgbClr val="262626"/>
          </a:solidFill>
          <a:latin typeface="Gill Sans MT" pitchFamily="34" charset="0"/>
        </a:defRPr>
      </a:lvl8pPr>
      <a:lvl9pPr marL="1828800" algn="ctr" rtl="0" fontAlgn="base">
        <a:lnSpc>
          <a:spcPct val="90000"/>
        </a:lnSpc>
        <a:spcBef>
          <a:spcPct val="0"/>
        </a:spcBef>
        <a:spcAft>
          <a:spcPct val="0"/>
        </a:spcAft>
        <a:defRPr sz="2600">
          <a:solidFill>
            <a:srgbClr val="262626"/>
          </a:solidFill>
          <a:latin typeface="Gill Sans MT" pitchFamily="34" charset="0"/>
        </a:defRPr>
      </a:lvl9pPr>
    </p:titleStyle>
    <p:bodyStyle>
      <a:lvl1pPr marL="228600" indent="-228600" algn="l" rtl="0" fontAlgn="base">
        <a:spcBef>
          <a:spcPts val="1000"/>
        </a:spcBef>
        <a:spcAft>
          <a:spcPct val="0"/>
        </a:spcAft>
        <a:buClr>
          <a:schemeClr val="accent2"/>
        </a:buClr>
        <a:buFont typeface="Arial" charset="0"/>
        <a:buChar char="•"/>
        <a:defRPr kern="1200">
          <a:solidFill>
            <a:srgbClr val="262626"/>
          </a:solidFill>
          <a:latin typeface="+mn-lt"/>
          <a:ea typeface="+mn-ea"/>
          <a:cs typeface="+mn-cs"/>
        </a:defRPr>
      </a:lvl1pPr>
      <a:lvl2pPr marL="457200" indent="-228600" algn="l" rtl="0" fontAlgn="base">
        <a:spcBef>
          <a:spcPts val="1000"/>
        </a:spcBef>
        <a:spcAft>
          <a:spcPct val="0"/>
        </a:spcAft>
        <a:buClr>
          <a:schemeClr val="accent2"/>
        </a:buClr>
        <a:buFont typeface="Arial" charset="0"/>
        <a:buChar char="•"/>
        <a:defRPr sz="1600" kern="1200">
          <a:solidFill>
            <a:srgbClr val="262626"/>
          </a:solidFill>
          <a:latin typeface="+mn-lt"/>
          <a:ea typeface="+mn-ea"/>
          <a:cs typeface="+mn-cs"/>
        </a:defRPr>
      </a:lvl2pPr>
      <a:lvl3pPr marL="685800" indent="-228600" algn="l" rtl="0" fontAlgn="base">
        <a:spcBef>
          <a:spcPts val="1000"/>
        </a:spcBef>
        <a:spcAft>
          <a:spcPct val="0"/>
        </a:spcAft>
        <a:buClr>
          <a:schemeClr val="accent2"/>
        </a:buClr>
        <a:buFont typeface="Arial" charset="0"/>
        <a:buChar char="•"/>
        <a:defRPr sz="1600" kern="1200">
          <a:solidFill>
            <a:srgbClr val="262626"/>
          </a:solidFill>
          <a:latin typeface="+mn-lt"/>
          <a:ea typeface="+mn-ea"/>
          <a:cs typeface="+mn-cs"/>
        </a:defRPr>
      </a:lvl3pPr>
      <a:lvl4pPr marL="914400" indent="-228600" algn="l" rtl="0" fontAlgn="base">
        <a:spcBef>
          <a:spcPts val="1000"/>
        </a:spcBef>
        <a:spcAft>
          <a:spcPct val="0"/>
        </a:spcAft>
        <a:buClr>
          <a:schemeClr val="accent2"/>
        </a:buClr>
        <a:buFont typeface="Arial" charset="0"/>
        <a:buChar char="•"/>
        <a:defRPr sz="1600" kern="1200">
          <a:solidFill>
            <a:srgbClr val="262626"/>
          </a:solidFill>
          <a:latin typeface="+mn-lt"/>
          <a:ea typeface="+mn-ea"/>
          <a:cs typeface="+mn-cs"/>
        </a:defRPr>
      </a:lvl4pPr>
      <a:lvl5pPr marL="1143000" indent="-228600" algn="l" rtl="0" fontAlgn="base">
        <a:spcBef>
          <a:spcPts val="1000"/>
        </a:spcBef>
        <a:spcAft>
          <a:spcPct val="0"/>
        </a:spcAft>
        <a:buClr>
          <a:schemeClr val="accent2"/>
        </a:buClr>
        <a:buFont typeface="Arial" charset="0"/>
        <a:buChar char="•"/>
        <a:defRPr sz="1600" kern="1200">
          <a:solidFill>
            <a:srgbClr val="262626"/>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645B175-C851-453B-B2A0-9A5CFCADC073}"/>
              </a:ext>
            </a:extLst>
          </p:cNvPr>
          <p:cNvSpPr>
            <a:spLocks noGrp="1"/>
          </p:cNvSpPr>
          <p:nvPr>
            <p:ph type="title"/>
          </p:nvPr>
        </p:nvSpPr>
        <p:spPr>
          <a:xfrm>
            <a:off x="838200" y="36512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328AA27-3F13-4BFD-B949-21CF31910889}"/>
              </a:ext>
            </a:extLst>
          </p:cNvPr>
          <p:cNvSpPr>
            <a:spLocks noGrp="1"/>
          </p:cNvSpPr>
          <p:nvPr>
            <p:ph type="dt" sz="half" idx="2"/>
          </p:nvPr>
        </p:nvSpPr>
        <p:spPr>
          <a:xfrm>
            <a:off x="838200" y="635635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solidFill>
                  <a:prstClr val="black">
                    <a:tint val="75000"/>
                  </a:prstClr>
                </a:solidFill>
              </a:rPr>
              <a:pPr/>
              <a:t>11/9/2022</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EEEE99A2-0FED-42D4-9FBD-08CC1C3F81BC}"/>
              </a:ext>
            </a:extLst>
          </p:cNvPr>
          <p:cNvSpPr>
            <a:spLocks noGrp="1"/>
          </p:cNvSpPr>
          <p:nvPr>
            <p:ph type="ftr" sz="quarter" idx="3"/>
          </p:nvPr>
        </p:nvSpPr>
        <p:spPr>
          <a:xfrm>
            <a:off x="4038600" y="635635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DF2468D4-5440-4CE2-BAB3-61D83F628C58}"/>
              </a:ext>
            </a:extLst>
          </p:cNvPr>
          <p:cNvSpPr>
            <a:spLocks noGrp="1"/>
          </p:cNvSpPr>
          <p:nvPr>
            <p:ph type="sldNum" sz="quarter" idx="4"/>
          </p:nvPr>
        </p:nvSpPr>
        <p:spPr>
          <a:xfrm>
            <a:off x="8610600" y="635635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descr="Logo, company name&#10;&#10;Description automatically generated">
            <a:extLst>
              <a:ext uri="{FF2B5EF4-FFF2-40B4-BE49-F238E27FC236}">
                <a16:creationId xmlns="" xmlns:a16="http://schemas.microsoft.com/office/drawing/2014/main" id="{C617D0E3-7879-4E51-9843-14E11D752E40}"/>
              </a:ext>
            </a:extLst>
          </p:cNvPr>
          <p:cNvPicPr>
            <a:picLocks noChangeAspect="1"/>
          </p:cNvPicPr>
          <p:nvPr userDrawn="1"/>
        </p:nvPicPr>
        <p:blipFill>
          <a:blip r:embed="rId11"/>
          <a:stretch>
            <a:fillRect/>
          </a:stretch>
        </p:blipFill>
        <p:spPr>
          <a:xfrm>
            <a:off x="9411313" y="5438588"/>
            <a:ext cx="2086303" cy="1656138"/>
          </a:xfrm>
          <a:prstGeom prst="rect">
            <a:avLst/>
          </a:prstGeom>
        </p:spPr>
      </p:pic>
    </p:spTree>
    <p:extLst>
      <p:ext uri="{BB962C8B-B14F-4D97-AF65-F5344CB8AC3E}">
        <p14:creationId xmlns:p14="http://schemas.microsoft.com/office/powerpoint/2010/main" val="125064629"/>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142068" y="965200"/>
            <a:ext cx="7916333" cy="118745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vi-VN"/>
              <a:t>Bấm để sửa kiểu tiêu đề Bản cái</a:t>
            </a:r>
            <a:endParaRPr lang="en-US" dirty="0"/>
          </a:p>
        </p:txBody>
      </p:sp>
      <p:sp>
        <p:nvSpPr>
          <p:cNvPr id="1027" name="Text Placeholder 2"/>
          <p:cNvSpPr>
            <a:spLocks noGrp="1" noChangeArrowheads="1"/>
          </p:cNvSpPr>
          <p:nvPr>
            <p:ph type="body" idx="1"/>
          </p:nvPr>
        </p:nvSpPr>
        <p:spPr bwMode="auto">
          <a:xfrm>
            <a:off x="2142068" y="2638426"/>
            <a:ext cx="7916333"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p:cNvSpPr>
            <a:spLocks noGrp="1"/>
          </p:cNvSpPr>
          <p:nvPr>
            <p:ph type="dt" sz="half" idx="2"/>
          </p:nvPr>
        </p:nvSpPr>
        <p:spPr>
          <a:xfrm>
            <a:off x="7971367" y="6238875"/>
            <a:ext cx="2753784" cy="323850"/>
          </a:xfrm>
          <a:prstGeom prst="rect">
            <a:avLst/>
          </a:prstGeom>
        </p:spPr>
        <p:txBody>
          <a:bodyPr vert="horz" lIns="91440" tIns="45720" rIns="91440" bIns="45720" rtlCol="0" anchor="ctr"/>
          <a:lstStyle>
            <a:lvl1pPr algn="r" eaLnBrk="1" fontAlgn="auto" hangingPunct="1">
              <a:spcBef>
                <a:spcPts val="0"/>
              </a:spcBef>
              <a:spcAft>
                <a:spcPts val="0"/>
              </a:spcAft>
              <a:defRPr sz="1000">
                <a:solidFill>
                  <a:schemeClr val="tx1">
                    <a:alpha val="70000"/>
                  </a:schemeClr>
                </a:solidFill>
                <a:latin typeface="+mn-lt"/>
              </a:defRPr>
            </a:lvl1pPr>
          </a:lstStyle>
          <a:p>
            <a:pPr defTabSz="457200">
              <a:defRPr/>
            </a:pPr>
            <a:endParaRPr lang="en-US">
              <a:solidFill>
                <a:srgbClr val="000000">
                  <a:alpha val="70000"/>
                </a:srgbClr>
              </a:solidFill>
            </a:endParaRPr>
          </a:p>
        </p:txBody>
      </p:sp>
      <p:sp>
        <p:nvSpPr>
          <p:cNvPr id="5" name="Footer Placeholder 4"/>
          <p:cNvSpPr>
            <a:spLocks noGrp="1"/>
          </p:cNvSpPr>
          <p:nvPr>
            <p:ph type="ftr" sz="quarter" idx="3"/>
          </p:nvPr>
        </p:nvSpPr>
        <p:spPr>
          <a:xfrm>
            <a:off x="1468969" y="6235703"/>
            <a:ext cx="6076951" cy="320675"/>
          </a:xfrm>
          <a:prstGeom prst="rect">
            <a:avLst/>
          </a:prstGeom>
        </p:spPr>
        <p:txBody>
          <a:bodyPr vert="horz" lIns="91440" tIns="45720" rIns="91440" bIns="45720" rtlCol="0" anchor="ctr"/>
          <a:lstStyle>
            <a:lvl1pPr algn="l" eaLnBrk="1" fontAlgn="auto" hangingPunct="1">
              <a:spcBef>
                <a:spcPts val="0"/>
              </a:spcBef>
              <a:spcAft>
                <a:spcPts val="0"/>
              </a:spcAft>
              <a:defRPr sz="1000">
                <a:solidFill>
                  <a:schemeClr val="tx1">
                    <a:alpha val="70000"/>
                  </a:schemeClr>
                </a:solidFill>
                <a:latin typeface="+mn-lt"/>
              </a:defRPr>
            </a:lvl1pPr>
          </a:lstStyle>
          <a:p>
            <a:pPr defTabSz="457200">
              <a:defRPr/>
            </a:pPr>
            <a:endParaRPr lang="en-US">
              <a:solidFill>
                <a:srgbClr val="000000">
                  <a:alpha val="70000"/>
                </a:srgbClr>
              </a:solidFill>
            </a:endParaRPr>
          </a:p>
        </p:txBody>
      </p:sp>
      <p:sp>
        <p:nvSpPr>
          <p:cNvPr id="6" name="Slide Number Placeholder 5"/>
          <p:cNvSpPr>
            <a:spLocks noGrp="1"/>
          </p:cNvSpPr>
          <p:nvPr>
            <p:ph type="sldNum" sz="quarter" idx="4"/>
          </p:nvPr>
        </p:nvSpPr>
        <p:spPr>
          <a:xfrm>
            <a:off x="10987620" y="6218241"/>
            <a:ext cx="486833" cy="365125"/>
          </a:xfrm>
          <a:prstGeom prst="ellipse">
            <a:avLst/>
          </a:prstGeom>
          <a:solidFill>
            <a:srgbClr val="1D1D1D">
              <a:alpha val="69804"/>
            </a:srgbClr>
          </a:solidFill>
        </p:spPr>
        <p:txBody>
          <a:bodyPr vert="horz" wrap="square" lIns="18288" tIns="45720" rIns="18288" bIns="45720" numCol="1" anchor="ctr" anchorCtr="0" compatLnSpc="1">
            <a:prstTxWarp prst="textNoShape">
              <a:avLst/>
            </a:prstTxWarp>
            <a:noAutofit/>
          </a:bodyPr>
          <a:lstStyle>
            <a:lvl1pPr algn="ctr" eaLnBrk="1" hangingPunct="1">
              <a:defRPr sz="1100">
                <a:solidFill>
                  <a:srgbClr val="FFFFFF"/>
                </a:solidFill>
              </a:defRPr>
            </a:lvl1pPr>
          </a:lstStyle>
          <a:p>
            <a:pPr defTabSz="457200" fontAlgn="base">
              <a:spcBef>
                <a:spcPct val="0"/>
              </a:spcBef>
              <a:spcAft>
                <a:spcPct val="0"/>
              </a:spcAft>
            </a:pPr>
            <a:fld id="{1A20C836-816D-4C9C-91B4-78E7F81C27AC}" type="slidenum">
              <a:rPr lang="en-US" altLang="en-US"/>
              <a:pPr defTabSz="457200" fontAlgn="base">
                <a:spcBef>
                  <a:spcPct val="0"/>
                </a:spcBef>
                <a:spcAft>
                  <a:spcPct val="0"/>
                </a:spcAft>
              </a:pPr>
              <a:t>‹#›</a:t>
            </a:fld>
            <a:endParaRPr lang="en-US" altLang="en-US"/>
          </a:p>
        </p:txBody>
      </p:sp>
    </p:spTree>
    <p:extLst>
      <p:ext uri="{BB962C8B-B14F-4D97-AF65-F5344CB8AC3E}">
        <p14:creationId xmlns:p14="http://schemas.microsoft.com/office/powerpoint/2010/main" val="978903799"/>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Lst>
  <p:txStyles>
    <p:titleStyle>
      <a:lvl1pPr algn="ctr" rtl="0" fontAlgn="base">
        <a:lnSpc>
          <a:spcPct val="90000"/>
        </a:lnSpc>
        <a:spcBef>
          <a:spcPct val="0"/>
        </a:spcBef>
        <a:spcAft>
          <a:spcPct val="0"/>
        </a:spcAft>
        <a:defRPr sz="2600" kern="1200" cap="all" spc="200">
          <a:solidFill>
            <a:srgbClr val="262626"/>
          </a:solidFill>
          <a:latin typeface="+mj-lt"/>
          <a:ea typeface="+mj-ea"/>
          <a:cs typeface="+mj-cs"/>
        </a:defRPr>
      </a:lvl1pPr>
      <a:lvl2pPr algn="ctr" rtl="0" fontAlgn="base">
        <a:lnSpc>
          <a:spcPct val="90000"/>
        </a:lnSpc>
        <a:spcBef>
          <a:spcPct val="0"/>
        </a:spcBef>
        <a:spcAft>
          <a:spcPct val="0"/>
        </a:spcAft>
        <a:defRPr sz="2600">
          <a:solidFill>
            <a:srgbClr val="262626"/>
          </a:solidFill>
          <a:latin typeface="Gill Sans MT" pitchFamily="34" charset="0"/>
        </a:defRPr>
      </a:lvl2pPr>
      <a:lvl3pPr algn="ctr" rtl="0" fontAlgn="base">
        <a:lnSpc>
          <a:spcPct val="90000"/>
        </a:lnSpc>
        <a:spcBef>
          <a:spcPct val="0"/>
        </a:spcBef>
        <a:spcAft>
          <a:spcPct val="0"/>
        </a:spcAft>
        <a:defRPr sz="2600">
          <a:solidFill>
            <a:srgbClr val="262626"/>
          </a:solidFill>
          <a:latin typeface="Gill Sans MT" pitchFamily="34" charset="0"/>
        </a:defRPr>
      </a:lvl3pPr>
      <a:lvl4pPr algn="ctr" rtl="0" fontAlgn="base">
        <a:lnSpc>
          <a:spcPct val="90000"/>
        </a:lnSpc>
        <a:spcBef>
          <a:spcPct val="0"/>
        </a:spcBef>
        <a:spcAft>
          <a:spcPct val="0"/>
        </a:spcAft>
        <a:defRPr sz="2600">
          <a:solidFill>
            <a:srgbClr val="262626"/>
          </a:solidFill>
          <a:latin typeface="Gill Sans MT" pitchFamily="34" charset="0"/>
        </a:defRPr>
      </a:lvl4pPr>
      <a:lvl5pPr algn="ctr" rtl="0" fontAlgn="base">
        <a:lnSpc>
          <a:spcPct val="90000"/>
        </a:lnSpc>
        <a:spcBef>
          <a:spcPct val="0"/>
        </a:spcBef>
        <a:spcAft>
          <a:spcPct val="0"/>
        </a:spcAft>
        <a:defRPr sz="2600">
          <a:solidFill>
            <a:srgbClr val="262626"/>
          </a:solidFill>
          <a:latin typeface="Gill Sans MT" pitchFamily="34" charset="0"/>
        </a:defRPr>
      </a:lvl5pPr>
      <a:lvl6pPr marL="457200" algn="ctr" rtl="0" fontAlgn="base">
        <a:lnSpc>
          <a:spcPct val="90000"/>
        </a:lnSpc>
        <a:spcBef>
          <a:spcPct val="0"/>
        </a:spcBef>
        <a:spcAft>
          <a:spcPct val="0"/>
        </a:spcAft>
        <a:defRPr sz="2600">
          <a:solidFill>
            <a:srgbClr val="262626"/>
          </a:solidFill>
          <a:latin typeface="Gill Sans MT" pitchFamily="34" charset="0"/>
        </a:defRPr>
      </a:lvl6pPr>
      <a:lvl7pPr marL="914400" algn="ctr" rtl="0" fontAlgn="base">
        <a:lnSpc>
          <a:spcPct val="90000"/>
        </a:lnSpc>
        <a:spcBef>
          <a:spcPct val="0"/>
        </a:spcBef>
        <a:spcAft>
          <a:spcPct val="0"/>
        </a:spcAft>
        <a:defRPr sz="2600">
          <a:solidFill>
            <a:srgbClr val="262626"/>
          </a:solidFill>
          <a:latin typeface="Gill Sans MT" pitchFamily="34" charset="0"/>
        </a:defRPr>
      </a:lvl7pPr>
      <a:lvl8pPr marL="1371600" algn="ctr" rtl="0" fontAlgn="base">
        <a:lnSpc>
          <a:spcPct val="90000"/>
        </a:lnSpc>
        <a:spcBef>
          <a:spcPct val="0"/>
        </a:spcBef>
        <a:spcAft>
          <a:spcPct val="0"/>
        </a:spcAft>
        <a:defRPr sz="2600">
          <a:solidFill>
            <a:srgbClr val="262626"/>
          </a:solidFill>
          <a:latin typeface="Gill Sans MT" pitchFamily="34" charset="0"/>
        </a:defRPr>
      </a:lvl8pPr>
      <a:lvl9pPr marL="1828800" algn="ctr" rtl="0" fontAlgn="base">
        <a:lnSpc>
          <a:spcPct val="90000"/>
        </a:lnSpc>
        <a:spcBef>
          <a:spcPct val="0"/>
        </a:spcBef>
        <a:spcAft>
          <a:spcPct val="0"/>
        </a:spcAft>
        <a:defRPr sz="2600">
          <a:solidFill>
            <a:srgbClr val="262626"/>
          </a:solidFill>
          <a:latin typeface="Gill Sans MT" pitchFamily="34" charset="0"/>
        </a:defRPr>
      </a:lvl9pPr>
    </p:titleStyle>
    <p:bodyStyle>
      <a:lvl1pPr marL="228600" indent="-228600" algn="l" rtl="0" fontAlgn="base">
        <a:spcBef>
          <a:spcPts val="1000"/>
        </a:spcBef>
        <a:spcAft>
          <a:spcPct val="0"/>
        </a:spcAft>
        <a:buClr>
          <a:schemeClr val="accent2"/>
        </a:buClr>
        <a:buFont typeface="Arial" charset="0"/>
        <a:buChar char="•"/>
        <a:defRPr kern="1200">
          <a:solidFill>
            <a:srgbClr val="262626"/>
          </a:solidFill>
          <a:latin typeface="+mn-lt"/>
          <a:ea typeface="+mn-ea"/>
          <a:cs typeface="+mn-cs"/>
        </a:defRPr>
      </a:lvl1pPr>
      <a:lvl2pPr marL="457200" indent="-228600" algn="l" rtl="0" fontAlgn="base">
        <a:spcBef>
          <a:spcPts val="1000"/>
        </a:spcBef>
        <a:spcAft>
          <a:spcPct val="0"/>
        </a:spcAft>
        <a:buClr>
          <a:schemeClr val="accent2"/>
        </a:buClr>
        <a:buFont typeface="Arial" charset="0"/>
        <a:buChar char="•"/>
        <a:defRPr sz="1600" kern="1200">
          <a:solidFill>
            <a:srgbClr val="262626"/>
          </a:solidFill>
          <a:latin typeface="+mn-lt"/>
          <a:ea typeface="+mn-ea"/>
          <a:cs typeface="+mn-cs"/>
        </a:defRPr>
      </a:lvl2pPr>
      <a:lvl3pPr marL="685800" indent="-228600" algn="l" rtl="0" fontAlgn="base">
        <a:spcBef>
          <a:spcPts val="1000"/>
        </a:spcBef>
        <a:spcAft>
          <a:spcPct val="0"/>
        </a:spcAft>
        <a:buClr>
          <a:schemeClr val="accent2"/>
        </a:buClr>
        <a:buFont typeface="Arial" charset="0"/>
        <a:buChar char="•"/>
        <a:defRPr sz="1600" kern="1200">
          <a:solidFill>
            <a:srgbClr val="262626"/>
          </a:solidFill>
          <a:latin typeface="+mn-lt"/>
          <a:ea typeface="+mn-ea"/>
          <a:cs typeface="+mn-cs"/>
        </a:defRPr>
      </a:lvl3pPr>
      <a:lvl4pPr marL="914400" indent="-228600" algn="l" rtl="0" fontAlgn="base">
        <a:spcBef>
          <a:spcPts val="1000"/>
        </a:spcBef>
        <a:spcAft>
          <a:spcPct val="0"/>
        </a:spcAft>
        <a:buClr>
          <a:schemeClr val="accent2"/>
        </a:buClr>
        <a:buFont typeface="Arial" charset="0"/>
        <a:buChar char="•"/>
        <a:defRPr sz="1600" kern="1200">
          <a:solidFill>
            <a:srgbClr val="262626"/>
          </a:solidFill>
          <a:latin typeface="+mn-lt"/>
          <a:ea typeface="+mn-ea"/>
          <a:cs typeface="+mn-cs"/>
        </a:defRPr>
      </a:lvl4pPr>
      <a:lvl5pPr marL="1143000" indent="-228600" algn="l" rtl="0" fontAlgn="base">
        <a:spcBef>
          <a:spcPts val="1000"/>
        </a:spcBef>
        <a:spcAft>
          <a:spcPct val="0"/>
        </a:spcAft>
        <a:buClr>
          <a:schemeClr val="accent2"/>
        </a:buClr>
        <a:buFont typeface="Arial" charset="0"/>
        <a:buChar char="•"/>
        <a:defRPr sz="1600" kern="1200">
          <a:solidFill>
            <a:srgbClr val="262626"/>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645B175-C851-453B-B2A0-9A5CFCADC073}"/>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328AA27-3F13-4BFD-B949-21CF31910889}"/>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solidFill>
                  <a:prstClr val="black">
                    <a:tint val="75000"/>
                  </a:prstClr>
                </a:solidFill>
              </a:rPr>
              <a:pPr/>
              <a:t>11/9/2022</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EEEE99A2-0FED-42D4-9FBD-08CC1C3F81BC}"/>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DF2468D4-5440-4CE2-BAB3-61D83F628C58}"/>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descr="Logo, company name&#10;&#10;Description automatically generated">
            <a:extLst>
              <a:ext uri="{FF2B5EF4-FFF2-40B4-BE49-F238E27FC236}">
                <a16:creationId xmlns="" xmlns:a16="http://schemas.microsoft.com/office/drawing/2014/main" id="{C617D0E3-7879-4E51-9843-14E11D752E40}"/>
              </a:ext>
            </a:extLst>
          </p:cNvPr>
          <p:cNvPicPr>
            <a:picLocks noChangeAspect="1"/>
          </p:cNvPicPr>
          <p:nvPr userDrawn="1"/>
        </p:nvPicPr>
        <p:blipFill>
          <a:blip r:embed="rId11"/>
          <a:stretch>
            <a:fillRect/>
          </a:stretch>
        </p:blipFill>
        <p:spPr>
          <a:xfrm>
            <a:off x="9411309" y="5438588"/>
            <a:ext cx="2086303" cy="1656138"/>
          </a:xfrm>
          <a:prstGeom prst="rect">
            <a:avLst/>
          </a:prstGeom>
        </p:spPr>
      </p:pic>
    </p:spTree>
    <p:extLst>
      <p:ext uri="{BB962C8B-B14F-4D97-AF65-F5344CB8AC3E}">
        <p14:creationId xmlns:p14="http://schemas.microsoft.com/office/powerpoint/2010/main" val="1775098492"/>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5.png"/><Relationship Id="rId7" Type="http://schemas.openxmlformats.org/officeDocument/2006/relationships/image" Target="../media/image37.jpeg"/><Relationship Id="rId2" Type="http://schemas.openxmlformats.org/officeDocument/2006/relationships/slide" Target="slide17.xml"/><Relationship Id="rId1" Type="http://schemas.openxmlformats.org/officeDocument/2006/relationships/slideLayout" Target="../slideLayouts/slideLayout71.xml"/><Relationship Id="rId6" Type="http://schemas.openxmlformats.org/officeDocument/2006/relationships/hyperlink" Target="http://www2.muare.vn/uploaded2/coolair/goi%207.jpg" TargetMode="External"/><Relationship Id="rId11" Type="http://schemas.openxmlformats.org/officeDocument/2006/relationships/image" Target="../media/image41.jpeg"/><Relationship Id="rId5" Type="http://schemas.openxmlformats.org/officeDocument/2006/relationships/image" Target="../media/image36.jpeg"/><Relationship Id="rId10" Type="http://schemas.openxmlformats.org/officeDocument/2006/relationships/image" Target="../media/image40.jpeg"/><Relationship Id="rId4" Type="http://schemas.microsoft.com/office/2007/relationships/hdphoto" Target="../media/hdphoto2.wdp"/><Relationship Id="rId9"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xml"/><Relationship Id="rId1" Type="http://schemas.openxmlformats.org/officeDocument/2006/relationships/slideLayout" Target="../slideLayouts/slideLayout9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image" Target="../media/image45.wmf"/><Relationship Id="rId7" Type="http://schemas.openxmlformats.org/officeDocument/2006/relationships/image" Target="../media/image47.wmf"/><Relationship Id="rId2" Type="http://schemas.openxmlformats.org/officeDocument/2006/relationships/slideLayout" Target="../slideLayouts/slideLayout80.xml"/><Relationship Id="rId1" Type="http://schemas.openxmlformats.org/officeDocument/2006/relationships/vmlDrawing" Target="../drawings/vmlDrawing2.vml"/><Relationship Id="rId6" Type="http://schemas.openxmlformats.org/officeDocument/2006/relationships/image" Target="../media/image46.wmf"/><Relationship Id="rId5" Type="http://schemas.openxmlformats.org/officeDocument/2006/relationships/image" Target="../media/image43.wmf"/><Relationship Id="rId4" Type="http://schemas.openxmlformats.org/officeDocument/2006/relationships/oleObject" Target="../embeddings/oleObject6.bin"/><Relationship Id="rId9" Type="http://schemas.openxmlformats.org/officeDocument/2006/relationships/image" Target="../media/image44.wmf"/></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18" Type="http://schemas.openxmlformats.org/officeDocument/2006/relationships/image" Target="../media/image63.png"/><Relationship Id="rId3" Type="http://schemas.openxmlformats.org/officeDocument/2006/relationships/image" Target="../media/image48.png"/><Relationship Id="rId21" Type="http://schemas.openxmlformats.org/officeDocument/2006/relationships/image" Target="../media/image66.png"/><Relationship Id="rId7" Type="http://schemas.openxmlformats.org/officeDocument/2006/relationships/image" Target="../media/image52.png"/><Relationship Id="rId12" Type="http://schemas.openxmlformats.org/officeDocument/2006/relationships/image" Target="../media/image57.png"/><Relationship Id="rId17" Type="http://schemas.openxmlformats.org/officeDocument/2006/relationships/image" Target="../media/image62.png"/><Relationship Id="rId2" Type="http://schemas.openxmlformats.org/officeDocument/2006/relationships/notesSlide" Target="../notesSlides/notesSlide2.xml"/><Relationship Id="rId16" Type="http://schemas.openxmlformats.org/officeDocument/2006/relationships/image" Target="../media/image61.png"/><Relationship Id="rId20" Type="http://schemas.openxmlformats.org/officeDocument/2006/relationships/image" Target="../media/image65.png"/><Relationship Id="rId1" Type="http://schemas.openxmlformats.org/officeDocument/2006/relationships/slideLayout" Target="../slideLayouts/slideLayout38.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png"/><Relationship Id="rId19" Type="http://schemas.openxmlformats.org/officeDocument/2006/relationships/image" Target="../media/image64.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01.xml"/></Relationships>
</file>

<file path=ppt/slides/_rels/slide1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wav"/><Relationship Id="rId1" Type="http://schemas.microsoft.com/office/2007/relationships/media" Target="../media/media1.wav"/><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5.gif"/><Relationship Id="rId3" Type="http://schemas.openxmlformats.org/officeDocument/2006/relationships/audio" Target="../media/audio2.wav"/><Relationship Id="rId7" Type="http://schemas.openxmlformats.org/officeDocument/2006/relationships/image" Target="../media/image69.png"/><Relationship Id="rId12" Type="http://schemas.openxmlformats.org/officeDocument/2006/relationships/image" Target="../media/image24.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68.png"/><Relationship Id="rId11" Type="http://schemas.openxmlformats.org/officeDocument/2006/relationships/image" Target="../media/image23.gif"/><Relationship Id="rId5" Type="http://schemas.openxmlformats.org/officeDocument/2006/relationships/image" Target="../media/image20.gif"/><Relationship Id="rId15" Type="http://schemas.openxmlformats.org/officeDocument/2006/relationships/image" Target="../media/image27.gif"/><Relationship Id="rId10" Type="http://schemas.openxmlformats.org/officeDocument/2006/relationships/image" Target="../media/image22.gif"/><Relationship Id="rId4" Type="http://schemas.openxmlformats.org/officeDocument/2006/relationships/image" Target="../media/image19.PNG"/><Relationship Id="rId9" Type="http://schemas.openxmlformats.org/officeDocument/2006/relationships/slide" Target="slide3.xml"/><Relationship Id="rId14" Type="http://schemas.openxmlformats.org/officeDocument/2006/relationships/image" Target="../media/image26.gif"/></Relationships>
</file>

<file path=ppt/slides/_rels/slide22.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5.gif"/><Relationship Id="rId3" Type="http://schemas.openxmlformats.org/officeDocument/2006/relationships/audio" Target="../media/audio2.wav"/><Relationship Id="rId7" Type="http://schemas.openxmlformats.org/officeDocument/2006/relationships/image" Target="../media/image71.png"/><Relationship Id="rId12" Type="http://schemas.openxmlformats.org/officeDocument/2006/relationships/image" Target="../media/image24.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70.png"/><Relationship Id="rId11" Type="http://schemas.openxmlformats.org/officeDocument/2006/relationships/image" Target="../media/image23.gif"/><Relationship Id="rId5" Type="http://schemas.openxmlformats.org/officeDocument/2006/relationships/image" Target="../media/image20.gif"/><Relationship Id="rId15" Type="http://schemas.openxmlformats.org/officeDocument/2006/relationships/image" Target="../media/image27.gif"/><Relationship Id="rId10" Type="http://schemas.openxmlformats.org/officeDocument/2006/relationships/image" Target="../media/image22.gif"/><Relationship Id="rId4" Type="http://schemas.openxmlformats.org/officeDocument/2006/relationships/image" Target="../media/image19.PNG"/><Relationship Id="rId9" Type="http://schemas.openxmlformats.org/officeDocument/2006/relationships/slide" Target="slide3.xml"/><Relationship Id="rId14" Type="http://schemas.openxmlformats.org/officeDocument/2006/relationships/image" Target="../media/image26.gif"/></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slide" Target="slide7.xml"/><Relationship Id="rId3" Type="http://schemas.openxmlformats.org/officeDocument/2006/relationships/image" Target="../media/image9.jpeg"/><Relationship Id="rId7" Type="http://schemas.openxmlformats.org/officeDocument/2006/relationships/slide" Target="slide5.xml"/><Relationship Id="rId12" Type="http://schemas.openxmlformats.org/officeDocument/2006/relationships/image" Target="../media/image15.png"/><Relationship Id="rId17" Type="http://schemas.openxmlformats.org/officeDocument/2006/relationships/slide" Target="slide8.xml"/><Relationship Id="rId2" Type="http://schemas.openxmlformats.org/officeDocument/2006/relationships/image" Target="../media/image8.jpg"/><Relationship Id="rId16" Type="http://schemas.openxmlformats.org/officeDocument/2006/relationships/image" Target="../media/image18.gif"/><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10.png"/><Relationship Id="rId15" Type="http://schemas.openxmlformats.org/officeDocument/2006/relationships/image" Target="../media/image17.png"/><Relationship Id="rId10" Type="http://schemas.openxmlformats.org/officeDocument/2006/relationships/slide" Target="slide6.xml"/><Relationship Id="rId4" Type="http://schemas.openxmlformats.org/officeDocument/2006/relationships/slide" Target="slide4.xml"/><Relationship Id="rId9" Type="http://schemas.openxmlformats.org/officeDocument/2006/relationships/image" Target="../media/image13.pn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5.gif"/><Relationship Id="rId3" Type="http://schemas.openxmlformats.org/officeDocument/2006/relationships/audio" Target="../media/audio2.wav"/><Relationship Id="rId7" Type="http://schemas.openxmlformats.org/officeDocument/2006/relationships/image" Target="../media/image11.png"/><Relationship Id="rId12" Type="http://schemas.openxmlformats.org/officeDocument/2006/relationships/image" Target="../media/image24.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23.gif"/><Relationship Id="rId5" Type="http://schemas.openxmlformats.org/officeDocument/2006/relationships/image" Target="../media/image20.gif"/><Relationship Id="rId15" Type="http://schemas.openxmlformats.org/officeDocument/2006/relationships/image" Target="../media/image27.gif"/><Relationship Id="rId10" Type="http://schemas.openxmlformats.org/officeDocument/2006/relationships/image" Target="../media/image22.gif"/><Relationship Id="rId4" Type="http://schemas.openxmlformats.org/officeDocument/2006/relationships/image" Target="../media/image19.PNG"/><Relationship Id="rId9" Type="http://schemas.openxmlformats.org/officeDocument/2006/relationships/slide" Target="slide3.xml"/><Relationship Id="rId14" Type="http://schemas.openxmlformats.org/officeDocument/2006/relationships/image" Target="../media/image26.gif"/></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5.gif"/><Relationship Id="rId3" Type="http://schemas.openxmlformats.org/officeDocument/2006/relationships/audio" Target="../media/audio2.wav"/><Relationship Id="rId7" Type="http://schemas.openxmlformats.org/officeDocument/2006/relationships/image" Target="../media/image13.png"/><Relationship Id="rId12" Type="http://schemas.openxmlformats.org/officeDocument/2006/relationships/image" Target="../media/image24.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23.gif"/><Relationship Id="rId5" Type="http://schemas.openxmlformats.org/officeDocument/2006/relationships/image" Target="../media/image20.gif"/><Relationship Id="rId15" Type="http://schemas.openxmlformats.org/officeDocument/2006/relationships/image" Target="../media/image27.gif"/><Relationship Id="rId10" Type="http://schemas.openxmlformats.org/officeDocument/2006/relationships/image" Target="../media/image22.gif"/><Relationship Id="rId4" Type="http://schemas.openxmlformats.org/officeDocument/2006/relationships/image" Target="../media/image19.PNG"/><Relationship Id="rId9" Type="http://schemas.openxmlformats.org/officeDocument/2006/relationships/slide" Target="slide3.xml"/><Relationship Id="rId14" Type="http://schemas.openxmlformats.org/officeDocument/2006/relationships/image" Target="../media/image26.gif"/></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5.gif"/><Relationship Id="rId3" Type="http://schemas.openxmlformats.org/officeDocument/2006/relationships/audio" Target="../media/audio2.wav"/><Relationship Id="rId7" Type="http://schemas.openxmlformats.org/officeDocument/2006/relationships/image" Target="../media/image15.png"/><Relationship Id="rId12" Type="http://schemas.openxmlformats.org/officeDocument/2006/relationships/image" Target="../media/image24.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23.gif"/><Relationship Id="rId5" Type="http://schemas.openxmlformats.org/officeDocument/2006/relationships/image" Target="../media/image20.gif"/><Relationship Id="rId15" Type="http://schemas.openxmlformats.org/officeDocument/2006/relationships/image" Target="../media/image27.gif"/><Relationship Id="rId10" Type="http://schemas.openxmlformats.org/officeDocument/2006/relationships/image" Target="../media/image22.gif"/><Relationship Id="rId4" Type="http://schemas.openxmlformats.org/officeDocument/2006/relationships/image" Target="../media/image19.PNG"/><Relationship Id="rId9" Type="http://schemas.openxmlformats.org/officeDocument/2006/relationships/slide" Target="slide3.xml"/><Relationship Id="rId14" Type="http://schemas.openxmlformats.org/officeDocument/2006/relationships/image" Target="../media/image26.gif"/></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5.gif"/><Relationship Id="rId3" Type="http://schemas.openxmlformats.org/officeDocument/2006/relationships/audio" Target="../media/audio2.wav"/><Relationship Id="rId7" Type="http://schemas.openxmlformats.org/officeDocument/2006/relationships/image" Target="../media/image17.png"/><Relationship Id="rId12" Type="http://schemas.openxmlformats.org/officeDocument/2006/relationships/image" Target="../media/image24.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3.gif"/><Relationship Id="rId5" Type="http://schemas.openxmlformats.org/officeDocument/2006/relationships/image" Target="../media/image20.gif"/><Relationship Id="rId15" Type="http://schemas.openxmlformats.org/officeDocument/2006/relationships/image" Target="../media/image27.gif"/><Relationship Id="rId10" Type="http://schemas.openxmlformats.org/officeDocument/2006/relationships/image" Target="../media/image22.gif"/><Relationship Id="rId4" Type="http://schemas.openxmlformats.org/officeDocument/2006/relationships/image" Target="../media/image19.PNG"/><Relationship Id="rId9" Type="http://schemas.openxmlformats.org/officeDocument/2006/relationships/slide" Target="slide3.xml"/><Relationship Id="rId14" Type="http://schemas.openxmlformats.org/officeDocument/2006/relationships/image" Target="../media/image26.gif"/></Relationships>
</file>

<file path=ppt/slides/_rels/slide8.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32.emf"/><Relationship Id="rId2" Type="http://schemas.openxmlformats.org/officeDocument/2006/relationships/slideLayout" Target="../slideLayouts/slideLayout23.xml"/><Relationship Id="rId1" Type="http://schemas.openxmlformats.org/officeDocument/2006/relationships/vmlDrawing" Target="../drawings/vmlDrawing1.vml"/><Relationship Id="rId6" Type="http://schemas.openxmlformats.org/officeDocument/2006/relationships/image" Target="../media/image29.e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31.emf"/><Relationship Id="rId4" Type="http://schemas.openxmlformats.org/officeDocument/2006/relationships/image" Target="../media/image28.emf"/><Relationship Id="rId9" Type="http://schemas.openxmlformats.org/officeDocument/2006/relationships/oleObject" Target="../embeddings/oleObject4.bin"/></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6" name="Picture 285" descr="131015Hinh-nen-popowerpoint-tham-co-xanh-muo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6"/>
          <p:cNvGrpSpPr>
            <a:grpSpLocks/>
          </p:cNvGrpSpPr>
          <p:nvPr/>
        </p:nvGrpSpPr>
        <p:grpSpPr bwMode="auto">
          <a:xfrm>
            <a:off x="711270" y="5486505"/>
            <a:ext cx="1604433" cy="1052513"/>
            <a:chOff x="4656" y="3312"/>
            <a:chExt cx="768" cy="672"/>
          </a:xfrm>
        </p:grpSpPr>
        <p:pic>
          <p:nvPicPr>
            <p:cNvPr id="6155" name="Picture 27" descr="atom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56" y="3312"/>
              <a:ext cx="7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Picture 28" descr="SA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704" y="3840"/>
              <a:ext cx="72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8" name="Text Box 31"/>
          <p:cNvSpPr txBox="1">
            <a:spLocks noChangeArrowheads="1"/>
          </p:cNvSpPr>
          <p:nvPr/>
        </p:nvSpPr>
        <p:spPr bwMode="auto">
          <a:xfrm>
            <a:off x="1320800" y="304806"/>
            <a:ext cx="9956800" cy="2124075"/>
          </a:xfrm>
          <a:prstGeom prst="rect">
            <a:avLst/>
          </a:prstGeom>
          <a:noFill/>
          <a:ln>
            <a:noFill/>
          </a:ln>
          <a:effectLst>
            <a:prstShdw prst="shdw17" dist="17961" dir="2700000">
              <a:schemeClr val="bg2"/>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Arial Narrow" pitchFamily="34" charset="0"/>
              </a:defRPr>
            </a:lvl1pPr>
            <a:lvl2pPr marL="742950" indent="-285750" eaLnBrk="0" hangingPunct="0">
              <a:defRPr>
                <a:solidFill>
                  <a:schemeClr val="tx1"/>
                </a:solidFill>
                <a:latin typeface=".VnArial Narrow" pitchFamily="34" charset="0"/>
              </a:defRPr>
            </a:lvl2pPr>
            <a:lvl3pPr marL="1143000" indent="-228600" eaLnBrk="0" hangingPunct="0">
              <a:defRPr>
                <a:solidFill>
                  <a:schemeClr val="tx1"/>
                </a:solidFill>
                <a:latin typeface=".VnArial Narrow" pitchFamily="34" charset="0"/>
              </a:defRPr>
            </a:lvl3pPr>
            <a:lvl4pPr marL="1600200" indent="-228600" eaLnBrk="0" hangingPunct="0">
              <a:defRPr>
                <a:solidFill>
                  <a:schemeClr val="tx1"/>
                </a:solidFill>
                <a:latin typeface=".VnArial Narrow" pitchFamily="34" charset="0"/>
              </a:defRPr>
            </a:lvl4pPr>
            <a:lvl5pPr marL="2057400" indent="-228600" eaLnBrk="0" hangingPunct="0">
              <a:defRPr>
                <a:solidFill>
                  <a:schemeClr val="tx1"/>
                </a:solidFill>
                <a:latin typeface=".VnArial Narrow" pitchFamily="34" charset="0"/>
              </a:defRPr>
            </a:lvl5pPr>
            <a:lvl6pPr marL="2514600" indent="-228600" eaLnBrk="0" fontAlgn="base" hangingPunct="0">
              <a:spcBef>
                <a:spcPct val="0"/>
              </a:spcBef>
              <a:spcAft>
                <a:spcPct val="0"/>
              </a:spcAft>
              <a:defRPr>
                <a:solidFill>
                  <a:schemeClr val="tx1"/>
                </a:solidFill>
                <a:latin typeface=".VnArial Narrow" pitchFamily="34" charset="0"/>
              </a:defRPr>
            </a:lvl6pPr>
            <a:lvl7pPr marL="2971800" indent="-228600" eaLnBrk="0" fontAlgn="base" hangingPunct="0">
              <a:spcBef>
                <a:spcPct val="0"/>
              </a:spcBef>
              <a:spcAft>
                <a:spcPct val="0"/>
              </a:spcAft>
              <a:defRPr>
                <a:solidFill>
                  <a:schemeClr val="tx1"/>
                </a:solidFill>
                <a:latin typeface=".VnArial Narrow" pitchFamily="34" charset="0"/>
              </a:defRPr>
            </a:lvl7pPr>
            <a:lvl8pPr marL="3429000" indent="-228600" eaLnBrk="0" fontAlgn="base" hangingPunct="0">
              <a:spcBef>
                <a:spcPct val="0"/>
              </a:spcBef>
              <a:spcAft>
                <a:spcPct val="0"/>
              </a:spcAft>
              <a:defRPr>
                <a:solidFill>
                  <a:schemeClr val="tx1"/>
                </a:solidFill>
                <a:latin typeface=".VnArial Narrow" pitchFamily="34" charset="0"/>
              </a:defRPr>
            </a:lvl8pPr>
            <a:lvl9pPr marL="3886200" indent="-228600" eaLnBrk="0" fontAlgn="base" hangingPunct="0">
              <a:spcBef>
                <a:spcPct val="0"/>
              </a:spcBef>
              <a:spcAft>
                <a:spcPct val="0"/>
              </a:spcAft>
              <a:defRPr>
                <a:solidFill>
                  <a:schemeClr val="tx1"/>
                </a:solidFill>
                <a:latin typeface=".VnArial Narrow" pitchFamily="34" charset="0"/>
              </a:defRPr>
            </a:lvl9pPr>
          </a:lstStyle>
          <a:p>
            <a:pPr algn="ctr" eaLnBrk="1" hangingPunct="1">
              <a:spcBef>
                <a:spcPct val="50000"/>
              </a:spcBef>
            </a:pPr>
            <a:r>
              <a:rPr lang="en-US" sz="2400" b="1" dirty="0">
                <a:solidFill>
                  <a:srgbClr val="FF3300"/>
                </a:solidFill>
                <a:latin typeface="Times New Roman" pitchFamily="18" charset="0"/>
                <a:cs typeface="Arial" charset="0"/>
              </a:rPr>
              <a:t>TRƯỜNG THCS </a:t>
            </a:r>
            <a:r>
              <a:rPr lang="en-US" sz="2400" b="1" dirty="0" smtClean="0">
                <a:solidFill>
                  <a:srgbClr val="FF3300"/>
                </a:solidFill>
                <a:latin typeface="Times New Roman" pitchFamily="18" charset="0"/>
                <a:cs typeface="Arial" charset="0"/>
              </a:rPr>
              <a:t>TẢ THANH OAI</a:t>
            </a:r>
            <a:endParaRPr lang="en-US" sz="2400" b="1" dirty="0">
              <a:solidFill>
                <a:srgbClr val="FF3300"/>
              </a:solidFill>
              <a:latin typeface="Times New Roman" pitchFamily="18" charset="0"/>
              <a:cs typeface="Arial" charset="0"/>
            </a:endParaRPr>
          </a:p>
          <a:p>
            <a:pPr algn="ctr" eaLnBrk="1" hangingPunct="1">
              <a:spcBef>
                <a:spcPct val="50000"/>
              </a:spcBef>
            </a:pPr>
            <a:r>
              <a:rPr lang="en-US" sz="2400" b="1" dirty="0">
                <a:solidFill>
                  <a:srgbClr val="FF3300"/>
                </a:solidFill>
                <a:latin typeface="Times New Roman" pitchFamily="18" charset="0"/>
                <a:cs typeface="Arial" charset="0"/>
              </a:rPr>
              <a:t>TỔ </a:t>
            </a:r>
            <a:r>
              <a:rPr lang="en-US" sz="2400" b="1" dirty="0" smtClean="0">
                <a:solidFill>
                  <a:srgbClr val="FF3300"/>
                </a:solidFill>
                <a:latin typeface="Times New Roman" pitchFamily="18" charset="0"/>
                <a:cs typeface="Arial" charset="0"/>
              </a:rPr>
              <a:t>TOÁN-TIN-CÔNG NGHỆ</a:t>
            </a:r>
            <a:endParaRPr lang="en-US" sz="2400" b="1" dirty="0">
              <a:solidFill>
                <a:srgbClr val="FF3300"/>
              </a:solidFill>
              <a:latin typeface="Times New Roman" pitchFamily="18" charset="0"/>
              <a:cs typeface="Arial" charset="0"/>
            </a:endParaRPr>
          </a:p>
          <a:p>
            <a:pPr algn="ctr" eaLnBrk="1" hangingPunct="1">
              <a:spcBef>
                <a:spcPct val="50000"/>
              </a:spcBef>
            </a:pPr>
            <a:endParaRPr lang="en-US" sz="2400" b="1" dirty="0">
              <a:solidFill>
                <a:srgbClr val="FF3300"/>
              </a:solidFill>
              <a:latin typeface="Times New Roman" pitchFamily="18" charset="0"/>
              <a:cs typeface="Arial" charset="0"/>
            </a:endParaRPr>
          </a:p>
          <a:p>
            <a:pPr algn="ctr" eaLnBrk="1" hangingPunct="1">
              <a:spcBef>
                <a:spcPct val="50000"/>
              </a:spcBef>
            </a:pPr>
            <a:endParaRPr lang="en-US" sz="2400" b="1" dirty="0">
              <a:solidFill>
                <a:srgbClr val="FF3300"/>
              </a:solidFill>
              <a:latin typeface="Times New Roman" pitchFamily="18" charset="0"/>
              <a:cs typeface="Arial" charset="0"/>
            </a:endParaRPr>
          </a:p>
        </p:txBody>
      </p:sp>
      <p:sp>
        <p:nvSpPr>
          <p:cNvPr id="18467" name="Rectangle 35"/>
          <p:cNvSpPr>
            <a:spLocks noChangeArrowheads="1"/>
          </p:cNvSpPr>
          <p:nvPr/>
        </p:nvSpPr>
        <p:spPr bwMode="auto">
          <a:xfrm>
            <a:off x="3695701" y="4724505"/>
            <a:ext cx="5952067"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3200" b="1" dirty="0">
                <a:solidFill>
                  <a:srgbClr val="FF0066"/>
                </a:solidFill>
                <a:latin typeface="Times New Roman" pitchFamily="18" charset="0"/>
                <a:cs typeface="Arial" charset="0"/>
              </a:rPr>
              <a:t>TIẾT HÌNH  HỌC </a:t>
            </a:r>
          </a:p>
          <a:p>
            <a:pPr algn="ctr"/>
            <a:r>
              <a:rPr lang="en-US" sz="3200" b="1" dirty="0">
                <a:solidFill>
                  <a:srgbClr val="FF0066"/>
                </a:solidFill>
                <a:latin typeface="Times New Roman" pitchFamily="18" charset="0"/>
                <a:cs typeface="Arial" charset="0"/>
              </a:rPr>
              <a:t>LỚP 8A2</a:t>
            </a:r>
          </a:p>
          <a:p>
            <a:pPr algn="ctr"/>
            <a:endParaRPr lang="en-US" sz="3200" b="1" dirty="0">
              <a:solidFill>
                <a:srgbClr val="FF0066"/>
              </a:solidFill>
              <a:latin typeface="Times New Roman" pitchFamily="18" charset="0"/>
              <a:cs typeface="Arial" charset="0"/>
            </a:endParaRPr>
          </a:p>
        </p:txBody>
      </p:sp>
      <p:sp>
        <p:nvSpPr>
          <p:cNvPr id="18751" name="AutoShape 319"/>
          <p:cNvSpPr>
            <a:spLocks noChangeArrowheads="1"/>
          </p:cNvSpPr>
          <p:nvPr/>
        </p:nvSpPr>
        <p:spPr bwMode="auto">
          <a:xfrm>
            <a:off x="5791200" y="1295400"/>
            <a:ext cx="914400" cy="609600"/>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anchor="ctr"/>
          <a:lstStyle/>
          <a:p>
            <a:pPr>
              <a:defRPr/>
            </a:pPr>
            <a:endParaRPr lang="en-US" sz="2400">
              <a:latin typeface="Arial" charset="0"/>
              <a:cs typeface="Arial" charset="0"/>
            </a:endParaRPr>
          </a:p>
        </p:txBody>
      </p:sp>
      <p:sp>
        <p:nvSpPr>
          <p:cNvPr id="18752" name="AutoShape 320"/>
          <p:cNvSpPr>
            <a:spLocks noChangeArrowheads="1"/>
          </p:cNvSpPr>
          <p:nvPr/>
        </p:nvSpPr>
        <p:spPr bwMode="auto">
          <a:xfrm>
            <a:off x="4165600" y="4572000"/>
            <a:ext cx="914400" cy="609600"/>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anchor="ctr"/>
          <a:lstStyle/>
          <a:p>
            <a:pPr>
              <a:defRPr/>
            </a:pPr>
            <a:endParaRPr lang="en-US" sz="2400">
              <a:latin typeface="Arial" charset="0"/>
              <a:cs typeface="Arial" charset="0"/>
            </a:endParaRPr>
          </a:p>
        </p:txBody>
      </p:sp>
      <p:sp>
        <p:nvSpPr>
          <p:cNvPr id="18753" name="AutoShape 321"/>
          <p:cNvSpPr>
            <a:spLocks noChangeArrowheads="1"/>
          </p:cNvSpPr>
          <p:nvPr/>
        </p:nvSpPr>
        <p:spPr bwMode="auto">
          <a:xfrm>
            <a:off x="8229603" y="4038600"/>
            <a:ext cx="658284" cy="539750"/>
          </a:xfrm>
          <a:prstGeom prst="star4">
            <a:avLst>
              <a:gd name="adj" fmla="val 1238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latin typeface="Arial" charset="0"/>
              <a:cs typeface="Arial" charset="0"/>
            </a:endParaRPr>
          </a:p>
        </p:txBody>
      </p:sp>
      <p:sp>
        <p:nvSpPr>
          <p:cNvPr id="18754" name="AutoShape 322"/>
          <p:cNvSpPr>
            <a:spLocks noChangeArrowheads="1"/>
          </p:cNvSpPr>
          <p:nvPr/>
        </p:nvSpPr>
        <p:spPr bwMode="auto">
          <a:xfrm>
            <a:off x="2743203" y="2514600"/>
            <a:ext cx="658284" cy="539750"/>
          </a:xfrm>
          <a:prstGeom prst="star4">
            <a:avLst>
              <a:gd name="adj" fmla="val 1238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latin typeface="Arial" charset="0"/>
              <a:cs typeface="Arial" charset="0"/>
            </a:endParaRPr>
          </a:p>
        </p:txBody>
      </p:sp>
      <p:sp>
        <p:nvSpPr>
          <p:cNvPr id="18755" name="WordArt 323"/>
          <p:cNvSpPr>
            <a:spLocks noChangeArrowheads="1" noChangeShapeType="1" noTextEdit="1"/>
          </p:cNvSpPr>
          <p:nvPr/>
        </p:nvSpPr>
        <p:spPr bwMode="auto">
          <a:xfrm>
            <a:off x="1930400" y="1981200"/>
            <a:ext cx="8686800" cy="1905000"/>
          </a:xfrm>
          <a:prstGeom prst="rect">
            <a:avLst/>
          </a:prstGeom>
        </p:spPr>
        <p:txBody>
          <a:bodyPr wrap="none" fromWordArt="1">
            <a:prstTxWarp prst="textPlain">
              <a:avLst>
                <a:gd name="adj" fmla="val 50000"/>
              </a:avLst>
            </a:prstTxWarp>
          </a:bodyPr>
          <a:lstStyle/>
          <a:p>
            <a:pPr algn="ctr"/>
            <a:r>
              <a:rPr lang="en-US" sz="3600" kern="10" dirty="0">
                <a:ln w="12700">
                  <a:solidFill>
                    <a:srgbClr val="3333CC"/>
                  </a:solidFill>
                  <a:round/>
                  <a:headEnd/>
                  <a:tailEnd/>
                </a:ln>
                <a:solidFill>
                  <a:srgbClr val="0033CC">
                    <a:alpha val="50195"/>
                  </a:srgbClr>
                </a:solidFill>
                <a:effectLst>
                  <a:outerShdw dist="45791" dir="2021404" algn="ctr" rotWithShape="0">
                    <a:srgbClr val="9999FF"/>
                  </a:outerShdw>
                </a:effectLst>
                <a:latin typeface="Times New Roman"/>
                <a:cs typeface="Times New Roman"/>
              </a:rPr>
              <a:t>CHÀO MỪNG</a:t>
            </a:r>
          </a:p>
          <a:p>
            <a:pPr algn="ctr"/>
            <a:r>
              <a:rPr lang="en-US" sz="3600" kern="10" dirty="0">
                <a:ln w="12700">
                  <a:solidFill>
                    <a:srgbClr val="3333CC"/>
                  </a:solidFill>
                  <a:round/>
                  <a:headEnd/>
                  <a:tailEnd/>
                </a:ln>
                <a:solidFill>
                  <a:srgbClr val="0033CC">
                    <a:alpha val="50195"/>
                  </a:srgbClr>
                </a:solidFill>
                <a:effectLst>
                  <a:outerShdw dist="45791" dir="2021404" algn="ctr" rotWithShape="0">
                    <a:srgbClr val="9999FF"/>
                  </a:outerShdw>
                </a:effectLst>
                <a:latin typeface="Times New Roman"/>
                <a:cs typeface="Times New Roman"/>
              </a:rPr>
              <a:t>CÁC THẦY CÔ GIÁO ĐẾN DỰ GIỜ</a:t>
            </a:r>
          </a:p>
        </p:txBody>
      </p:sp>
    </p:spTree>
    <p:extLst>
      <p:ext uri="{BB962C8B-B14F-4D97-AF65-F5344CB8AC3E}">
        <p14:creationId xmlns:p14="http://schemas.microsoft.com/office/powerpoint/2010/main" val="15811337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4" presetClass="entr" presetSubtype="0" fill="hold" grpId="0" nodeType="withEffect">
                                  <p:stCondLst>
                                    <p:cond delay="0"/>
                                  </p:stCondLst>
                                  <p:childTnLst>
                                    <p:set>
                                      <p:cBhvr>
                                        <p:cTn id="10" dur="1" fill="hold">
                                          <p:stCondLst>
                                            <p:cond delay="0"/>
                                          </p:stCondLst>
                                        </p:cTn>
                                        <p:tgtEl>
                                          <p:spTgt spid="18755"/>
                                        </p:tgtEl>
                                        <p:attrNameLst>
                                          <p:attrName>style.visibility</p:attrName>
                                        </p:attrNameLst>
                                      </p:cBhvr>
                                      <p:to>
                                        <p:strVal val="visible"/>
                                      </p:to>
                                    </p:set>
                                    <p:anim to="" calcmode="lin" valueType="num">
                                      <p:cBhvr>
                                        <p:cTn id="11" dur="1" fill="hold"/>
                                        <p:tgtEl>
                                          <p:spTgt spid="18755"/>
                                        </p:tgtEl>
                                        <p:attrNameLst>
                                          <p:attrName/>
                                        </p:attrNameLst>
                                      </p:cBhvr>
                                    </p:anim>
                                  </p:childTnLst>
                                </p:cTn>
                              </p:par>
                              <p:par>
                                <p:cTn id="12" presetID="18" presetClass="entr" presetSubtype="12" fill="hold" grpId="0" nodeType="withEffect">
                                  <p:stCondLst>
                                    <p:cond delay="0"/>
                                  </p:stCondLst>
                                  <p:childTnLst>
                                    <p:set>
                                      <p:cBhvr>
                                        <p:cTn id="13" dur="1" fill="hold">
                                          <p:stCondLst>
                                            <p:cond delay="0"/>
                                          </p:stCondLst>
                                        </p:cTn>
                                        <p:tgtEl>
                                          <p:spTgt spid="18467"/>
                                        </p:tgtEl>
                                        <p:attrNameLst>
                                          <p:attrName>style.visibility</p:attrName>
                                        </p:attrNameLst>
                                      </p:cBhvr>
                                      <p:to>
                                        <p:strVal val="visible"/>
                                      </p:to>
                                    </p:set>
                                    <p:animEffect transition="in" filter="strips(downLeft)">
                                      <p:cBhvr>
                                        <p:cTn id="14" dur="500"/>
                                        <p:tgtEl>
                                          <p:spTgt spid="18467"/>
                                        </p:tgtEl>
                                      </p:cBhvr>
                                    </p:animEffect>
                                  </p:childTnLst>
                                </p:cTn>
                              </p:par>
                              <p:par>
                                <p:cTn id="15" presetID="33" presetClass="emph" presetSubtype="0" fill="remove" grpId="1" nodeType="withEffect">
                                  <p:stCondLst>
                                    <p:cond delay="0"/>
                                  </p:stCondLst>
                                  <p:childTnLst>
                                    <p:animClr clrSpc="rgb" dir="cw">
                                      <p:cBhvr override="childStyle">
                                        <p:cTn id="16" dur="1500" accel="50000" autoRev="1" fill="hold" tmFilter="0, 0; .33333, 1; 1, 1">
                                          <p:stCondLst>
                                            <p:cond delay="0"/>
                                          </p:stCondLst>
                                        </p:cTn>
                                        <p:tgtEl>
                                          <p:spTgt spid="18467"/>
                                        </p:tgtEl>
                                        <p:attrNameLst>
                                          <p:attrName>style.color</p:attrName>
                                        </p:attrNameLst>
                                      </p:cBhvr>
                                      <p:to>
                                        <a:schemeClr val="accent2"/>
                                      </p:to>
                                    </p:animClr>
                                    <p:animClr clrSpc="rgb" dir="cw">
                                      <p:cBhvr>
                                        <p:cTn id="17" dur="1500" accel="50000" autoRev="1" fill="hold" tmFilter="0, 0; .33333, 1; 1, 1">
                                          <p:stCondLst>
                                            <p:cond delay="0"/>
                                          </p:stCondLst>
                                        </p:cTn>
                                        <p:tgtEl>
                                          <p:spTgt spid="18467"/>
                                        </p:tgtEl>
                                        <p:attrNameLst>
                                          <p:attrName>fillcolor</p:attrName>
                                        </p:attrNameLst>
                                      </p:cBhvr>
                                      <p:to>
                                        <a:schemeClr val="accent2"/>
                                      </p:to>
                                    </p:animClr>
                                    <p:set>
                                      <p:cBhvr>
                                        <p:cTn id="18" dur="3000" fill="hold"/>
                                        <p:tgtEl>
                                          <p:spTgt spid="18467"/>
                                        </p:tgtEl>
                                        <p:attrNameLst>
                                          <p:attrName>fill.type</p:attrName>
                                        </p:attrNameLst>
                                      </p:cBhvr>
                                      <p:to>
                                        <p:strVal val="solid"/>
                                      </p:to>
                                    </p:set>
                                    <p:set>
                                      <p:cBhvr>
                                        <p:cTn id="19" dur="3000" fill="hold"/>
                                        <p:tgtEl>
                                          <p:spTgt spid="18467"/>
                                        </p:tgtEl>
                                        <p:attrNameLst>
                                          <p:attrName>fill.on</p:attrName>
                                        </p:attrNameLst>
                                      </p:cBhvr>
                                      <p:to>
                                        <p:strVal val="true"/>
                                      </p:to>
                                    </p:set>
                                    <p:animScale>
                                      <p:cBhvr>
                                        <p:cTn id="20" dur="1500" accel="50000" autoRev="1" fill="hold" tmFilter="0, 0; .33333, 1; 1, 1">
                                          <p:stCondLst>
                                            <p:cond delay="0"/>
                                          </p:stCondLst>
                                        </p:cTn>
                                        <p:tgtEl>
                                          <p:spTgt spid="18467"/>
                                        </p:tgtEl>
                                      </p:cBhvr>
                                      <p:from x="100000" y="100000"/>
                                      <p:to x="100000" y="140000"/>
                                    </p:animScale>
                                  </p:childTnLst>
                                </p:cTn>
                              </p:par>
                              <p:par>
                                <p:cTn id="21" presetID="23" presetClass="entr" presetSubtype="528" repeatCount="indefinite" fill="hold" grpId="0" nodeType="withEffect">
                                  <p:stCondLst>
                                    <p:cond delay="0"/>
                                  </p:stCondLst>
                                  <p:childTnLst>
                                    <p:set>
                                      <p:cBhvr>
                                        <p:cTn id="22" dur="1" fill="hold">
                                          <p:stCondLst>
                                            <p:cond delay="0"/>
                                          </p:stCondLst>
                                        </p:cTn>
                                        <p:tgtEl>
                                          <p:spTgt spid="18751"/>
                                        </p:tgtEl>
                                        <p:attrNameLst>
                                          <p:attrName>style.visibility</p:attrName>
                                        </p:attrNameLst>
                                      </p:cBhvr>
                                      <p:to>
                                        <p:strVal val="visible"/>
                                      </p:to>
                                    </p:set>
                                    <p:anim calcmode="lin" valueType="num">
                                      <p:cBhvr>
                                        <p:cTn id="23" dur="1000" fill="hold"/>
                                        <p:tgtEl>
                                          <p:spTgt spid="18751"/>
                                        </p:tgtEl>
                                        <p:attrNameLst>
                                          <p:attrName>ppt_w</p:attrName>
                                        </p:attrNameLst>
                                      </p:cBhvr>
                                      <p:tavLst>
                                        <p:tav tm="0">
                                          <p:val>
                                            <p:fltVal val="0"/>
                                          </p:val>
                                        </p:tav>
                                        <p:tav tm="100000">
                                          <p:val>
                                            <p:strVal val="#ppt_w"/>
                                          </p:val>
                                        </p:tav>
                                      </p:tavLst>
                                    </p:anim>
                                    <p:anim calcmode="lin" valueType="num">
                                      <p:cBhvr>
                                        <p:cTn id="24" dur="1000" fill="hold"/>
                                        <p:tgtEl>
                                          <p:spTgt spid="18751"/>
                                        </p:tgtEl>
                                        <p:attrNameLst>
                                          <p:attrName>ppt_h</p:attrName>
                                        </p:attrNameLst>
                                      </p:cBhvr>
                                      <p:tavLst>
                                        <p:tav tm="0">
                                          <p:val>
                                            <p:fltVal val="0"/>
                                          </p:val>
                                        </p:tav>
                                        <p:tav tm="100000">
                                          <p:val>
                                            <p:strVal val="#ppt_h"/>
                                          </p:val>
                                        </p:tav>
                                      </p:tavLst>
                                    </p:anim>
                                    <p:anim calcmode="lin" valueType="num">
                                      <p:cBhvr>
                                        <p:cTn id="25" dur="1000" fill="hold"/>
                                        <p:tgtEl>
                                          <p:spTgt spid="18751"/>
                                        </p:tgtEl>
                                        <p:attrNameLst>
                                          <p:attrName>ppt_x</p:attrName>
                                        </p:attrNameLst>
                                      </p:cBhvr>
                                      <p:tavLst>
                                        <p:tav tm="0">
                                          <p:val>
                                            <p:fltVal val="0.5"/>
                                          </p:val>
                                        </p:tav>
                                        <p:tav tm="100000">
                                          <p:val>
                                            <p:strVal val="#ppt_x"/>
                                          </p:val>
                                        </p:tav>
                                      </p:tavLst>
                                    </p:anim>
                                    <p:anim calcmode="lin" valueType="num">
                                      <p:cBhvr>
                                        <p:cTn id="26" dur="1000" fill="hold"/>
                                        <p:tgtEl>
                                          <p:spTgt spid="18751"/>
                                        </p:tgtEl>
                                        <p:attrNameLst>
                                          <p:attrName>ppt_y</p:attrName>
                                        </p:attrNameLst>
                                      </p:cBhvr>
                                      <p:tavLst>
                                        <p:tav tm="0">
                                          <p:val>
                                            <p:fltVal val="0.5"/>
                                          </p:val>
                                        </p:tav>
                                        <p:tav tm="100000">
                                          <p:val>
                                            <p:strVal val="#ppt_y"/>
                                          </p:val>
                                        </p:tav>
                                      </p:tavLst>
                                    </p:anim>
                                  </p:childTnLst>
                                </p:cTn>
                              </p:par>
                              <p:par>
                                <p:cTn id="27" presetID="23" presetClass="entr" presetSubtype="528" repeatCount="indefinite" fill="hold" grpId="0" nodeType="withEffect">
                                  <p:stCondLst>
                                    <p:cond delay="0"/>
                                  </p:stCondLst>
                                  <p:childTnLst>
                                    <p:set>
                                      <p:cBhvr>
                                        <p:cTn id="28" dur="1" fill="hold">
                                          <p:stCondLst>
                                            <p:cond delay="0"/>
                                          </p:stCondLst>
                                        </p:cTn>
                                        <p:tgtEl>
                                          <p:spTgt spid="18752"/>
                                        </p:tgtEl>
                                        <p:attrNameLst>
                                          <p:attrName>style.visibility</p:attrName>
                                        </p:attrNameLst>
                                      </p:cBhvr>
                                      <p:to>
                                        <p:strVal val="visible"/>
                                      </p:to>
                                    </p:set>
                                    <p:anim calcmode="lin" valueType="num">
                                      <p:cBhvr>
                                        <p:cTn id="29" dur="1000" fill="hold"/>
                                        <p:tgtEl>
                                          <p:spTgt spid="18752"/>
                                        </p:tgtEl>
                                        <p:attrNameLst>
                                          <p:attrName>ppt_w</p:attrName>
                                        </p:attrNameLst>
                                      </p:cBhvr>
                                      <p:tavLst>
                                        <p:tav tm="0">
                                          <p:val>
                                            <p:fltVal val="0"/>
                                          </p:val>
                                        </p:tav>
                                        <p:tav tm="100000">
                                          <p:val>
                                            <p:strVal val="#ppt_w"/>
                                          </p:val>
                                        </p:tav>
                                      </p:tavLst>
                                    </p:anim>
                                    <p:anim calcmode="lin" valueType="num">
                                      <p:cBhvr>
                                        <p:cTn id="30" dur="1000" fill="hold"/>
                                        <p:tgtEl>
                                          <p:spTgt spid="18752"/>
                                        </p:tgtEl>
                                        <p:attrNameLst>
                                          <p:attrName>ppt_h</p:attrName>
                                        </p:attrNameLst>
                                      </p:cBhvr>
                                      <p:tavLst>
                                        <p:tav tm="0">
                                          <p:val>
                                            <p:fltVal val="0"/>
                                          </p:val>
                                        </p:tav>
                                        <p:tav tm="100000">
                                          <p:val>
                                            <p:strVal val="#ppt_h"/>
                                          </p:val>
                                        </p:tav>
                                      </p:tavLst>
                                    </p:anim>
                                    <p:anim calcmode="lin" valueType="num">
                                      <p:cBhvr>
                                        <p:cTn id="31" dur="1000" fill="hold"/>
                                        <p:tgtEl>
                                          <p:spTgt spid="18752"/>
                                        </p:tgtEl>
                                        <p:attrNameLst>
                                          <p:attrName>ppt_x</p:attrName>
                                        </p:attrNameLst>
                                      </p:cBhvr>
                                      <p:tavLst>
                                        <p:tav tm="0">
                                          <p:val>
                                            <p:fltVal val="0.5"/>
                                          </p:val>
                                        </p:tav>
                                        <p:tav tm="100000">
                                          <p:val>
                                            <p:strVal val="#ppt_x"/>
                                          </p:val>
                                        </p:tav>
                                      </p:tavLst>
                                    </p:anim>
                                    <p:anim calcmode="lin" valueType="num">
                                      <p:cBhvr>
                                        <p:cTn id="32" dur="1000" fill="hold"/>
                                        <p:tgtEl>
                                          <p:spTgt spid="18752"/>
                                        </p:tgtEl>
                                        <p:attrNameLst>
                                          <p:attrName>ppt_y</p:attrName>
                                        </p:attrNameLst>
                                      </p:cBhvr>
                                      <p:tavLst>
                                        <p:tav tm="0">
                                          <p:val>
                                            <p:fltVal val="0.5"/>
                                          </p:val>
                                        </p:tav>
                                        <p:tav tm="100000">
                                          <p:val>
                                            <p:strVal val="#ppt_y"/>
                                          </p:val>
                                        </p:tav>
                                      </p:tavLst>
                                    </p:anim>
                                  </p:childTnLst>
                                </p:cTn>
                              </p:par>
                              <p:par>
                                <p:cTn id="33" presetID="23" presetClass="entr" presetSubtype="528" repeatCount="indefinite" fill="hold" grpId="0" nodeType="withEffect">
                                  <p:stCondLst>
                                    <p:cond delay="1500"/>
                                  </p:stCondLst>
                                  <p:childTnLst>
                                    <p:set>
                                      <p:cBhvr>
                                        <p:cTn id="34" dur="1" fill="hold">
                                          <p:stCondLst>
                                            <p:cond delay="0"/>
                                          </p:stCondLst>
                                        </p:cTn>
                                        <p:tgtEl>
                                          <p:spTgt spid="18753"/>
                                        </p:tgtEl>
                                        <p:attrNameLst>
                                          <p:attrName>style.visibility</p:attrName>
                                        </p:attrNameLst>
                                      </p:cBhvr>
                                      <p:to>
                                        <p:strVal val="visible"/>
                                      </p:to>
                                    </p:set>
                                    <p:anim calcmode="lin" valueType="num">
                                      <p:cBhvr>
                                        <p:cTn id="35" dur="1000" fill="hold"/>
                                        <p:tgtEl>
                                          <p:spTgt spid="18753"/>
                                        </p:tgtEl>
                                        <p:attrNameLst>
                                          <p:attrName>ppt_w</p:attrName>
                                        </p:attrNameLst>
                                      </p:cBhvr>
                                      <p:tavLst>
                                        <p:tav tm="0">
                                          <p:val>
                                            <p:fltVal val="0"/>
                                          </p:val>
                                        </p:tav>
                                        <p:tav tm="100000">
                                          <p:val>
                                            <p:strVal val="#ppt_w"/>
                                          </p:val>
                                        </p:tav>
                                      </p:tavLst>
                                    </p:anim>
                                    <p:anim calcmode="lin" valueType="num">
                                      <p:cBhvr>
                                        <p:cTn id="36" dur="1000" fill="hold"/>
                                        <p:tgtEl>
                                          <p:spTgt spid="18753"/>
                                        </p:tgtEl>
                                        <p:attrNameLst>
                                          <p:attrName>ppt_h</p:attrName>
                                        </p:attrNameLst>
                                      </p:cBhvr>
                                      <p:tavLst>
                                        <p:tav tm="0">
                                          <p:val>
                                            <p:fltVal val="0"/>
                                          </p:val>
                                        </p:tav>
                                        <p:tav tm="100000">
                                          <p:val>
                                            <p:strVal val="#ppt_h"/>
                                          </p:val>
                                        </p:tav>
                                      </p:tavLst>
                                    </p:anim>
                                    <p:anim calcmode="lin" valueType="num">
                                      <p:cBhvr>
                                        <p:cTn id="37" dur="1000" fill="hold"/>
                                        <p:tgtEl>
                                          <p:spTgt spid="18753"/>
                                        </p:tgtEl>
                                        <p:attrNameLst>
                                          <p:attrName>ppt_x</p:attrName>
                                        </p:attrNameLst>
                                      </p:cBhvr>
                                      <p:tavLst>
                                        <p:tav tm="0">
                                          <p:val>
                                            <p:fltVal val="0.5"/>
                                          </p:val>
                                        </p:tav>
                                        <p:tav tm="100000">
                                          <p:val>
                                            <p:strVal val="#ppt_x"/>
                                          </p:val>
                                        </p:tav>
                                      </p:tavLst>
                                    </p:anim>
                                    <p:anim calcmode="lin" valueType="num">
                                      <p:cBhvr>
                                        <p:cTn id="38" dur="1000" fill="hold"/>
                                        <p:tgtEl>
                                          <p:spTgt spid="18753"/>
                                        </p:tgtEl>
                                        <p:attrNameLst>
                                          <p:attrName>ppt_y</p:attrName>
                                        </p:attrNameLst>
                                      </p:cBhvr>
                                      <p:tavLst>
                                        <p:tav tm="0">
                                          <p:val>
                                            <p:fltVal val="0.5"/>
                                          </p:val>
                                        </p:tav>
                                        <p:tav tm="100000">
                                          <p:val>
                                            <p:strVal val="#ppt_y"/>
                                          </p:val>
                                        </p:tav>
                                      </p:tavLst>
                                    </p:anim>
                                  </p:childTnLst>
                                </p:cTn>
                              </p:par>
                              <p:par>
                                <p:cTn id="39" presetID="23" presetClass="entr" presetSubtype="528" repeatCount="indefinite" fill="hold" grpId="0" nodeType="withEffect">
                                  <p:stCondLst>
                                    <p:cond delay="1500"/>
                                  </p:stCondLst>
                                  <p:childTnLst>
                                    <p:set>
                                      <p:cBhvr>
                                        <p:cTn id="40" dur="1" fill="hold">
                                          <p:stCondLst>
                                            <p:cond delay="0"/>
                                          </p:stCondLst>
                                        </p:cTn>
                                        <p:tgtEl>
                                          <p:spTgt spid="18754"/>
                                        </p:tgtEl>
                                        <p:attrNameLst>
                                          <p:attrName>style.visibility</p:attrName>
                                        </p:attrNameLst>
                                      </p:cBhvr>
                                      <p:to>
                                        <p:strVal val="visible"/>
                                      </p:to>
                                    </p:set>
                                    <p:anim calcmode="lin" valueType="num">
                                      <p:cBhvr>
                                        <p:cTn id="41" dur="1000" fill="hold"/>
                                        <p:tgtEl>
                                          <p:spTgt spid="18754"/>
                                        </p:tgtEl>
                                        <p:attrNameLst>
                                          <p:attrName>ppt_w</p:attrName>
                                        </p:attrNameLst>
                                      </p:cBhvr>
                                      <p:tavLst>
                                        <p:tav tm="0">
                                          <p:val>
                                            <p:fltVal val="0"/>
                                          </p:val>
                                        </p:tav>
                                        <p:tav tm="100000">
                                          <p:val>
                                            <p:strVal val="#ppt_w"/>
                                          </p:val>
                                        </p:tav>
                                      </p:tavLst>
                                    </p:anim>
                                    <p:anim calcmode="lin" valueType="num">
                                      <p:cBhvr>
                                        <p:cTn id="42" dur="1000" fill="hold"/>
                                        <p:tgtEl>
                                          <p:spTgt spid="18754"/>
                                        </p:tgtEl>
                                        <p:attrNameLst>
                                          <p:attrName>ppt_h</p:attrName>
                                        </p:attrNameLst>
                                      </p:cBhvr>
                                      <p:tavLst>
                                        <p:tav tm="0">
                                          <p:val>
                                            <p:fltVal val="0"/>
                                          </p:val>
                                        </p:tav>
                                        <p:tav tm="100000">
                                          <p:val>
                                            <p:strVal val="#ppt_h"/>
                                          </p:val>
                                        </p:tav>
                                      </p:tavLst>
                                    </p:anim>
                                    <p:anim calcmode="lin" valueType="num">
                                      <p:cBhvr>
                                        <p:cTn id="43" dur="1000" fill="hold"/>
                                        <p:tgtEl>
                                          <p:spTgt spid="18754"/>
                                        </p:tgtEl>
                                        <p:attrNameLst>
                                          <p:attrName>ppt_x</p:attrName>
                                        </p:attrNameLst>
                                      </p:cBhvr>
                                      <p:tavLst>
                                        <p:tav tm="0">
                                          <p:val>
                                            <p:fltVal val="0.5"/>
                                          </p:val>
                                        </p:tav>
                                        <p:tav tm="100000">
                                          <p:val>
                                            <p:strVal val="#ppt_x"/>
                                          </p:val>
                                        </p:tav>
                                      </p:tavLst>
                                    </p:anim>
                                    <p:anim calcmode="lin" valueType="num">
                                      <p:cBhvr>
                                        <p:cTn id="44" dur="1000" fill="hold"/>
                                        <p:tgtEl>
                                          <p:spTgt spid="1875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67" grpId="0"/>
      <p:bldP spid="18467" grpId="1"/>
      <p:bldP spid="18751" grpId="0" animBg="1"/>
      <p:bldP spid="18752" grpId="0" animBg="1"/>
      <p:bldP spid="18753" grpId="0" animBg="1"/>
      <p:bldP spid="18754" grpId="0" animBg="1"/>
      <p:bldP spid="1875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0" y="1484313"/>
            <a:ext cx="3251200" cy="457200"/>
          </a:xfrm>
          <a:prstGeom prst="rect">
            <a:avLst/>
          </a:prstGeom>
          <a:gradFill rotWithShape="1">
            <a:gsLst>
              <a:gs pos="0">
                <a:schemeClr val="folHlink"/>
              </a:gs>
              <a:gs pos="50000">
                <a:schemeClr val="folHlink">
                  <a:gamma/>
                  <a:tint val="0"/>
                  <a:invGamma/>
                </a:schemeClr>
              </a:gs>
              <a:gs pos="100000">
                <a:schemeClr val="folHlink"/>
              </a:gs>
            </a:gsLst>
            <a:lin ang="5400000" scaled="1"/>
          </a:gradFill>
          <a:ln w="9525">
            <a:noFill/>
            <a:miter lim="800000"/>
            <a:headEnd/>
            <a:tailEnd/>
          </a:ln>
          <a:effectLst/>
        </p:spPr>
        <p:txBody>
          <a:bodyPr wrap="none" anchor="ctr"/>
          <a:lstStyle/>
          <a:p>
            <a:pPr defTabSz="457200">
              <a:defRPr/>
            </a:pPr>
            <a:endParaRPr lang="en-US" b="1">
              <a:solidFill>
                <a:srgbClr val="0000FF"/>
              </a:solidFill>
              <a:latin typeface="Times New Roman" pitchFamily="18" charset="0"/>
              <a:cs typeface="Arial" charset="0"/>
            </a:endParaRPr>
          </a:p>
        </p:txBody>
      </p:sp>
      <p:sp>
        <p:nvSpPr>
          <p:cNvPr id="10243" name="AutoShape 3"/>
          <p:cNvSpPr>
            <a:spLocks noChangeArrowheads="1"/>
          </p:cNvSpPr>
          <p:nvPr/>
        </p:nvSpPr>
        <p:spPr bwMode="auto">
          <a:xfrm>
            <a:off x="1295403" y="2276475"/>
            <a:ext cx="4874684" cy="1828800"/>
          </a:xfrm>
          <a:prstGeom prst="diamond">
            <a:avLst/>
          </a:prstGeom>
          <a:solidFill>
            <a:schemeClr val="bg1"/>
          </a:solidFill>
          <a:ln w="28575">
            <a:solidFill>
              <a:srgbClr val="FF0000"/>
            </a:solidFill>
            <a:miter lim="800000"/>
            <a:headEnd/>
            <a:tailEnd/>
          </a:ln>
        </p:spPr>
        <p:txBody>
          <a:bodyPr wrap="none" anchor="ctr"/>
          <a:lstStyle/>
          <a:p>
            <a:pPr defTabSz="457200" fontAlgn="base">
              <a:spcBef>
                <a:spcPct val="0"/>
              </a:spcBef>
              <a:spcAft>
                <a:spcPct val="0"/>
              </a:spcAft>
            </a:pPr>
            <a:endParaRPr lang="en-US" altLang="en-US" sz="2400">
              <a:solidFill>
                <a:srgbClr val="000000"/>
              </a:solidFill>
              <a:latin typeface="Arial" charset="0"/>
              <a:cs typeface="Arial" charset="0"/>
            </a:endParaRPr>
          </a:p>
        </p:txBody>
      </p:sp>
      <p:sp>
        <p:nvSpPr>
          <p:cNvPr id="10244" name="Line 4"/>
          <p:cNvSpPr>
            <a:spLocks noChangeShapeType="1"/>
          </p:cNvSpPr>
          <p:nvPr/>
        </p:nvSpPr>
        <p:spPr bwMode="auto">
          <a:xfrm rot="3000000">
            <a:off x="4853517" y="2606675"/>
            <a:ext cx="0" cy="203200"/>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10245" name="Line 5"/>
          <p:cNvSpPr>
            <a:spLocks noChangeShapeType="1"/>
          </p:cNvSpPr>
          <p:nvPr/>
        </p:nvSpPr>
        <p:spPr bwMode="auto">
          <a:xfrm rot="3000000">
            <a:off x="2453217" y="3543300"/>
            <a:ext cx="0" cy="203200"/>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10246" name="Line 6"/>
          <p:cNvSpPr>
            <a:spLocks noChangeShapeType="1"/>
          </p:cNvSpPr>
          <p:nvPr/>
        </p:nvSpPr>
        <p:spPr bwMode="auto">
          <a:xfrm rot="7800000" flipH="1">
            <a:off x="4857459" y="3589895"/>
            <a:ext cx="7303" cy="191597"/>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10247" name="Line 7"/>
          <p:cNvSpPr>
            <a:spLocks noChangeShapeType="1"/>
          </p:cNvSpPr>
          <p:nvPr/>
        </p:nvSpPr>
        <p:spPr bwMode="auto">
          <a:xfrm rot="7800000">
            <a:off x="2548467" y="2606675"/>
            <a:ext cx="0" cy="203200"/>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10248" name="Text Box 8"/>
          <p:cNvSpPr txBox="1">
            <a:spLocks noChangeArrowheads="1"/>
          </p:cNvSpPr>
          <p:nvPr/>
        </p:nvSpPr>
        <p:spPr bwMode="auto">
          <a:xfrm>
            <a:off x="3378200" y="1838325"/>
            <a:ext cx="50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defTabSz="457200" fontAlgn="base">
              <a:spcBef>
                <a:spcPct val="50000"/>
              </a:spcBef>
              <a:spcAft>
                <a:spcPct val="0"/>
              </a:spcAft>
            </a:pPr>
            <a:r>
              <a:rPr lang="en-US" altLang="en-US" sz="2400" b="1">
                <a:solidFill>
                  <a:srgbClr val="008000"/>
                </a:solidFill>
                <a:latin typeface="Times New Roman" pitchFamily="18" charset="0"/>
                <a:cs typeface="Arial" charset="0"/>
              </a:rPr>
              <a:t>A</a:t>
            </a:r>
          </a:p>
        </p:txBody>
      </p:sp>
      <p:sp>
        <p:nvSpPr>
          <p:cNvPr id="10249" name="Text Box 9"/>
          <p:cNvSpPr txBox="1">
            <a:spLocks noChangeArrowheads="1"/>
          </p:cNvSpPr>
          <p:nvPr/>
        </p:nvSpPr>
        <p:spPr bwMode="auto">
          <a:xfrm>
            <a:off x="685800" y="2971800"/>
            <a:ext cx="50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defTabSz="457200" fontAlgn="base">
              <a:spcBef>
                <a:spcPct val="50000"/>
              </a:spcBef>
              <a:spcAft>
                <a:spcPct val="0"/>
              </a:spcAft>
            </a:pPr>
            <a:r>
              <a:rPr lang="en-US" altLang="en-US" sz="2400" b="1">
                <a:solidFill>
                  <a:srgbClr val="008000"/>
                </a:solidFill>
                <a:latin typeface="Times New Roman" pitchFamily="18" charset="0"/>
                <a:cs typeface="Arial" charset="0"/>
              </a:rPr>
              <a:t>B</a:t>
            </a:r>
          </a:p>
        </p:txBody>
      </p:sp>
      <p:sp>
        <p:nvSpPr>
          <p:cNvPr id="10250" name="Text Box 10"/>
          <p:cNvSpPr txBox="1">
            <a:spLocks noChangeArrowheads="1"/>
          </p:cNvSpPr>
          <p:nvPr/>
        </p:nvSpPr>
        <p:spPr bwMode="auto">
          <a:xfrm>
            <a:off x="6000751" y="2971800"/>
            <a:ext cx="50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defTabSz="457200" fontAlgn="base">
              <a:spcBef>
                <a:spcPct val="50000"/>
              </a:spcBef>
              <a:spcAft>
                <a:spcPct val="0"/>
              </a:spcAft>
            </a:pPr>
            <a:r>
              <a:rPr lang="en-US" altLang="en-US" sz="2400" b="1">
                <a:solidFill>
                  <a:srgbClr val="008000"/>
                </a:solidFill>
                <a:latin typeface="Times New Roman" pitchFamily="18" charset="0"/>
                <a:cs typeface="Arial" charset="0"/>
              </a:rPr>
              <a:t>D</a:t>
            </a:r>
          </a:p>
        </p:txBody>
      </p:sp>
      <p:sp>
        <p:nvSpPr>
          <p:cNvPr id="10251" name="Text Box 11"/>
          <p:cNvSpPr txBox="1">
            <a:spLocks noChangeArrowheads="1"/>
          </p:cNvSpPr>
          <p:nvPr/>
        </p:nvSpPr>
        <p:spPr bwMode="auto">
          <a:xfrm>
            <a:off x="3352800" y="4095750"/>
            <a:ext cx="50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defTabSz="457200" fontAlgn="base">
              <a:spcBef>
                <a:spcPct val="50000"/>
              </a:spcBef>
              <a:spcAft>
                <a:spcPct val="0"/>
              </a:spcAft>
            </a:pPr>
            <a:r>
              <a:rPr lang="en-US" altLang="en-US" sz="2400" b="1">
                <a:solidFill>
                  <a:srgbClr val="008000"/>
                </a:solidFill>
                <a:latin typeface="Times New Roman" pitchFamily="18" charset="0"/>
                <a:cs typeface="Arial" charset="0"/>
              </a:rPr>
              <a:t>C</a:t>
            </a:r>
          </a:p>
        </p:txBody>
      </p:sp>
      <p:sp>
        <p:nvSpPr>
          <p:cNvPr id="81938" name="Line 18"/>
          <p:cNvSpPr>
            <a:spLocks noChangeShapeType="1"/>
          </p:cNvSpPr>
          <p:nvPr/>
        </p:nvSpPr>
        <p:spPr bwMode="auto">
          <a:xfrm>
            <a:off x="3733800" y="2276475"/>
            <a:ext cx="0" cy="1828800"/>
          </a:xfrm>
          <a:prstGeom prst="line">
            <a:avLst/>
          </a:prstGeom>
          <a:noFill/>
          <a:ln w="28575">
            <a:solidFill>
              <a:srgbClr val="6600FF"/>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81939" name="Line 19"/>
          <p:cNvSpPr>
            <a:spLocks noChangeShapeType="1"/>
          </p:cNvSpPr>
          <p:nvPr/>
        </p:nvSpPr>
        <p:spPr bwMode="auto">
          <a:xfrm>
            <a:off x="1295400" y="3198813"/>
            <a:ext cx="4876800" cy="0"/>
          </a:xfrm>
          <a:prstGeom prst="line">
            <a:avLst/>
          </a:prstGeom>
          <a:noFill/>
          <a:ln w="28575">
            <a:solidFill>
              <a:srgbClr val="6600FF"/>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81940" name="Text Box 20"/>
          <p:cNvSpPr txBox="1">
            <a:spLocks noChangeArrowheads="1"/>
          </p:cNvSpPr>
          <p:nvPr/>
        </p:nvSpPr>
        <p:spPr bwMode="auto">
          <a:xfrm>
            <a:off x="3024717" y="27813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defTabSz="457200" fontAlgn="base">
              <a:spcBef>
                <a:spcPct val="50000"/>
              </a:spcBef>
              <a:spcAft>
                <a:spcPct val="0"/>
              </a:spcAft>
            </a:pPr>
            <a:r>
              <a:rPr lang="en-US" altLang="en-US" sz="2400" b="1">
                <a:solidFill>
                  <a:srgbClr val="008000"/>
                </a:solidFill>
                <a:latin typeface="Times New Roman" pitchFamily="18" charset="0"/>
                <a:cs typeface="Arial" charset="0"/>
              </a:rPr>
              <a:t>O</a:t>
            </a:r>
          </a:p>
        </p:txBody>
      </p:sp>
      <p:grpSp>
        <p:nvGrpSpPr>
          <p:cNvPr id="2" name="Group 25"/>
          <p:cNvGrpSpPr>
            <a:grpSpLocks/>
          </p:cNvGrpSpPr>
          <p:nvPr/>
        </p:nvGrpSpPr>
        <p:grpSpPr bwMode="auto">
          <a:xfrm>
            <a:off x="2544254" y="3102006"/>
            <a:ext cx="65617" cy="182563"/>
            <a:chOff x="679" y="2649"/>
            <a:chExt cx="31" cy="115"/>
          </a:xfrm>
        </p:grpSpPr>
        <p:sp>
          <p:nvSpPr>
            <p:cNvPr id="13350" name="Line 26"/>
            <p:cNvSpPr>
              <a:spLocks noChangeShapeType="1"/>
            </p:cNvSpPr>
            <p:nvPr/>
          </p:nvSpPr>
          <p:spPr bwMode="auto">
            <a:xfrm rot="1800000">
              <a:off x="679" y="2649"/>
              <a:ext cx="0" cy="11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13351" name="Line 27"/>
            <p:cNvSpPr>
              <a:spLocks noChangeShapeType="1"/>
            </p:cNvSpPr>
            <p:nvPr/>
          </p:nvSpPr>
          <p:spPr bwMode="auto">
            <a:xfrm rot="1800000">
              <a:off x="710" y="2649"/>
              <a:ext cx="0" cy="11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grpSp>
      <p:grpSp>
        <p:nvGrpSpPr>
          <p:cNvPr id="3" name="Group 28"/>
          <p:cNvGrpSpPr>
            <a:grpSpLocks/>
          </p:cNvGrpSpPr>
          <p:nvPr/>
        </p:nvGrpSpPr>
        <p:grpSpPr bwMode="auto">
          <a:xfrm>
            <a:off x="4464051" y="3102006"/>
            <a:ext cx="65616" cy="182563"/>
            <a:chOff x="679" y="2649"/>
            <a:chExt cx="31" cy="115"/>
          </a:xfrm>
        </p:grpSpPr>
        <p:sp>
          <p:nvSpPr>
            <p:cNvPr id="13348" name="Line 29"/>
            <p:cNvSpPr>
              <a:spLocks noChangeShapeType="1"/>
            </p:cNvSpPr>
            <p:nvPr/>
          </p:nvSpPr>
          <p:spPr bwMode="auto">
            <a:xfrm rot="1800000">
              <a:off x="679" y="2649"/>
              <a:ext cx="0" cy="11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13349" name="Line 30"/>
            <p:cNvSpPr>
              <a:spLocks noChangeShapeType="1"/>
            </p:cNvSpPr>
            <p:nvPr/>
          </p:nvSpPr>
          <p:spPr bwMode="auto">
            <a:xfrm rot="1800000">
              <a:off x="710" y="2649"/>
              <a:ext cx="0" cy="11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grpSp>
      <p:grpSp>
        <p:nvGrpSpPr>
          <p:cNvPr id="4" name="Group 31"/>
          <p:cNvGrpSpPr>
            <a:grpSpLocks/>
          </p:cNvGrpSpPr>
          <p:nvPr/>
        </p:nvGrpSpPr>
        <p:grpSpPr bwMode="auto">
          <a:xfrm>
            <a:off x="3733800" y="3573463"/>
            <a:ext cx="0" cy="182562"/>
            <a:chOff x="2592" y="2592"/>
            <a:chExt cx="0" cy="115"/>
          </a:xfrm>
        </p:grpSpPr>
        <p:sp>
          <p:nvSpPr>
            <p:cNvPr id="13346" name="Line 32"/>
            <p:cNvSpPr>
              <a:spLocks noChangeShapeType="1"/>
            </p:cNvSpPr>
            <p:nvPr/>
          </p:nvSpPr>
          <p:spPr bwMode="auto">
            <a:xfrm rot="2400000">
              <a:off x="2592" y="2592"/>
              <a:ext cx="0" cy="11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13347" name="Line 33"/>
            <p:cNvSpPr>
              <a:spLocks noChangeShapeType="1"/>
            </p:cNvSpPr>
            <p:nvPr/>
          </p:nvSpPr>
          <p:spPr bwMode="auto">
            <a:xfrm rot="-2400000">
              <a:off x="2592" y="2592"/>
              <a:ext cx="0" cy="11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grpSp>
      <p:grpSp>
        <p:nvGrpSpPr>
          <p:cNvPr id="5" name="Group 34"/>
          <p:cNvGrpSpPr>
            <a:grpSpLocks/>
          </p:cNvGrpSpPr>
          <p:nvPr/>
        </p:nvGrpSpPr>
        <p:grpSpPr bwMode="auto">
          <a:xfrm>
            <a:off x="3732741" y="2692430"/>
            <a:ext cx="0" cy="182563"/>
            <a:chOff x="2592" y="2592"/>
            <a:chExt cx="0" cy="115"/>
          </a:xfrm>
        </p:grpSpPr>
        <p:sp>
          <p:nvSpPr>
            <p:cNvPr id="13344" name="Line 35"/>
            <p:cNvSpPr>
              <a:spLocks noChangeShapeType="1"/>
            </p:cNvSpPr>
            <p:nvPr/>
          </p:nvSpPr>
          <p:spPr bwMode="auto">
            <a:xfrm rot="2400000">
              <a:off x="2592" y="2592"/>
              <a:ext cx="0" cy="11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13345" name="Line 36"/>
            <p:cNvSpPr>
              <a:spLocks noChangeShapeType="1"/>
            </p:cNvSpPr>
            <p:nvPr/>
          </p:nvSpPr>
          <p:spPr bwMode="auto">
            <a:xfrm rot="-2400000">
              <a:off x="2592" y="2592"/>
              <a:ext cx="0" cy="11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grpSp>
      <p:cxnSp>
        <p:nvCxnSpPr>
          <p:cNvPr id="35" name="Straight Connector 34"/>
          <p:cNvCxnSpPr/>
          <p:nvPr/>
        </p:nvCxnSpPr>
        <p:spPr>
          <a:xfrm rot="5400000">
            <a:off x="3406261" y="3713692"/>
            <a:ext cx="6143625" cy="21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Rectangle 12"/>
          <p:cNvSpPr>
            <a:spLocks noChangeArrowheads="1"/>
          </p:cNvSpPr>
          <p:nvPr/>
        </p:nvSpPr>
        <p:spPr bwMode="auto">
          <a:xfrm>
            <a:off x="6556957" y="766107"/>
            <a:ext cx="5562951" cy="2400657"/>
          </a:xfrm>
          <a:prstGeom prst="rect">
            <a:avLst/>
          </a:prstGeom>
          <a:solidFill>
            <a:schemeClr val="accent1">
              <a:lumMod val="40000"/>
              <a:lumOff val="60000"/>
            </a:schemeClr>
          </a:solidFill>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spAutoFit/>
          </a:bodyPr>
          <a:lstStyle/>
          <a:p>
            <a:pPr marL="342900" indent="-342900" algn="just" defTabSz="457200" eaLnBrk="0" hangingPunct="0">
              <a:defRPr/>
            </a:pPr>
            <a:r>
              <a:rPr lang="en-US" sz="4000" b="1" dirty="0">
                <a:solidFill>
                  <a:srgbClr val="FF0000"/>
                </a:solidFill>
                <a:latin typeface="Times New Roman" pitchFamily="18" charset="0"/>
                <a:cs typeface="Times New Roman" pitchFamily="18" charset="0"/>
              </a:rPr>
              <a:t>  2</a:t>
            </a:r>
            <a:r>
              <a:rPr lang="en-US" sz="2000" b="1" dirty="0">
                <a:solidFill>
                  <a:srgbClr val="FF0000"/>
                </a:solidFill>
                <a:latin typeface="Times New Roman" pitchFamily="18" charset="0"/>
                <a:cs typeface="Times New Roman" pitchFamily="18" charset="0"/>
              </a:rPr>
              <a:t> </a:t>
            </a:r>
            <a:r>
              <a:rPr lang="en-US" sz="2200" b="1" dirty="0">
                <a:solidFill>
                  <a:srgbClr val="0000FF"/>
                </a:solidFill>
                <a:latin typeface="Times New Roman" pitchFamily="18" charset="0"/>
                <a:cs typeface="Times New Roman" pitchFamily="18" charset="0"/>
              </a:rPr>
              <a:t>Cho </a:t>
            </a:r>
            <a:r>
              <a:rPr lang="en-US" sz="2200" b="1" dirty="0" err="1">
                <a:solidFill>
                  <a:srgbClr val="0000FF"/>
                </a:solidFill>
                <a:latin typeface="Times New Roman" pitchFamily="18" charset="0"/>
                <a:cs typeface="Times New Roman" pitchFamily="18" charset="0"/>
              </a:rPr>
              <a:t>hình</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thoi</a:t>
            </a:r>
            <a:r>
              <a:rPr lang="en-US" sz="2200" b="1" dirty="0">
                <a:solidFill>
                  <a:srgbClr val="0000FF"/>
                </a:solidFill>
                <a:latin typeface="Times New Roman" pitchFamily="18" charset="0"/>
                <a:cs typeface="Times New Roman" pitchFamily="18" charset="0"/>
              </a:rPr>
              <a:t> ABCD, </a:t>
            </a:r>
            <a:r>
              <a:rPr lang="en-US" sz="2200" b="1" dirty="0" err="1">
                <a:solidFill>
                  <a:srgbClr val="0000FF"/>
                </a:solidFill>
                <a:latin typeface="Times New Roman" pitchFamily="18" charset="0"/>
                <a:cs typeface="Times New Roman" pitchFamily="18" charset="0"/>
              </a:rPr>
              <a:t>hai</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đường</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chéo</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cắt</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nhau</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tại</a:t>
            </a:r>
            <a:r>
              <a:rPr lang="en-US" sz="2200" b="1" dirty="0">
                <a:solidFill>
                  <a:srgbClr val="0000FF"/>
                </a:solidFill>
                <a:latin typeface="Times New Roman" pitchFamily="18" charset="0"/>
                <a:cs typeface="Times New Roman" pitchFamily="18" charset="0"/>
              </a:rPr>
              <a:t> O.</a:t>
            </a:r>
          </a:p>
          <a:p>
            <a:pPr marL="342900" indent="-342900" algn="just" defTabSz="457200" eaLnBrk="0" hangingPunct="0">
              <a:buFontTx/>
              <a:buAutoNum type="alphaLcParenR"/>
              <a:defRPr/>
            </a:pPr>
            <a:r>
              <a:rPr lang="en-US" sz="2200" b="1" dirty="0">
                <a:solidFill>
                  <a:srgbClr val="0000FF"/>
                </a:solidFill>
                <a:latin typeface="Times New Roman" pitchFamily="18" charset="0"/>
                <a:cs typeface="Times New Roman" pitchFamily="18" charset="0"/>
              </a:rPr>
              <a:t>Theo </a:t>
            </a:r>
            <a:r>
              <a:rPr lang="en-US" sz="2200" b="1" dirty="0" err="1">
                <a:solidFill>
                  <a:srgbClr val="0000FF"/>
                </a:solidFill>
                <a:latin typeface="Times New Roman" pitchFamily="18" charset="0"/>
                <a:cs typeface="Times New Roman" pitchFamily="18" charset="0"/>
              </a:rPr>
              <a:t>tính</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chất</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của</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hình</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bình</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hành</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hai</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đường</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chéo</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của</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hình</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thoi</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có</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tính</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chất</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gì</a:t>
            </a:r>
            <a:r>
              <a:rPr lang="en-US" sz="2200" b="1" dirty="0">
                <a:solidFill>
                  <a:srgbClr val="0000FF"/>
                </a:solidFill>
                <a:latin typeface="Times New Roman" pitchFamily="18" charset="0"/>
                <a:cs typeface="Times New Roman" pitchFamily="18" charset="0"/>
              </a:rPr>
              <a:t>? </a:t>
            </a:r>
          </a:p>
          <a:p>
            <a:pPr marL="342900" indent="-342900" algn="just" defTabSz="457200" eaLnBrk="0" hangingPunct="0">
              <a:defRPr/>
            </a:pPr>
            <a:r>
              <a:rPr lang="en-US" sz="2200" b="1" dirty="0">
                <a:solidFill>
                  <a:srgbClr val="0000FF"/>
                </a:solidFill>
                <a:latin typeface="Times New Roman" pitchFamily="18" charset="0"/>
                <a:cs typeface="Times New Roman" pitchFamily="18" charset="0"/>
              </a:rPr>
              <a:t>b) </a:t>
            </a:r>
            <a:r>
              <a:rPr lang="en-US" sz="2200" b="1" dirty="0" err="1">
                <a:solidFill>
                  <a:srgbClr val="0000FF"/>
                </a:solidFill>
                <a:latin typeface="Times New Roman" pitchFamily="18" charset="0"/>
                <a:cs typeface="Times New Roman" pitchFamily="18" charset="0"/>
              </a:rPr>
              <a:t>Hãy</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phát</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hiện</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thêm</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các</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tính</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chất</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khác</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của</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hai</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đường</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chéo</a:t>
            </a:r>
            <a:r>
              <a:rPr lang="en-US" sz="2200" b="1" dirty="0">
                <a:solidFill>
                  <a:srgbClr val="0000FF"/>
                </a:solidFill>
                <a:latin typeface="Times New Roman" pitchFamily="18" charset="0"/>
                <a:cs typeface="Times New Roman" pitchFamily="18" charset="0"/>
              </a:rPr>
              <a:t> AC </a:t>
            </a:r>
            <a:r>
              <a:rPr lang="en-US" sz="2200" b="1" dirty="0" err="1">
                <a:solidFill>
                  <a:srgbClr val="0000FF"/>
                </a:solidFill>
                <a:latin typeface="Times New Roman" pitchFamily="18" charset="0"/>
                <a:cs typeface="Times New Roman" pitchFamily="18" charset="0"/>
              </a:rPr>
              <a:t>và</a:t>
            </a:r>
            <a:r>
              <a:rPr lang="en-US" sz="2200" b="1" dirty="0">
                <a:solidFill>
                  <a:srgbClr val="0000FF"/>
                </a:solidFill>
                <a:latin typeface="Times New Roman" pitchFamily="18" charset="0"/>
                <a:cs typeface="Times New Roman" pitchFamily="18" charset="0"/>
              </a:rPr>
              <a:t> DB.</a:t>
            </a:r>
          </a:p>
        </p:txBody>
      </p:sp>
      <p:sp>
        <p:nvSpPr>
          <p:cNvPr id="30" name="Rectangle 16"/>
          <p:cNvSpPr>
            <a:spLocks noChangeArrowheads="1"/>
          </p:cNvSpPr>
          <p:nvPr/>
        </p:nvSpPr>
        <p:spPr bwMode="auto">
          <a:xfrm>
            <a:off x="6671733" y="6020674"/>
            <a:ext cx="552026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342900" indent="-342900" algn="just" defTabSz="457200" fontAlgn="base">
              <a:spcBef>
                <a:spcPct val="0"/>
              </a:spcBef>
              <a:spcAft>
                <a:spcPct val="0"/>
              </a:spcAft>
            </a:pPr>
            <a:r>
              <a:rPr lang="en-US" altLang="en-US" sz="2400" b="1">
                <a:solidFill>
                  <a:srgbClr val="0000CC"/>
                </a:solidFill>
                <a:latin typeface="Times New Roman" pitchFamily="18" charset="0"/>
                <a:cs typeface="Times New Roman" pitchFamily="18" charset="0"/>
              </a:rPr>
              <a:t> - Hai đường chéo cắt nhau tại</a:t>
            </a:r>
          </a:p>
          <a:p>
            <a:pPr marL="342900" indent="-342900" algn="just" defTabSz="457200" fontAlgn="base">
              <a:spcBef>
                <a:spcPct val="0"/>
              </a:spcBef>
              <a:spcAft>
                <a:spcPct val="0"/>
              </a:spcAft>
            </a:pPr>
            <a:r>
              <a:rPr lang="en-US" altLang="en-US" sz="2400" b="1">
                <a:solidFill>
                  <a:srgbClr val="0000CC"/>
                </a:solidFill>
                <a:latin typeface="Times New Roman" pitchFamily="18" charset="0"/>
                <a:cs typeface="Times New Roman" pitchFamily="18" charset="0"/>
              </a:rPr>
              <a:t> trung điểm của mỗi đường.</a:t>
            </a:r>
          </a:p>
        </p:txBody>
      </p:sp>
      <p:sp>
        <p:nvSpPr>
          <p:cNvPr id="6" name="Rectangle 16"/>
          <p:cNvSpPr>
            <a:spLocks noChangeArrowheads="1"/>
          </p:cNvSpPr>
          <p:nvPr/>
        </p:nvSpPr>
        <p:spPr bwMode="auto">
          <a:xfrm>
            <a:off x="15" y="1484313"/>
            <a:ext cx="321521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342900" indent="-342900" defTabSz="457200" fontAlgn="base">
              <a:spcBef>
                <a:spcPct val="0"/>
              </a:spcBef>
              <a:spcAft>
                <a:spcPct val="0"/>
              </a:spcAft>
            </a:pPr>
            <a:r>
              <a:rPr lang="en-US" altLang="en-US" sz="2400" b="1" dirty="0">
                <a:solidFill>
                  <a:srgbClr val="FF0000"/>
                </a:solidFill>
                <a:latin typeface="Times New Roman" pitchFamily="18" charset="0"/>
                <a:cs typeface="Times New Roman" pitchFamily="18" charset="0"/>
              </a:rPr>
              <a:t>2. </a:t>
            </a:r>
            <a:r>
              <a:rPr lang="en-US" altLang="en-US" sz="2400" b="1" dirty="0" err="1">
                <a:solidFill>
                  <a:srgbClr val="FF0000"/>
                </a:solidFill>
                <a:latin typeface="Times New Roman" pitchFamily="18" charset="0"/>
                <a:cs typeface="Times New Roman" pitchFamily="18" charset="0"/>
              </a:rPr>
              <a:t>Tính</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chất</a:t>
            </a:r>
            <a:r>
              <a:rPr lang="en-US" altLang="en-US" sz="2400" b="1" dirty="0">
                <a:solidFill>
                  <a:srgbClr val="FF0000"/>
                </a:solidFill>
                <a:latin typeface="Times New Roman" pitchFamily="18" charset="0"/>
                <a:cs typeface="Times New Roman" pitchFamily="18" charset="0"/>
              </a:rPr>
              <a:t>:</a:t>
            </a:r>
          </a:p>
        </p:txBody>
      </p:sp>
      <p:sp>
        <p:nvSpPr>
          <p:cNvPr id="7" name="Rectangle 16"/>
          <p:cNvSpPr>
            <a:spLocks noChangeArrowheads="1"/>
          </p:cNvSpPr>
          <p:nvPr/>
        </p:nvSpPr>
        <p:spPr bwMode="auto">
          <a:xfrm>
            <a:off x="9" y="4724400"/>
            <a:ext cx="6288617"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342900" indent="-342900" defTabSz="457200" fontAlgn="base">
              <a:spcBef>
                <a:spcPct val="0"/>
              </a:spcBef>
              <a:spcAft>
                <a:spcPct val="0"/>
              </a:spcAft>
            </a:pPr>
            <a:r>
              <a:rPr lang="en-US" altLang="en-US" sz="2400" b="1" dirty="0">
                <a:solidFill>
                  <a:srgbClr val="0000CC"/>
                </a:solidFill>
                <a:latin typeface="Times New Roman" pitchFamily="18" charset="0"/>
                <a:cs typeface="Times New Roman" pitchFamily="18" charset="0"/>
              </a:rPr>
              <a:t>* </a:t>
            </a:r>
            <a:r>
              <a:rPr lang="en-US" altLang="en-US" sz="2400" b="1" dirty="0" err="1">
                <a:solidFill>
                  <a:srgbClr val="0000CC"/>
                </a:solidFill>
                <a:latin typeface="Times New Roman" pitchFamily="18" charset="0"/>
                <a:cs typeface="Times New Roman" pitchFamily="18" charset="0"/>
              </a:rPr>
              <a:t>Hình</a:t>
            </a:r>
            <a:r>
              <a:rPr lang="en-US" altLang="en-US" sz="2400" b="1" dirty="0">
                <a:solidFill>
                  <a:srgbClr val="0000CC"/>
                </a:solidFill>
                <a:latin typeface="Times New Roman" pitchFamily="18" charset="0"/>
                <a:cs typeface="Times New Roman" pitchFamily="18" charset="0"/>
              </a:rPr>
              <a:t> </a:t>
            </a:r>
            <a:r>
              <a:rPr lang="en-US" altLang="en-US" sz="2400" b="1" dirty="0" err="1">
                <a:solidFill>
                  <a:srgbClr val="0000CC"/>
                </a:solidFill>
                <a:latin typeface="Times New Roman" pitchFamily="18" charset="0"/>
                <a:cs typeface="Times New Roman" pitchFamily="18" charset="0"/>
              </a:rPr>
              <a:t>thoi</a:t>
            </a:r>
            <a:r>
              <a:rPr lang="en-US" altLang="en-US" sz="2400" b="1" dirty="0">
                <a:solidFill>
                  <a:srgbClr val="0000CC"/>
                </a:solidFill>
                <a:latin typeface="Times New Roman" pitchFamily="18" charset="0"/>
                <a:cs typeface="Times New Roman" pitchFamily="18" charset="0"/>
              </a:rPr>
              <a:t> </a:t>
            </a:r>
            <a:r>
              <a:rPr lang="en-US" altLang="en-US" sz="2400" b="1" dirty="0" err="1">
                <a:solidFill>
                  <a:srgbClr val="0000CC"/>
                </a:solidFill>
                <a:latin typeface="Times New Roman" pitchFamily="18" charset="0"/>
                <a:cs typeface="Times New Roman" pitchFamily="18" charset="0"/>
              </a:rPr>
              <a:t>có</a:t>
            </a:r>
            <a:r>
              <a:rPr lang="en-US" altLang="en-US" sz="2400" b="1" dirty="0">
                <a:solidFill>
                  <a:srgbClr val="0000CC"/>
                </a:solidFill>
                <a:latin typeface="Times New Roman" pitchFamily="18" charset="0"/>
                <a:cs typeface="Times New Roman" pitchFamily="18" charset="0"/>
              </a:rPr>
              <a:t> </a:t>
            </a:r>
            <a:r>
              <a:rPr lang="en-US" altLang="en-US" sz="2400" b="1" dirty="0" err="1">
                <a:solidFill>
                  <a:srgbClr val="0000CC"/>
                </a:solidFill>
                <a:latin typeface="Times New Roman" pitchFamily="18" charset="0"/>
                <a:cs typeface="Times New Roman" pitchFamily="18" charset="0"/>
              </a:rPr>
              <a:t>tất</a:t>
            </a:r>
            <a:r>
              <a:rPr lang="en-US" altLang="en-US" sz="2400" b="1" dirty="0">
                <a:solidFill>
                  <a:srgbClr val="0000CC"/>
                </a:solidFill>
                <a:latin typeface="Times New Roman" pitchFamily="18" charset="0"/>
                <a:cs typeface="Times New Roman" pitchFamily="18" charset="0"/>
              </a:rPr>
              <a:t> </a:t>
            </a:r>
            <a:r>
              <a:rPr lang="en-US" altLang="en-US" sz="2400" b="1" dirty="0" err="1">
                <a:solidFill>
                  <a:srgbClr val="0000CC"/>
                </a:solidFill>
                <a:latin typeface="Times New Roman" pitchFamily="18" charset="0"/>
                <a:cs typeface="Times New Roman" pitchFamily="18" charset="0"/>
              </a:rPr>
              <a:t>cả</a:t>
            </a:r>
            <a:r>
              <a:rPr lang="en-US" altLang="en-US" sz="2400" b="1" dirty="0">
                <a:solidFill>
                  <a:srgbClr val="0000CC"/>
                </a:solidFill>
                <a:latin typeface="Times New Roman" pitchFamily="18" charset="0"/>
                <a:cs typeface="Times New Roman" pitchFamily="18" charset="0"/>
              </a:rPr>
              <a:t> </a:t>
            </a:r>
            <a:r>
              <a:rPr lang="en-US" altLang="en-US" sz="2400" b="1" dirty="0" err="1">
                <a:solidFill>
                  <a:srgbClr val="0000CC"/>
                </a:solidFill>
                <a:latin typeface="Times New Roman" pitchFamily="18" charset="0"/>
                <a:cs typeface="Times New Roman" pitchFamily="18" charset="0"/>
              </a:rPr>
              <a:t>các</a:t>
            </a:r>
            <a:r>
              <a:rPr lang="en-US" altLang="en-US" sz="2400" b="1" dirty="0">
                <a:solidFill>
                  <a:srgbClr val="0000CC"/>
                </a:solidFill>
                <a:latin typeface="Times New Roman" pitchFamily="18" charset="0"/>
                <a:cs typeface="Times New Roman" pitchFamily="18" charset="0"/>
              </a:rPr>
              <a:t> </a:t>
            </a:r>
            <a:r>
              <a:rPr lang="en-US" altLang="en-US" sz="2400" b="1" dirty="0" err="1">
                <a:solidFill>
                  <a:srgbClr val="0000CC"/>
                </a:solidFill>
                <a:latin typeface="Times New Roman" pitchFamily="18" charset="0"/>
                <a:cs typeface="Times New Roman" pitchFamily="18" charset="0"/>
              </a:rPr>
              <a:t>tính</a:t>
            </a:r>
            <a:r>
              <a:rPr lang="en-US" altLang="en-US" sz="2400" b="1" dirty="0">
                <a:solidFill>
                  <a:srgbClr val="0000CC"/>
                </a:solidFill>
                <a:latin typeface="Times New Roman" pitchFamily="18" charset="0"/>
                <a:cs typeface="Times New Roman" pitchFamily="18" charset="0"/>
              </a:rPr>
              <a:t> </a:t>
            </a:r>
            <a:r>
              <a:rPr lang="en-US" altLang="en-US" sz="2400" b="1" dirty="0" err="1">
                <a:solidFill>
                  <a:srgbClr val="0000CC"/>
                </a:solidFill>
                <a:latin typeface="Times New Roman" pitchFamily="18" charset="0"/>
                <a:cs typeface="Times New Roman" pitchFamily="18" charset="0"/>
              </a:rPr>
              <a:t>chất</a:t>
            </a:r>
            <a:endParaRPr lang="en-US" altLang="en-US" sz="2400" b="1" dirty="0">
              <a:solidFill>
                <a:srgbClr val="0000CC"/>
              </a:solidFill>
              <a:latin typeface="Times New Roman" pitchFamily="18" charset="0"/>
              <a:cs typeface="Times New Roman" pitchFamily="18" charset="0"/>
            </a:endParaRPr>
          </a:p>
          <a:p>
            <a:pPr marL="342900" indent="-342900" defTabSz="457200" fontAlgn="base">
              <a:spcBef>
                <a:spcPct val="0"/>
              </a:spcBef>
              <a:spcAft>
                <a:spcPct val="0"/>
              </a:spcAft>
            </a:pPr>
            <a:r>
              <a:rPr lang="en-US" altLang="en-US" sz="2400" b="1" dirty="0" err="1">
                <a:solidFill>
                  <a:srgbClr val="0000CC"/>
                </a:solidFill>
                <a:latin typeface="Times New Roman" pitchFamily="18" charset="0"/>
                <a:cs typeface="Times New Roman" pitchFamily="18" charset="0"/>
              </a:rPr>
              <a:t>của</a:t>
            </a:r>
            <a:r>
              <a:rPr lang="en-US" altLang="en-US" sz="2400" b="1" dirty="0">
                <a:solidFill>
                  <a:srgbClr val="0000CC"/>
                </a:solidFill>
                <a:latin typeface="Times New Roman" pitchFamily="18" charset="0"/>
                <a:cs typeface="Times New Roman" pitchFamily="18" charset="0"/>
              </a:rPr>
              <a:t> </a:t>
            </a:r>
            <a:r>
              <a:rPr lang="en-US" altLang="en-US" sz="2400" b="1" dirty="0" err="1">
                <a:solidFill>
                  <a:srgbClr val="0000CC"/>
                </a:solidFill>
                <a:latin typeface="Times New Roman" pitchFamily="18" charset="0"/>
                <a:cs typeface="Times New Roman" pitchFamily="18" charset="0"/>
              </a:rPr>
              <a:t>hình</a:t>
            </a:r>
            <a:r>
              <a:rPr lang="en-US" altLang="en-US" sz="2400" b="1" dirty="0">
                <a:solidFill>
                  <a:srgbClr val="0000CC"/>
                </a:solidFill>
                <a:latin typeface="Times New Roman" pitchFamily="18" charset="0"/>
                <a:cs typeface="Times New Roman" pitchFamily="18" charset="0"/>
              </a:rPr>
              <a:t> </a:t>
            </a:r>
            <a:r>
              <a:rPr lang="en-US" altLang="en-US" sz="2400" b="1" dirty="0" err="1">
                <a:solidFill>
                  <a:srgbClr val="0000CC"/>
                </a:solidFill>
                <a:latin typeface="Times New Roman" pitchFamily="18" charset="0"/>
                <a:cs typeface="Times New Roman" pitchFamily="18" charset="0"/>
              </a:rPr>
              <a:t>bình</a:t>
            </a:r>
            <a:r>
              <a:rPr lang="en-US" altLang="en-US" sz="2400" b="1" dirty="0">
                <a:solidFill>
                  <a:srgbClr val="0000CC"/>
                </a:solidFill>
                <a:latin typeface="Times New Roman" pitchFamily="18" charset="0"/>
                <a:cs typeface="Times New Roman" pitchFamily="18" charset="0"/>
              </a:rPr>
              <a:t> </a:t>
            </a:r>
            <a:r>
              <a:rPr lang="en-US" altLang="en-US" sz="2400" b="1" dirty="0" err="1">
                <a:solidFill>
                  <a:srgbClr val="0000CC"/>
                </a:solidFill>
                <a:latin typeface="Times New Roman" pitchFamily="18" charset="0"/>
                <a:cs typeface="Times New Roman" pitchFamily="18" charset="0"/>
              </a:rPr>
              <a:t>hành</a:t>
            </a:r>
            <a:r>
              <a:rPr lang="en-US" altLang="en-US" sz="2400" b="1" dirty="0">
                <a:solidFill>
                  <a:srgbClr val="0000CC"/>
                </a:solidFill>
                <a:latin typeface="Times New Roman" pitchFamily="18" charset="0"/>
                <a:cs typeface="Times New Roman" pitchFamily="18" charset="0"/>
              </a:rPr>
              <a:t>.</a:t>
            </a:r>
          </a:p>
        </p:txBody>
      </p:sp>
      <p:sp>
        <p:nvSpPr>
          <p:cNvPr id="8" name="Rectangle 16"/>
          <p:cNvSpPr>
            <a:spLocks noChangeArrowheads="1"/>
          </p:cNvSpPr>
          <p:nvPr/>
        </p:nvSpPr>
        <p:spPr bwMode="auto">
          <a:xfrm>
            <a:off x="6696075" y="4724242"/>
            <a:ext cx="4798484" cy="7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342900" indent="-342900" defTabSz="457200" fontAlgn="base">
              <a:spcBef>
                <a:spcPct val="0"/>
              </a:spcBef>
              <a:spcAft>
                <a:spcPct val="0"/>
              </a:spcAft>
              <a:buFontTx/>
              <a:buChar char="-"/>
            </a:pPr>
            <a:r>
              <a:rPr lang="en-US" altLang="en-US" sz="2400" b="1">
                <a:solidFill>
                  <a:srgbClr val="0000CC"/>
                </a:solidFill>
                <a:latin typeface="Times New Roman" pitchFamily="18" charset="0"/>
                <a:cs typeface="Times New Roman" pitchFamily="18" charset="0"/>
              </a:rPr>
              <a:t>Các cạnh đối song song và </a:t>
            </a:r>
          </a:p>
          <a:p>
            <a:pPr defTabSz="457200" fontAlgn="base">
              <a:spcBef>
                <a:spcPct val="0"/>
              </a:spcBef>
              <a:spcAft>
                <a:spcPct val="0"/>
              </a:spcAft>
            </a:pPr>
            <a:r>
              <a:rPr lang="en-US" altLang="en-US" sz="2400" b="1">
                <a:solidFill>
                  <a:srgbClr val="0000CC"/>
                </a:solidFill>
                <a:latin typeface="Times New Roman" pitchFamily="18" charset="0"/>
                <a:cs typeface="Times New Roman" pitchFamily="18" charset="0"/>
              </a:rPr>
              <a:t>bằng nhau.</a:t>
            </a:r>
          </a:p>
        </p:txBody>
      </p:sp>
      <p:sp>
        <p:nvSpPr>
          <p:cNvPr id="9" name="Rectangle 16"/>
          <p:cNvSpPr>
            <a:spLocks noChangeArrowheads="1"/>
          </p:cNvSpPr>
          <p:nvPr/>
        </p:nvSpPr>
        <p:spPr bwMode="auto">
          <a:xfrm>
            <a:off x="6768075" y="5517480"/>
            <a:ext cx="479848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342900" indent="-342900" defTabSz="457200" fontAlgn="base">
              <a:spcBef>
                <a:spcPct val="0"/>
              </a:spcBef>
              <a:spcAft>
                <a:spcPct val="0"/>
              </a:spcAft>
            </a:pPr>
            <a:r>
              <a:rPr lang="en-US" altLang="en-US" sz="2400" b="1" dirty="0">
                <a:solidFill>
                  <a:srgbClr val="0000CC"/>
                </a:solidFill>
                <a:latin typeface="Times New Roman" pitchFamily="18" charset="0"/>
                <a:cs typeface="Times New Roman" pitchFamily="18" charset="0"/>
              </a:rPr>
              <a:t>- </a:t>
            </a:r>
            <a:r>
              <a:rPr lang="en-US" altLang="en-US" sz="2400" b="1" dirty="0" err="1">
                <a:solidFill>
                  <a:srgbClr val="0000CC"/>
                </a:solidFill>
                <a:latin typeface="Times New Roman" pitchFamily="18" charset="0"/>
                <a:cs typeface="Times New Roman" pitchFamily="18" charset="0"/>
              </a:rPr>
              <a:t>Các</a:t>
            </a:r>
            <a:r>
              <a:rPr lang="en-US" altLang="en-US" sz="2400" b="1" dirty="0">
                <a:solidFill>
                  <a:srgbClr val="0000CC"/>
                </a:solidFill>
                <a:latin typeface="Times New Roman" pitchFamily="18" charset="0"/>
                <a:cs typeface="Times New Roman" pitchFamily="18" charset="0"/>
              </a:rPr>
              <a:t> </a:t>
            </a:r>
            <a:r>
              <a:rPr lang="en-US" altLang="en-US" sz="2400" b="1" dirty="0" err="1">
                <a:solidFill>
                  <a:srgbClr val="0000CC"/>
                </a:solidFill>
                <a:latin typeface="Times New Roman" pitchFamily="18" charset="0"/>
                <a:cs typeface="Times New Roman" pitchFamily="18" charset="0"/>
              </a:rPr>
              <a:t>góc</a:t>
            </a:r>
            <a:r>
              <a:rPr lang="en-US" altLang="en-US" sz="2400" b="1" dirty="0">
                <a:solidFill>
                  <a:srgbClr val="0000CC"/>
                </a:solidFill>
                <a:latin typeface="Times New Roman" pitchFamily="18" charset="0"/>
                <a:cs typeface="Times New Roman" pitchFamily="18" charset="0"/>
              </a:rPr>
              <a:t> </a:t>
            </a:r>
            <a:r>
              <a:rPr lang="en-US" altLang="en-US" sz="2400" b="1" dirty="0" err="1">
                <a:solidFill>
                  <a:srgbClr val="0000CC"/>
                </a:solidFill>
                <a:latin typeface="Times New Roman" pitchFamily="18" charset="0"/>
                <a:cs typeface="Times New Roman" pitchFamily="18" charset="0"/>
              </a:rPr>
              <a:t>đối</a:t>
            </a:r>
            <a:r>
              <a:rPr lang="en-US" altLang="en-US" sz="2400" b="1" dirty="0">
                <a:solidFill>
                  <a:srgbClr val="0000CC"/>
                </a:solidFill>
                <a:latin typeface="Times New Roman" pitchFamily="18" charset="0"/>
                <a:cs typeface="Times New Roman" pitchFamily="18" charset="0"/>
              </a:rPr>
              <a:t> </a:t>
            </a:r>
            <a:r>
              <a:rPr lang="en-US" altLang="en-US" sz="2400" b="1" dirty="0" err="1">
                <a:solidFill>
                  <a:srgbClr val="0000CC"/>
                </a:solidFill>
                <a:latin typeface="Times New Roman" pitchFamily="18" charset="0"/>
                <a:cs typeface="Times New Roman" pitchFamily="18" charset="0"/>
              </a:rPr>
              <a:t>bằng</a:t>
            </a:r>
            <a:r>
              <a:rPr lang="en-US" altLang="en-US" sz="2400" b="1" dirty="0">
                <a:solidFill>
                  <a:srgbClr val="0000CC"/>
                </a:solidFill>
                <a:latin typeface="Times New Roman" pitchFamily="18" charset="0"/>
                <a:cs typeface="Times New Roman" pitchFamily="18" charset="0"/>
              </a:rPr>
              <a:t> </a:t>
            </a:r>
            <a:r>
              <a:rPr lang="en-US" altLang="en-US" sz="2400" b="1" dirty="0" err="1">
                <a:solidFill>
                  <a:srgbClr val="0000CC"/>
                </a:solidFill>
                <a:latin typeface="Times New Roman" pitchFamily="18" charset="0"/>
                <a:cs typeface="Times New Roman" pitchFamily="18" charset="0"/>
              </a:rPr>
              <a:t>nhau</a:t>
            </a:r>
            <a:r>
              <a:rPr lang="en-US" altLang="en-US" sz="2400" b="1" dirty="0">
                <a:solidFill>
                  <a:srgbClr val="0000CC"/>
                </a:solidFill>
                <a:latin typeface="Times New Roman" pitchFamily="18" charset="0"/>
                <a:cs typeface="Times New Roman" pitchFamily="18" charset="0"/>
              </a:rPr>
              <a:t>.</a:t>
            </a:r>
          </a:p>
        </p:txBody>
      </p:sp>
      <p:pic>
        <p:nvPicPr>
          <p:cNvPr id="7222" name="Picture 54" descr="Cau hoi"/>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326719" y="871541"/>
            <a:ext cx="958849"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22"/>
          <p:cNvSpPr>
            <a:spLocks noChangeArrowheads="1"/>
          </p:cNvSpPr>
          <p:nvPr/>
        </p:nvSpPr>
        <p:spPr bwMode="auto">
          <a:xfrm>
            <a:off x="0" y="0"/>
            <a:ext cx="12192000" cy="685800"/>
          </a:xfrm>
          <a:prstGeom prst="rect">
            <a:avLst/>
          </a:prstGeom>
          <a:gradFill rotWithShape="1">
            <a:gsLst>
              <a:gs pos="0">
                <a:schemeClr val="folHlink"/>
              </a:gs>
              <a:gs pos="50000">
                <a:schemeClr val="folHlink">
                  <a:gamma/>
                  <a:tint val="0"/>
                  <a:invGamma/>
                </a:schemeClr>
              </a:gs>
              <a:gs pos="100000">
                <a:schemeClr val="folHlink"/>
              </a:gs>
            </a:gsLst>
            <a:lin ang="5400000" scaled="1"/>
          </a:gradFill>
          <a:ln w="76200" cmpd="tri">
            <a:noFill/>
            <a:prstDash val="dash"/>
            <a:miter lim="800000"/>
            <a:headEnd/>
            <a:tailEnd/>
          </a:ln>
          <a:effectLst/>
        </p:spPr>
        <p:txBody>
          <a:bodyPr wrap="none" anchor="ctr"/>
          <a:lstStyle/>
          <a:p>
            <a:pPr defTabSz="457200">
              <a:defRPr/>
            </a:pPr>
            <a:endParaRPr lang="en-US">
              <a:solidFill>
                <a:srgbClr val="000000"/>
              </a:solidFill>
              <a:latin typeface="Arial" charset="0"/>
              <a:cs typeface="Arial" charset="0"/>
            </a:endParaRPr>
          </a:p>
        </p:txBody>
      </p:sp>
      <p:sp>
        <p:nvSpPr>
          <p:cNvPr id="41" name="Rectangle 3077"/>
          <p:cNvSpPr>
            <a:spLocks noChangeArrowheads="1" noChangeShapeType="1" noTextEdit="1"/>
          </p:cNvSpPr>
          <p:nvPr/>
        </p:nvSpPr>
        <p:spPr bwMode="auto">
          <a:xfrm>
            <a:off x="2927351" y="44624"/>
            <a:ext cx="5892800" cy="514350"/>
          </a:xfrm>
          <a:prstGeom prst="rect">
            <a:avLst/>
          </a:prstGeom>
        </p:spPr>
        <p:txBody>
          <a:bodyPr wrap="none" fromWordArt="1">
            <a:prstTxWarp prst="textPlain">
              <a:avLst>
                <a:gd name="adj" fmla="val 50000"/>
              </a:avLst>
            </a:prstTxWarp>
          </a:bodyPr>
          <a:lstStyle/>
          <a:p>
            <a:pPr algn="ctr" defTabSz="457200">
              <a:defRPr/>
            </a:pPr>
            <a:r>
              <a:rPr lang="en-US" sz="3600" b="1" kern="10" dirty="0" smtClean="0">
                <a:ln w="12700">
                  <a:solidFill>
                    <a:srgbClr val="6600CC"/>
                  </a:solidFill>
                  <a:round/>
                  <a:headEnd/>
                  <a:tailEnd/>
                </a:ln>
                <a:solidFill>
                  <a:srgbClr val="FF0000"/>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TIẾT 18 </a:t>
            </a:r>
            <a:r>
              <a:rPr lang="en-US" sz="3600" b="1" kern="10" dirty="0">
                <a:ln w="12700">
                  <a:solidFill>
                    <a:srgbClr val="6600CC"/>
                  </a:solidFill>
                  <a:round/>
                  <a:headEnd/>
                  <a:tailEnd/>
                </a:ln>
                <a:solidFill>
                  <a:srgbClr val="6600CC">
                    <a:alpha val="50195"/>
                  </a:srgbClr>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 HÌNH THOI</a:t>
            </a:r>
          </a:p>
        </p:txBody>
      </p:sp>
      <p:sp>
        <p:nvSpPr>
          <p:cNvPr id="42" name="Rectangle 24"/>
          <p:cNvSpPr>
            <a:spLocks noChangeArrowheads="1"/>
          </p:cNvSpPr>
          <p:nvPr/>
        </p:nvSpPr>
        <p:spPr bwMode="auto">
          <a:xfrm>
            <a:off x="3" y="836712"/>
            <a:ext cx="2832100" cy="457200"/>
          </a:xfrm>
          <a:prstGeom prst="rect">
            <a:avLst/>
          </a:prstGeom>
          <a:gradFill rotWithShape="1">
            <a:gsLst>
              <a:gs pos="0">
                <a:schemeClr val="folHlink"/>
              </a:gs>
              <a:gs pos="50000">
                <a:schemeClr val="folHlink">
                  <a:gamma/>
                  <a:tint val="0"/>
                  <a:invGamma/>
                </a:schemeClr>
              </a:gs>
              <a:gs pos="100000">
                <a:schemeClr val="folHlink"/>
              </a:gs>
            </a:gsLst>
            <a:lin ang="5400000" scaled="1"/>
          </a:gradFill>
          <a:ln w="9525">
            <a:noFill/>
            <a:miter lim="800000"/>
            <a:headEnd/>
            <a:tailEnd/>
          </a:ln>
          <a:effectLst/>
        </p:spPr>
        <p:txBody>
          <a:bodyPr wrap="none" anchor="ctr"/>
          <a:lstStyle/>
          <a:p>
            <a:pPr defTabSz="457200">
              <a:defRPr/>
            </a:pPr>
            <a:endParaRPr lang="en-US">
              <a:solidFill>
                <a:srgbClr val="0000FF"/>
              </a:solidFill>
              <a:latin typeface="Times New Roman" pitchFamily="18" charset="0"/>
              <a:cs typeface="Arial" charset="0"/>
            </a:endParaRPr>
          </a:p>
        </p:txBody>
      </p:sp>
      <p:sp>
        <p:nvSpPr>
          <p:cNvPr id="43" name="Rectangle 16"/>
          <p:cNvSpPr>
            <a:spLocks noChangeArrowheads="1"/>
          </p:cNvSpPr>
          <p:nvPr/>
        </p:nvSpPr>
        <p:spPr bwMode="auto">
          <a:xfrm>
            <a:off x="15" y="836712"/>
            <a:ext cx="321521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342900" indent="-342900" defTabSz="457200" fontAlgn="base">
              <a:spcBef>
                <a:spcPct val="0"/>
              </a:spcBef>
              <a:spcAft>
                <a:spcPct val="0"/>
              </a:spcAft>
            </a:pPr>
            <a:r>
              <a:rPr lang="en-US" altLang="en-US" sz="2400" b="1" dirty="0">
                <a:solidFill>
                  <a:srgbClr val="FF0000"/>
                </a:solidFill>
                <a:latin typeface="Times New Roman" pitchFamily="18" charset="0"/>
                <a:cs typeface="Times New Roman" pitchFamily="18" charset="0"/>
              </a:rPr>
              <a:t>1. </a:t>
            </a:r>
            <a:r>
              <a:rPr lang="en-US" altLang="en-US" sz="2400" b="1" dirty="0" err="1">
                <a:solidFill>
                  <a:srgbClr val="FF0000"/>
                </a:solidFill>
                <a:latin typeface="Times New Roman" pitchFamily="18" charset="0"/>
                <a:cs typeface="Times New Roman" pitchFamily="18" charset="0"/>
              </a:rPr>
              <a:t>Định</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nghĩa</a:t>
            </a:r>
            <a:r>
              <a:rPr lang="en-US" altLang="en-US" sz="2400" b="1" dirty="0">
                <a:solidFill>
                  <a:srgbClr val="FF0000"/>
                </a:solidFill>
                <a:latin typeface="Times New Roman" pitchFamily="18" charset="0"/>
                <a:cs typeface="Times New Roman" pitchFamily="18" charset="0"/>
              </a:rPr>
              <a:t>:</a:t>
            </a:r>
          </a:p>
        </p:txBody>
      </p:sp>
      <p:sp>
        <p:nvSpPr>
          <p:cNvPr id="44" name="Rectangle 16">
            <a:extLst>
              <a:ext uri="{FF2B5EF4-FFF2-40B4-BE49-F238E27FC236}">
                <a16:creationId xmlns="" xmlns:a16="http://schemas.microsoft.com/office/drawing/2014/main" id="{4A33CDB1-DD56-48DC-9C7C-9444B9997B5D}"/>
              </a:ext>
            </a:extLst>
          </p:cNvPr>
          <p:cNvSpPr>
            <a:spLocks noChangeArrowheads="1"/>
          </p:cNvSpPr>
          <p:nvPr/>
        </p:nvSpPr>
        <p:spPr bwMode="auto">
          <a:xfrm>
            <a:off x="6704823" y="4121150"/>
            <a:ext cx="4798484"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342900" indent="-342900" defTabSz="457200" fontAlgn="base">
              <a:spcBef>
                <a:spcPct val="0"/>
              </a:spcBef>
              <a:spcAft>
                <a:spcPct val="0"/>
              </a:spcAft>
            </a:pPr>
            <a:r>
              <a:rPr lang="en-US" altLang="en-US" sz="2400" b="1">
                <a:solidFill>
                  <a:srgbClr val="FF0000"/>
                </a:solidFill>
                <a:latin typeface="Times New Roman" pitchFamily="18" charset="0"/>
                <a:cs typeface="Times New Roman" pitchFamily="18" charset="0"/>
              </a:rPr>
              <a:t>Tính chất hình bình hành:</a:t>
            </a:r>
          </a:p>
        </p:txBody>
      </p:sp>
      <p:sp>
        <p:nvSpPr>
          <p:cNvPr id="45" name="Rectangle 2">
            <a:extLst>
              <a:ext uri="{FF2B5EF4-FFF2-40B4-BE49-F238E27FC236}">
                <a16:creationId xmlns="" xmlns:a16="http://schemas.microsoft.com/office/drawing/2014/main" id="{D70EF2E7-FC79-4EA9-B4CA-591857F2CC26}"/>
              </a:ext>
            </a:extLst>
          </p:cNvPr>
          <p:cNvSpPr>
            <a:spLocks noChangeArrowheads="1"/>
          </p:cNvSpPr>
          <p:nvPr/>
        </p:nvSpPr>
        <p:spPr bwMode="auto">
          <a:xfrm>
            <a:off x="3733800" y="2950265"/>
            <a:ext cx="304800" cy="22860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fontAlgn="base">
              <a:spcBef>
                <a:spcPct val="0"/>
              </a:spcBef>
              <a:spcAft>
                <a:spcPct val="0"/>
              </a:spcAft>
            </a:pPr>
            <a:endParaRPr lang="en-US" altLang="en-US" sz="2400">
              <a:solidFill>
                <a:srgbClr val="000000"/>
              </a:solidFill>
              <a:latin typeface="Arial" charset="0"/>
              <a:cs typeface="Arial" charset="0"/>
            </a:endParaRPr>
          </a:p>
        </p:txBody>
      </p:sp>
    </p:spTree>
    <p:extLst>
      <p:ext uri="{BB962C8B-B14F-4D97-AF65-F5344CB8AC3E}">
        <p14:creationId xmlns:p14="http://schemas.microsoft.com/office/powerpoint/2010/main" val="18799125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81922"/>
                                        </p:tgtEl>
                                        <p:attrNameLst>
                                          <p:attrName>style.visibility</p:attrName>
                                        </p:attrNameLst>
                                      </p:cBhvr>
                                      <p:to>
                                        <p:strVal val="visible"/>
                                      </p:to>
                                    </p:set>
                                    <p:animEffect transition="in" filter="strips(upRight)">
                                      <p:cBhvr>
                                        <p:cTn id="7" dur="500"/>
                                        <p:tgtEl>
                                          <p:spTgt spid="8192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ox(in)">
                                      <p:cBhvr>
                                        <p:cTn id="10" dur="5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9" presetClass="entr" presetSubtype="0" fill="hold" grpId="0" nodeType="clickEffect">
                                  <p:stCondLst>
                                    <p:cond delay="0"/>
                                  </p:stCondLst>
                                  <p:childTnLst>
                                    <p:set>
                                      <p:cBhvr>
                                        <p:cTn id="14" dur="1" fill="hold">
                                          <p:stCondLst>
                                            <p:cond delay="0"/>
                                          </p:stCondLst>
                                        </p:cTn>
                                        <p:tgtEl>
                                          <p:spTgt spid="10243"/>
                                        </p:tgtEl>
                                        <p:attrNameLst>
                                          <p:attrName>style.visibility</p:attrName>
                                        </p:attrNameLst>
                                      </p:cBhvr>
                                      <p:to>
                                        <p:strVal val="visible"/>
                                      </p:to>
                                    </p:set>
                                    <p:anim calcmode="lin" valueType="num">
                                      <p:cBhvr>
                                        <p:cTn id="15" dur="1000" fill="hold"/>
                                        <p:tgtEl>
                                          <p:spTgt spid="10243"/>
                                        </p:tgtEl>
                                        <p:attrNameLst>
                                          <p:attrName>ppt_x</p:attrName>
                                        </p:attrNameLst>
                                      </p:cBhvr>
                                      <p:tavLst>
                                        <p:tav tm="0">
                                          <p:val>
                                            <p:strVal val="#ppt_x-.2"/>
                                          </p:val>
                                        </p:tav>
                                        <p:tav tm="100000">
                                          <p:val>
                                            <p:strVal val="#ppt_x"/>
                                          </p:val>
                                        </p:tav>
                                      </p:tavLst>
                                    </p:anim>
                                    <p:anim calcmode="lin" valueType="num">
                                      <p:cBhvr>
                                        <p:cTn id="16" dur="1000" fill="hold"/>
                                        <p:tgtEl>
                                          <p:spTgt spid="10243"/>
                                        </p:tgtEl>
                                        <p:attrNameLst>
                                          <p:attrName>ppt_y</p:attrName>
                                        </p:attrNameLst>
                                      </p:cBhvr>
                                      <p:tavLst>
                                        <p:tav tm="0">
                                          <p:val>
                                            <p:strVal val="#ppt_y"/>
                                          </p:val>
                                        </p:tav>
                                        <p:tav tm="100000">
                                          <p:val>
                                            <p:strVal val="#ppt_y"/>
                                          </p:val>
                                        </p:tav>
                                      </p:tavLst>
                                    </p:anim>
                                    <p:animEffect transition="in" filter="wipe(right)" prLst="gradientSize: 0.1">
                                      <p:cBhvr>
                                        <p:cTn id="17" dur="1000"/>
                                        <p:tgtEl>
                                          <p:spTgt spid="1024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248"/>
                                        </p:tgtEl>
                                        <p:attrNameLst>
                                          <p:attrName>style.visibility</p:attrName>
                                        </p:attrNameLst>
                                      </p:cBhvr>
                                      <p:to>
                                        <p:strVal val="visible"/>
                                      </p:to>
                                    </p:set>
                                    <p:animEffect transition="in" filter="fade">
                                      <p:cBhvr>
                                        <p:cTn id="20" dur="2000"/>
                                        <p:tgtEl>
                                          <p:spTgt spid="1024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249"/>
                                        </p:tgtEl>
                                        <p:attrNameLst>
                                          <p:attrName>style.visibility</p:attrName>
                                        </p:attrNameLst>
                                      </p:cBhvr>
                                      <p:to>
                                        <p:strVal val="visible"/>
                                      </p:to>
                                    </p:set>
                                    <p:animEffect transition="in" filter="fade">
                                      <p:cBhvr>
                                        <p:cTn id="23" dur="2000"/>
                                        <p:tgtEl>
                                          <p:spTgt spid="10249"/>
                                        </p:tgtEl>
                                      </p:cBhvr>
                                    </p:animEffect>
                                  </p:childTnLst>
                                </p:cTn>
                              </p:par>
                              <p:par>
                                <p:cTn id="24" presetID="10" presetClass="entr" presetSubtype="0" fill="hold" nodeType="withEffect">
                                  <p:stCondLst>
                                    <p:cond delay="0"/>
                                  </p:stCondLst>
                                  <p:childTnLst>
                                    <p:set>
                                      <p:cBhvr>
                                        <p:cTn id="25" dur="1" fill="hold">
                                          <p:stCondLst>
                                            <p:cond delay="0"/>
                                          </p:stCondLst>
                                        </p:cTn>
                                        <p:tgtEl>
                                          <p:spTgt spid="10251">
                                            <p:txEl>
                                              <p:pRg st="0" end="0"/>
                                            </p:txEl>
                                          </p:spTgt>
                                        </p:tgtEl>
                                        <p:attrNameLst>
                                          <p:attrName>style.visibility</p:attrName>
                                        </p:attrNameLst>
                                      </p:cBhvr>
                                      <p:to>
                                        <p:strVal val="visible"/>
                                      </p:to>
                                    </p:set>
                                    <p:animEffect transition="in" filter="fade">
                                      <p:cBhvr>
                                        <p:cTn id="26" dur="2000"/>
                                        <p:tgtEl>
                                          <p:spTgt spid="10251">
                                            <p:txEl>
                                              <p:pRg st="0" end="0"/>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0250">
                                            <p:txEl>
                                              <p:pRg st="0" end="0"/>
                                            </p:txEl>
                                          </p:spTgt>
                                        </p:tgtEl>
                                        <p:attrNameLst>
                                          <p:attrName>style.visibility</p:attrName>
                                        </p:attrNameLst>
                                      </p:cBhvr>
                                      <p:to>
                                        <p:strVal val="visible"/>
                                      </p:to>
                                    </p:set>
                                    <p:animEffect transition="in" filter="fade">
                                      <p:cBhvr>
                                        <p:cTn id="29" dur="2000"/>
                                        <p:tgtEl>
                                          <p:spTgt spid="10250">
                                            <p:txEl>
                                              <p:pRg st="0" end="0"/>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244"/>
                                        </p:tgtEl>
                                        <p:attrNameLst>
                                          <p:attrName>style.visibility</p:attrName>
                                        </p:attrNameLst>
                                      </p:cBhvr>
                                      <p:to>
                                        <p:strVal val="visible"/>
                                      </p:to>
                                    </p:set>
                                    <p:animEffect transition="in" filter="fade">
                                      <p:cBhvr>
                                        <p:cTn id="32" dur="2000"/>
                                        <p:tgtEl>
                                          <p:spTgt spid="1024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247"/>
                                        </p:tgtEl>
                                        <p:attrNameLst>
                                          <p:attrName>style.visibility</p:attrName>
                                        </p:attrNameLst>
                                      </p:cBhvr>
                                      <p:to>
                                        <p:strVal val="visible"/>
                                      </p:to>
                                    </p:set>
                                    <p:animEffect transition="in" filter="fade">
                                      <p:cBhvr>
                                        <p:cTn id="35" dur="2000"/>
                                        <p:tgtEl>
                                          <p:spTgt spid="1024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0245"/>
                                        </p:tgtEl>
                                        <p:attrNameLst>
                                          <p:attrName>style.visibility</p:attrName>
                                        </p:attrNameLst>
                                      </p:cBhvr>
                                      <p:to>
                                        <p:strVal val="visible"/>
                                      </p:to>
                                    </p:set>
                                    <p:animEffect transition="in" filter="fade">
                                      <p:cBhvr>
                                        <p:cTn id="38" dur="2000"/>
                                        <p:tgtEl>
                                          <p:spTgt spid="1024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0246"/>
                                        </p:tgtEl>
                                        <p:attrNameLst>
                                          <p:attrName>style.visibility</p:attrName>
                                        </p:attrNameLst>
                                      </p:cBhvr>
                                      <p:to>
                                        <p:strVal val="visible"/>
                                      </p:to>
                                    </p:set>
                                    <p:animEffect transition="in" filter="fade">
                                      <p:cBhvr>
                                        <p:cTn id="41" dur="2000"/>
                                        <p:tgtEl>
                                          <p:spTgt spid="10246"/>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9" presetClass="entr" presetSubtype="0"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1000" fill="hold"/>
                                        <p:tgtEl>
                                          <p:spTgt spid="7"/>
                                        </p:tgtEl>
                                        <p:attrNameLst>
                                          <p:attrName>ppt_x</p:attrName>
                                        </p:attrNameLst>
                                      </p:cBhvr>
                                      <p:tavLst>
                                        <p:tav tm="0">
                                          <p:val>
                                            <p:strVal val="#ppt_x-.2"/>
                                          </p:val>
                                        </p:tav>
                                        <p:tav tm="100000">
                                          <p:val>
                                            <p:strVal val="#ppt_x"/>
                                          </p:val>
                                        </p:tav>
                                      </p:tavLst>
                                    </p:anim>
                                    <p:anim calcmode="lin" valueType="num">
                                      <p:cBhvr>
                                        <p:cTn id="47"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48" dur="10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fade">
                                      <p:cBhvr>
                                        <p:cTn id="53" dur="2000"/>
                                        <p:tgtEl>
                                          <p:spTgt spid="44"/>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2000"/>
                                        <p:tgtEl>
                                          <p:spTgt spid="8"/>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9"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 calcmode="lin" valueType="num">
                                      <p:cBhvr>
                                        <p:cTn id="63" dur="1000" fill="hold"/>
                                        <p:tgtEl>
                                          <p:spTgt spid="9"/>
                                        </p:tgtEl>
                                        <p:attrNameLst>
                                          <p:attrName>ppt_x</p:attrName>
                                        </p:attrNameLst>
                                      </p:cBhvr>
                                      <p:tavLst>
                                        <p:tav tm="0">
                                          <p:val>
                                            <p:strVal val="#ppt_x-.2"/>
                                          </p:val>
                                        </p:tav>
                                        <p:tav tm="100000">
                                          <p:val>
                                            <p:strVal val="#ppt_x"/>
                                          </p:val>
                                        </p:tav>
                                      </p:tavLst>
                                    </p:anim>
                                    <p:anim calcmode="lin" valueType="num">
                                      <p:cBhvr>
                                        <p:cTn id="64"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65" dur="1000"/>
                                        <p:tgtEl>
                                          <p:spTgt spid="9"/>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9" presetClass="entr" presetSubtype="0" fill="hold" grpId="0" nodeType="clickEffect">
                                  <p:stCondLst>
                                    <p:cond delay="0"/>
                                  </p:stCondLst>
                                  <p:childTnLst>
                                    <p:set>
                                      <p:cBhvr>
                                        <p:cTn id="69" dur="1" fill="hold">
                                          <p:stCondLst>
                                            <p:cond delay="0"/>
                                          </p:stCondLst>
                                        </p:cTn>
                                        <p:tgtEl>
                                          <p:spTgt spid="30"/>
                                        </p:tgtEl>
                                        <p:attrNameLst>
                                          <p:attrName>style.visibility</p:attrName>
                                        </p:attrNameLst>
                                      </p:cBhvr>
                                      <p:to>
                                        <p:strVal val="visible"/>
                                      </p:to>
                                    </p:set>
                                    <p:anim calcmode="lin" valueType="num">
                                      <p:cBhvr>
                                        <p:cTn id="70" dur="1000" fill="hold"/>
                                        <p:tgtEl>
                                          <p:spTgt spid="30"/>
                                        </p:tgtEl>
                                        <p:attrNameLst>
                                          <p:attrName>ppt_x</p:attrName>
                                        </p:attrNameLst>
                                      </p:cBhvr>
                                      <p:tavLst>
                                        <p:tav tm="0">
                                          <p:val>
                                            <p:strVal val="#ppt_x-.2"/>
                                          </p:val>
                                        </p:tav>
                                        <p:tav tm="100000">
                                          <p:val>
                                            <p:strVal val="#ppt_x"/>
                                          </p:val>
                                        </p:tav>
                                      </p:tavLst>
                                    </p:anim>
                                    <p:anim calcmode="lin" valueType="num">
                                      <p:cBhvr>
                                        <p:cTn id="71" dur="1000" fill="hold"/>
                                        <p:tgtEl>
                                          <p:spTgt spid="30"/>
                                        </p:tgtEl>
                                        <p:attrNameLst>
                                          <p:attrName>ppt_y</p:attrName>
                                        </p:attrNameLst>
                                      </p:cBhvr>
                                      <p:tavLst>
                                        <p:tav tm="0">
                                          <p:val>
                                            <p:strVal val="#ppt_y"/>
                                          </p:val>
                                        </p:tav>
                                        <p:tav tm="100000">
                                          <p:val>
                                            <p:strVal val="#ppt_y"/>
                                          </p:val>
                                        </p:tav>
                                      </p:tavLst>
                                    </p:anim>
                                    <p:animEffect transition="in" filter="wipe(right)" prLst="gradientSize: 0.1">
                                      <p:cBhvr>
                                        <p:cTn id="72" dur="1000"/>
                                        <p:tgtEl>
                                          <p:spTgt spid="30"/>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xit" presetSubtype="0" fill="hold" grpId="1" nodeType="clickEffect">
                                  <p:stCondLst>
                                    <p:cond delay="0"/>
                                  </p:stCondLst>
                                  <p:childTnLst>
                                    <p:animEffect transition="out" filter="fade">
                                      <p:cBhvr>
                                        <p:cTn id="76" dur="2000"/>
                                        <p:tgtEl>
                                          <p:spTgt spid="8"/>
                                        </p:tgtEl>
                                      </p:cBhvr>
                                    </p:animEffect>
                                    <p:set>
                                      <p:cBhvr>
                                        <p:cTn id="77" dur="1" fill="hold">
                                          <p:stCondLst>
                                            <p:cond delay="1999"/>
                                          </p:stCondLst>
                                        </p:cTn>
                                        <p:tgtEl>
                                          <p:spTgt spid="8"/>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2000"/>
                                        <p:tgtEl>
                                          <p:spTgt spid="9"/>
                                        </p:tgtEl>
                                      </p:cBhvr>
                                    </p:animEffect>
                                    <p:set>
                                      <p:cBhvr>
                                        <p:cTn id="80" dur="1" fill="hold">
                                          <p:stCondLst>
                                            <p:cond delay="1999"/>
                                          </p:stCondLst>
                                        </p:cTn>
                                        <p:tgtEl>
                                          <p:spTgt spid="9"/>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2000"/>
                                        <p:tgtEl>
                                          <p:spTgt spid="30"/>
                                        </p:tgtEl>
                                      </p:cBhvr>
                                    </p:animEffect>
                                    <p:set>
                                      <p:cBhvr>
                                        <p:cTn id="83" dur="1" fill="hold">
                                          <p:stCondLst>
                                            <p:cond delay="1999"/>
                                          </p:stCondLst>
                                        </p:cTn>
                                        <p:tgtEl>
                                          <p:spTgt spid="30"/>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0" presetClass="exit" presetSubtype="0" fill="hold" grpId="1" nodeType="clickEffect">
                                  <p:stCondLst>
                                    <p:cond delay="0"/>
                                  </p:stCondLst>
                                  <p:childTnLst>
                                    <p:animEffect transition="out" filter="fade">
                                      <p:cBhvr>
                                        <p:cTn id="87" dur="2000"/>
                                        <p:tgtEl>
                                          <p:spTgt spid="44"/>
                                        </p:tgtEl>
                                      </p:cBhvr>
                                    </p:animEffect>
                                    <p:set>
                                      <p:cBhvr>
                                        <p:cTn id="88" dur="1" fill="hold">
                                          <p:stCondLst>
                                            <p:cond delay="1999"/>
                                          </p:stCondLst>
                                        </p:cTn>
                                        <p:tgtEl>
                                          <p:spTgt spid="44"/>
                                        </p:tgtEl>
                                        <p:attrNameLst>
                                          <p:attrName>style.visibility</p:attrName>
                                        </p:attrNameLst>
                                      </p:cBhvr>
                                      <p:to>
                                        <p:strVal val="hidden"/>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4" presetClass="entr" presetSubtype="10" fill="hold" nodeType="clickEffect">
                                  <p:stCondLst>
                                    <p:cond delay="0"/>
                                  </p:stCondLst>
                                  <p:childTnLst>
                                    <p:set>
                                      <p:cBhvr>
                                        <p:cTn id="92" dur="1" fill="hold">
                                          <p:stCondLst>
                                            <p:cond delay="0"/>
                                          </p:stCondLst>
                                        </p:cTn>
                                        <p:tgtEl>
                                          <p:spTgt spid="36"/>
                                        </p:tgtEl>
                                        <p:attrNameLst>
                                          <p:attrName>style.visibility</p:attrName>
                                        </p:attrNameLst>
                                      </p:cBhvr>
                                      <p:to>
                                        <p:strVal val="visible"/>
                                      </p:to>
                                    </p:set>
                                    <p:animEffect transition="in" filter="randombar(horizontal)">
                                      <p:cBhvr>
                                        <p:cTn id="93" dur="500"/>
                                        <p:tgtEl>
                                          <p:spTgt spid="36"/>
                                        </p:tgtEl>
                                      </p:cBhvr>
                                    </p:animEffect>
                                  </p:childTnLst>
                                </p:cTn>
                              </p:par>
                              <p:par>
                                <p:cTn id="94" presetID="3" presetClass="entr" presetSubtype="10" fill="hold" nodeType="withEffect">
                                  <p:stCondLst>
                                    <p:cond delay="0"/>
                                  </p:stCondLst>
                                  <p:childTnLst>
                                    <p:set>
                                      <p:cBhvr>
                                        <p:cTn id="95" dur="1" fill="hold">
                                          <p:stCondLst>
                                            <p:cond delay="0"/>
                                          </p:stCondLst>
                                        </p:cTn>
                                        <p:tgtEl>
                                          <p:spTgt spid="7222"/>
                                        </p:tgtEl>
                                        <p:attrNameLst>
                                          <p:attrName>style.visibility</p:attrName>
                                        </p:attrNameLst>
                                      </p:cBhvr>
                                      <p:to>
                                        <p:strVal val="visible"/>
                                      </p:to>
                                    </p:set>
                                    <p:animEffect transition="in" filter="blinds(horizontal)">
                                      <p:cBhvr>
                                        <p:cTn id="96" dur="500"/>
                                        <p:tgtEl>
                                          <p:spTgt spid="7222"/>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18" presetClass="entr" presetSubtype="6" fill="hold" grpId="0" nodeType="clickEffect">
                                  <p:stCondLst>
                                    <p:cond delay="0"/>
                                  </p:stCondLst>
                                  <p:childTnLst>
                                    <p:set>
                                      <p:cBhvr>
                                        <p:cTn id="100" dur="1" fill="hold">
                                          <p:stCondLst>
                                            <p:cond delay="0"/>
                                          </p:stCondLst>
                                        </p:cTn>
                                        <p:tgtEl>
                                          <p:spTgt spid="81938"/>
                                        </p:tgtEl>
                                        <p:attrNameLst>
                                          <p:attrName>style.visibility</p:attrName>
                                        </p:attrNameLst>
                                      </p:cBhvr>
                                      <p:to>
                                        <p:strVal val="visible"/>
                                      </p:to>
                                    </p:set>
                                    <p:animEffect transition="in" filter="strips(downRight)">
                                      <p:cBhvr>
                                        <p:cTn id="101" dur="1000"/>
                                        <p:tgtEl>
                                          <p:spTgt spid="81938"/>
                                        </p:tgtEl>
                                      </p:cBhvr>
                                    </p:animEffect>
                                  </p:childTnLst>
                                </p:cTn>
                              </p:par>
                            </p:childTnLst>
                          </p:cTn>
                        </p:par>
                        <p:par>
                          <p:cTn id="102" fill="hold" nodeType="afterGroup">
                            <p:stCondLst>
                              <p:cond delay="1000"/>
                            </p:stCondLst>
                            <p:childTnLst>
                              <p:par>
                                <p:cTn id="103" presetID="18" presetClass="entr" presetSubtype="12" fill="hold" nodeType="afterEffect">
                                  <p:stCondLst>
                                    <p:cond delay="0"/>
                                  </p:stCondLst>
                                  <p:childTnLst>
                                    <p:set>
                                      <p:cBhvr>
                                        <p:cTn id="104" dur="1" fill="hold">
                                          <p:stCondLst>
                                            <p:cond delay="0"/>
                                          </p:stCondLst>
                                        </p:cTn>
                                        <p:tgtEl>
                                          <p:spTgt spid="5"/>
                                        </p:tgtEl>
                                        <p:attrNameLst>
                                          <p:attrName>style.visibility</p:attrName>
                                        </p:attrNameLst>
                                      </p:cBhvr>
                                      <p:to>
                                        <p:strVal val="visible"/>
                                      </p:to>
                                    </p:set>
                                    <p:animEffect transition="in" filter="strips(downLeft)">
                                      <p:cBhvr>
                                        <p:cTn id="105" dur="500"/>
                                        <p:tgtEl>
                                          <p:spTgt spid="5"/>
                                        </p:tgtEl>
                                      </p:cBhvr>
                                    </p:animEffect>
                                  </p:childTnLst>
                                </p:cTn>
                              </p:par>
                            </p:childTnLst>
                          </p:cTn>
                        </p:par>
                        <p:par>
                          <p:cTn id="106" fill="hold" nodeType="afterGroup">
                            <p:stCondLst>
                              <p:cond delay="1500"/>
                            </p:stCondLst>
                            <p:childTnLst>
                              <p:par>
                                <p:cTn id="107" presetID="8" presetClass="entr" presetSubtype="16" fill="hold" grpId="0" nodeType="afterEffect">
                                  <p:stCondLst>
                                    <p:cond delay="0"/>
                                  </p:stCondLst>
                                  <p:childTnLst>
                                    <p:set>
                                      <p:cBhvr>
                                        <p:cTn id="108" dur="1" fill="hold">
                                          <p:stCondLst>
                                            <p:cond delay="0"/>
                                          </p:stCondLst>
                                        </p:cTn>
                                        <p:tgtEl>
                                          <p:spTgt spid="81940"/>
                                        </p:tgtEl>
                                        <p:attrNameLst>
                                          <p:attrName>style.visibility</p:attrName>
                                        </p:attrNameLst>
                                      </p:cBhvr>
                                      <p:to>
                                        <p:strVal val="visible"/>
                                      </p:to>
                                    </p:set>
                                    <p:animEffect transition="in" filter="diamond(in)">
                                      <p:cBhvr>
                                        <p:cTn id="109" dur="1000"/>
                                        <p:tgtEl>
                                          <p:spTgt spid="81940"/>
                                        </p:tgtEl>
                                      </p:cBhvr>
                                    </p:animEffec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18" presetClass="entr" presetSubtype="6" fill="hold" grpId="0" nodeType="clickEffect">
                                  <p:stCondLst>
                                    <p:cond delay="0"/>
                                  </p:stCondLst>
                                  <p:childTnLst>
                                    <p:set>
                                      <p:cBhvr>
                                        <p:cTn id="113" dur="1" fill="hold">
                                          <p:stCondLst>
                                            <p:cond delay="0"/>
                                          </p:stCondLst>
                                        </p:cTn>
                                        <p:tgtEl>
                                          <p:spTgt spid="81939"/>
                                        </p:tgtEl>
                                        <p:attrNameLst>
                                          <p:attrName>style.visibility</p:attrName>
                                        </p:attrNameLst>
                                      </p:cBhvr>
                                      <p:to>
                                        <p:strVal val="visible"/>
                                      </p:to>
                                    </p:set>
                                    <p:animEffect transition="in" filter="strips(downRight)">
                                      <p:cBhvr>
                                        <p:cTn id="114" dur="1000"/>
                                        <p:tgtEl>
                                          <p:spTgt spid="81939"/>
                                        </p:tgtEl>
                                      </p:cBhvr>
                                    </p:animEffect>
                                  </p:childTnLst>
                                </p:cTn>
                              </p:par>
                              <p:par>
                                <p:cTn id="115" presetID="10" presetClass="entr" presetSubtype="0" fill="hold" nodeType="withEffect">
                                  <p:stCondLst>
                                    <p:cond delay="0"/>
                                  </p:stCondLst>
                                  <p:childTnLst>
                                    <p:set>
                                      <p:cBhvr>
                                        <p:cTn id="116" dur="1" fill="hold">
                                          <p:stCondLst>
                                            <p:cond delay="0"/>
                                          </p:stCondLst>
                                        </p:cTn>
                                        <p:tgtEl>
                                          <p:spTgt spid="2"/>
                                        </p:tgtEl>
                                        <p:attrNameLst>
                                          <p:attrName>style.visibility</p:attrName>
                                        </p:attrNameLst>
                                      </p:cBhvr>
                                      <p:to>
                                        <p:strVal val="visible"/>
                                      </p:to>
                                    </p:set>
                                    <p:animEffect transition="in" filter="fade">
                                      <p:cBhvr>
                                        <p:cTn id="117" dur="2000"/>
                                        <p:tgtEl>
                                          <p:spTgt spid="2"/>
                                        </p:tgtEl>
                                      </p:cBhvr>
                                    </p:animEffect>
                                  </p:childTnLst>
                                </p:cTn>
                              </p:par>
                              <p:par>
                                <p:cTn id="118" presetID="10" presetClass="entr" presetSubtype="0" fill="hold" nodeType="withEffect">
                                  <p:stCondLst>
                                    <p:cond delay="0"/>
                                  </p:stCondLst>
                                  <p:childTnLst>
                                    <p:set>
                                      <p:cBhvr>
                                        <p:cTn id="119" dur="1" fill="hold">
                                          <p:stCondLst>
                                            <p:cond delay="0"/>
                                          </p:stCondLst>
                                        </p:cTn>
                                        <p:tgtEl>
                                          <p:spTgt spid="3"/>
                                        </p:tgtEl>
                                        <p:attrNameLst>
                                          <p:attrName>style.visibility</p:attrName>
                                        </p:attrNameLst>
                                      </p:cBhvr>
                                      <p:to>
                                        <p:strVal val="visible"/>
                                      </p:to>
                                    </p:set>
                                    <p:animEffect transition="in" filter="fade">
                                      <p:cBhvr>
                                        <p:cTn id="120" dur="2000"/>
                                        <p:tgtEl>
                                          <p:spTgt spid="3"/>
                                        </p:tgtEl>
                                      </p:cBhvr>
                                    </p:animEffect>
                                  </p:childTnLst>
                                </p:cTn>
                              </p:par>
                              <p:par>
                                <p:cTn id="121" presetID="10" presetClass="entr" presetSubtype="0" fill="hold" nodeType="withEffect">
                                  <p:stCondLst>
                                    <p:cond delay="0"/>
                                  </p:stCondLst>
                                  <p:childTnLst>
                                    <p:set>
                                      <p:cBhvr>
                                        <p:cTn id="122" dur="1" fill="hold">
                                          <p:stCondLst>
                                            <p:cond delay="0"/>
                                          </p:stCondLst>
                                        </p:cTn>
                                        <p:tgtEl>
                                          <p:spTgt spid="5"/>
                                        </p:tgtEl>
                                        <p:attrNameLst>
                                          <p:attrName>style.visibility</p:attrName>
                                        </p:attrNameLst>
                                      </p:cBhvr>
                                      <p:to>
                                        <p:strVal val="visible"/>
                                      </p:to>
                                    </p:set>
                                    <p:animEffect transition="in" filter="fade">
                                      <p:cBhvr>
                                        <p:cTn id="123" dur="2000"/>
                                        <p:tgtEl>
                                          <p:spTgt spid="5"/>
                                        </p:tgtEl>
                                      </p:cBhvr>
                                    </p:animEffect>
                                  </p:childTnLst>
                                </p:cTn>
                              </p:par>
                              <p:par>
                                <p:cTn id="124" presetID="10" presetClass="entr" presetSubtype="0" fill="hold" nodeType="withEffect">
                                  <p:stCondLst>
                                    <p:cond delay="0"/>
                                  </p:stCondLst>
                                  <p:childTnLst>
                                    <p:set>
                                      <p:cBhvr>
                                        <p:cTn id="125" dur="1" fill="hold">
                                          <p:stCondLst>
                                            <p:cond delay="0"/>
                                          </p:stCondLst>
                                        </p:cTn>
                                        <p:tgtEl>
                                          <p:spTgt spid="4"/>
                                        </p:tgtEl>
                                        <p:attrNameLst>
                                          <p:attrName>style.visibility</p:attrName>
                                        </p:attrNameLst>
                                      </p:cBhvr>
                                      <p:to>
                                        <p:strVal val="visible"/>
                                      </p:to>
                                    </p:set>
                                    <p:animEffect transition="in" filter="fade">
                                      <p:cBhvr>
                                        <p:cTn id="126" dur="2000"/>
                                        <p:tgtEl>
                                          <p:spTgt spid="4"/>
                                        </p:tgtEl>
                                      </p:cBhvr>
                                    </p:animEffect>
                                  </p:childTnLst>
                                </p:cTn>
                              </p:par>
                            </p:childTnLst>
                          </p:cTn>
                        </p:par>
                      </p:childTnLst>
                    </p:cTn>
                  </p:par>
                  <p:par>
                    <p:cTn id="127" fill="hold">
                      <p:stCondLst>
                        <p:cond delay="indefinite"/>
                      </p:stCondLst>
                      <p:childTnLst>
                        <p:par>
                          <p:cTn id="128" fill="hold">
                            <p:stCondLst>
                              <p:cond delay="0"/>
                            </p:stCondLst>
                            <p:childTnLst>
                              <p:par>
                                <p:cTn id="129" presetID="18" presetClass="entr" presetSubtype="6" fill="hold" grpId="0" nodeType="clickEffect">
                                  <p:stCondLst>
                                    <p:cond delay="0"/>
                                  </p:stCondLst>
                                  <p:childTnLst>
                                    <p:set>
                                      <p:cBhvr>
                                        <p:cTn id="130" dur="1" fill="hold">
                                          <p:stCondLst>
                                            <p:cond delay="0"/>
                                          </p:stCondLst>
                                        </p:cTn>
                                        <p:tgtEl>
                                          <p:spTgt spid="45"/>
                                        </p:tgtEl>
                                        <p:attrNameLst>
                                          <p:attrName>style.visibility</p:attrName>
                                        </p:attrNameLst>
                                      </p:cBhvr>
                                      <p:to>
                                        <p:strVal val="visible"/>
                                      </p:to>
                                    </p:set>
                                    <p:animEffect transition="in" filter="strips(downRight)">
                                      <p:cBhvr>
                                        <p:cTn id="13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animBg="1"/>
      <p:bldP spid="10243" grpId="0" animBg="1"/>
      <p:bldP spid="10244" grpId="0" animBg="1"/>
      <p:bldP spid="10245" grpId="0" animBg="1"/>
      <p:bldP spid="10246" grpId="0" animBg="1"/>
      <p:bldP spid="10247" grpId="0" animBg="1"/>
      <p:bldP spid="10248" grpId="0"/>
      <p:bldP spid="10249" grpId="0"/>
      <p:bldP spid="81938" grpId="0" animBg="1"/>
      <p:bldP spid="81939" grpId="0" animBg="1"/>
      <p:bldP spid="81940" grpId="0"/>
      <p:bldP spid="30" grpId="0"/>
      <p:bldP spid="30" grpId="1"/>
      <p:bldP spid="6" grpId="0"/>
      <p:bldP spid="7" grpId="0"/>
      <p:bldP spid="8" grpId="0"/>
      <p:bldP spid="8" grpId="1"/>
      <p:bldP spid="9" grpId="0"/>
      <p:bldP spid="9" grpId="1"/>
      <p:bldP spid="44" grpId="0"/>
      <p:bldP spid="44" grpId="1"/>
      <p:bldP spid="4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T11-GreenFlowe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79" y="81682"/>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cap="rnd">
                <a:solidFill>
                  <a:srgbClr val="000000"/>
                </a:solidFill>
                <a:prstDash val="sysDot"/>
                <a:miter lim="800000"/>
                <a:headEnd/>
                <a:tailEnd/>
              </a14:hiddenLine>
            </a:ext>
          </a:extLst>
        </p:spPr>
      </p:pic>
      <p:grpSp>
        <p:nvGrpSpPr>
          <p:cNvPr id="2" name="Group 3"/>
          <p:cNvGrpSpPr>
            <a:grpSpLocks/>
          </p:cNvGrpSpPr>
          <p:nvPr/>
        </p:nvGrpSpPr>
        <p:grpSpPr bwMode="auto">
          <a:xfrm>
            <a:off x="76093" y="4423782"/>
            <a:ext cx="5617633" cy="2286000"/>
            <a:chOff x="43" y="2798"/>
            <a:chExt cx="2654" cy="1440"/>
          </a:xfrm>
        </p:grpSpPr>
        <p:sp>
          <p:nvSpPr>
            <p:cNvPr id="15419" name="Line 4"/>
            <p:cNvSpPr>
              <a:spLocks noChangeShapeType="1"/>
            </p:cNvSpPr>
            <p:nvPr/>
          </p:nvSpPr>
          <p:spPr bwMode="auto">
            <a:xfrm>
              <a:off x="432" y="2798"/>
              <a:ext cx="0" cy="1440"/>
            </a:xfrm>
            <a:prstGeom prst="line">
              <a:avLst/>
            </a:prstGeom>
            <a:noFill/>
            <a:ln w="28575">
              <a:solidFill>
                <a:srgbClr val="5C00B8"/>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15420" name="Line 5"/>
            <p:cNvSpPr>
              <a:spLocks noChangeShapeType="1"/>
            </p:cNvSpPr>
            <p:nvPr/>
          </p:nvSpPr>
          <p:spPr bwMode="auto">
            <a:xfrm>
              <a:off x="43" y="3038"/>
              <a:ext cx="2654" cy="1"/>
            </a:xfrm>
            <a:prstGeom prst="line">
              <a:avLst/>
            </a:prstGeom>
            <a:noFill/>
            <a:ln w="28575">
              <a:solidFill>
                <a:srgbClr val="5C00B8"/>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grpSp>
      <p:sp>
        <p:nvSpPr>
          <p:cNvPr id="83974" name="Text Box 6"/>
          <p:cNvSpPr txBox="1">
            <a:spLocks noChangeArrowheads="1"/>
          </p:cNvSpPr>
          <p:nvPr/>
        </p:nvSpPr>
        <p:spPr bwMode="auto">
          <a:xfrm>
            <a:off x="1250966" y="4395811"/>
            <a:ext cx="3321049"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defTabSz="457200" fontAlgn="base">
              <a:spcBef>
                <a:spcPct val="50000"/>
              </a:spcBef>
              <a:spcAft>
                <a:spcPct val="0"/>
              </a:spcAft>
            </a:pPr>
            <a:r>
              <a:rPr lang="en-US" altLang="en-US" sz="2200" b="1" dirty="0">
                <a:solidFill>
                  <a:srgbClr val="0000CC"/>
                </a:solidFill>
                <a:latin typeface="Times New Roman" pitchFamily="18" charset="0"/>
                <a:cs typeface="Arial" charset="0"/>
              </a:rPr>
              <a:t>ABCD </a:t>
            </a:r>
            <a:r>
              <a:rPr lang="en-US" altLang="en-US" sz="2200" b="1" dirty="0" err="1">
                <a:solidFill>
                  <a:srgbClr val="0000CC"/>
                </a:solidFill>
                <a:latin typeface="Times New Roman" pitchFamily="18" charset="0"/>
                <a:cs typeface="Arial" charset="0"/>
              </a:rPr>
              <a:t>là</a:t>
            </a:r>
            <a:r>
              <a:rPr lang="en-US" altLang="en-US" sz="2200" b="1" dirty="0">
                <a:solidFill>
                  <a:srgbClr val="0000CC"/>
                </a:solidFill>
                <a:latin typeface="Times New Roman" pitchFamily="18" charset="0"/>
                <a:cs typeface="Arial" charset="0"/>
              </a:rPr>
              <a:t> </a:t>
            </a:r>
            <a:r>
              <a:rPr lang="en-US" altLang="en-US" sz="2200" b="1" dirty="0" err="1">
                <a:solidFill>
                  <a:srgbClr val="0000CC"/>
                </a:solidFill>
                <a:latin typeface="Times New Roman" pitchFamily="18" charset="0"/>
                <a:cs typeface="Arial" charset="0"/>
              </a:rPr>
              <a:t>hình</a:t>
            </a:r>
            <a:r>
              <a:rPr lang="en-US" altLang="en-US" sz="2200" b="1" dirty="0">
                <a:solidFill>
                  <a:srgbClr val="0000CC"/>
                </a:solidFill>
                <a:latin typeface="Times New Roman" pitchFamily="18" charset="0"/>
                <a:cs typeface="Arial" charset="0"/>
              </a:rPr>
              <a:t> </a:t>
            </a:r>
            <a:r>
              <a:rPr lang="en-US" altLang="en-US" sz="2200" b="1" dirty="0" err="1">
                <a:solidFill>
                  <a:srgbClr val="0000CC"/>
                </a:solidFill>
                <a:latin typeface="Times New Roman" pitchFamily="18" charset="0"/>
                <a:cs typeface="Arial" charset="0"/>
              </a:rPr>
              <a:t>thoi</a:t>
            </a:r>
            <a:endParaRPr lang="en-US" altLang="en-US" sz="2200" b="1" dirty="0">
              <a:solidFill>
                <a:srgbClr val="0000CC"/>
              </a:solidFill>
              <a:latin typeface="Times New Roman" pitchFamily="18" charset="0"/>
              <a:cs typeface="Arial" charset="0"/>
            </a:endParaRPr>
          </a:p>
        </p:txBody>
      </p:sp>
      <p:sp>
        <p:nvSpPr>
          <p:cNvPr id="83975" name="Text Box 7"/>
          <p:cNvSpPr txBox="1">
            <a:spLocks noChangeArrowheads="1"/>
          </p:cNvSpPr>
          <p:nvPr/>
        </p:nvSpPr>
        <p:spPr bwMode="auto">
          <a:xfrm>
            <a:off x="74084" y="4395811"/>
            <a:ext cx="853016"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defTabSz="457200" fontAlgn="base">
              <a:spcBef>
                <a:spcPct val="50000"/>
              </a:spcBef>
              <a:spcAft>
                <a:spcPct val="0"/>
              </a:spcAft>
            </a:pPr>
            <a:r>
              <a:rPr lang="en-US" altLang="en-US" sz="2200" b="1" dirty="0">
                <a:solidFill>
                  <a:srgbClr val="0000CC"/>
                </a:solidFill>
                <a:latin typeface="Times New Roman" pitchFamily="18" charset="0"/>
                <a:cs typeface="Arial" charset="0"/>
              </a:rPr>
              <a:t>GT</a:t>
            </a:r>
          </a:p>
        </p:txBody>
      </p:sp>
      <p:sp>
        <p:nvSpPr>
          <p:cNvPr id="83976" name="Text Box 8"/>
          <p:cNvSpPr txBox="1">
            <a:spLocks noChangeArrowheads="1"/>
          </p:cNvSpPr>
          <p:nvPr/>
        </p:nvSpPr>
        <p:spPr bwMode="auto">
          <a:xfrm>
            <a:off x="84668" y="4899025"/>
            <a:ext cx="891117"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defTabSz="457200" fontAlgn="base">
              <a:spcBef>
                <a:spcPct val="50000"/>
              </a:spcBef>
              <a:spcAft>
                <a:spcPct val="0"/>
              </a:spcAft>
            </a:pPr>
            <a:r>
              <a:rPr lang="en-US" altLang="en-US" sz="2200" b="1">
                <a:solidFill>
                  <a:srgbClr val="0000CC"/>
                </a:solidFill>
                <a:latin typeface="Times New Roman" pitchFamily="18" charset="0"/>
                <a:cs typeface="Arial" charset="0"/>
              </a:rPr>
              <a:t>KL</a:t>
            </a:r>
          </a:p>
        </p:txBody>
      </p:sp>
      <p:grpSp>
        <p:nvGrpSpPr>
          <p:cNvPr id="3" name="Group 9"/>
          <p:cNvGrpSpPr>
            <a:grpSpLocks/>
          </p:cNvGrpSpPr>
          <p:nvPr/>
        </p:nvGrpSpPr>
        <p:grpSpPr bwMode="auto">
          <a:xfrm>
            <a:off x="1059401" y="4899025"/>
            <a:ext cx="2758017" cy="427038"/>
            <a:chOff x="1066" y="2371"/>
            <a:chExt cx="1406" cy="269"/>
          </a:xfrm>
        </p:grpSpPr>
        <p:sp>
          <p:nvSpPr>
            <p:cNvPr id="15415" name="Text Box 10"/>
            <p:cNvSpPr txBox="1">
              <a:spLocks noChangeArrowheads="1"/>
            </p:cNvSpPr>
            <p:nvPr/>
          </p:nvSpPr>
          <p:spPr bwMode="auto">
            <a:xfrm>
              <a:off x="1066" y="2371"/>
              <a:ext cx="140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defTabSz="457200" fontAlgn="base">
                <a:spcBef>
                  <a:spcPct val="50000"/>
                </a:spcBef>
                <a:spcAft>
                  <a:spcPct val="0"/>
                </a:spcAft>
              </a:pPr>
              <a:r>
                <a:rPr lang="en-US" altLang="en-US" sz="2200" b="1" dirty="0">
                  <a:solidFill>
                    <a:srgbClr val="0000CC"/>
                  </a:solidFill>
                  <a:latin typeface="Times New Roman" pitchFamily="18" charset="0"/>
                  <a:cs typeface="Arial" charset="0"/>
                </a:rPr>
                <a:t>a, </a:t>
              </a:r>
              <a:r>
                <a:rPr lang="en-US" altLang="en-US" sz="2200" b="1" dirty="0" smtClean="0">
                  <a:solidFill>
                    <a:srgbClr val="0000CC"/>
                  </a:solidFill>
                  <a:latin typeface="Times New Roman" pitchFamily="18" charset="0"/>
                  <a:cs typeface="Arial" charset="0"/>
                </a:rPr>
                <a:t>AC          </a:t>
              </a:r>
              <a:r>
                <a:rPr lang="en-US" altLang="en-US" sz="2200" b="1" dirty="0">
                  <a:solidFill>
                    <a:srgbClr val="0000CC"/>
                  </a:solidFill>
                  <a:latin typeface="Times New Roman" pitchFamily="18" charset="0"/>
                  <a:cs typeface="Arial" charset="0"/>
                </a:rPr>
                <a:t>BD</a:t>
              </a:r>
            </a:p>
          </p:txBody>
        </p:sp>
        <p:grpSp>
          <p:nvGrpSpPr>
            <p:cNvPr id="15416" name="Group 11"/>
            <p:cNvGrpSpPr>
              <a:grpSpLocks/>
            </p:cNvGrpSpPr>
            <p:nvPr/>
          </p:nvGrpSpPr>
          <p:grpSpPr bwMode="auto">
            <a:xfrm>
              <a:off x="1504" y="2387"/>
              <a:ext cx="272" cy="181"/>
              <a:chOff x="53" y="3612"/>
              <a:chExt cx="272" cy="181"/>
            </a:xfrm>
          </p:grpSpPr>
          <p:sp>
            <p:nvSpPr>
              <p:cNvPr id="15417" name="Line 12"/>
              <p:cNvSpPr>
                <a:spLocks noChangeShapeType="1"/>
              </p:cNvSpPr>
              <p:nvPr/>
            </p:nvSpPr>
            <p:spPr bwMode="auto">
              <a:xfrm>
                <a:off x="187" y="3612"/>
                <a:ext cx="0" cy="181"/>
              </a:xfrm>
              <a:prstGeom prst="line">
                <a:avLst/>
              </a:prstGeom>
              <a:noFill/>
              <a:ln w="28575">
                <a:solidFill>
                  <a:srgbClr val="5C00B8"/>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15418" name="Line 13"/>
              <p:cNvSpPr>
                <a:spLocks noChangeShapeType="1"/>
              </p:cNvSpPr>
              <p:nvPr/>
            </p:nvSpPr>
            <p:spPr bwMode="auto">
              <a:xfrm>
                <a:off x="53" y="3793"/>
                <a:ext cx="272" cy="0"/>
              </a:xfrm>
              <a:prstGeom prst="line">
                <a:avLst/>
              </a:prstGeom>
              <a:noFill/>
              <a:ln w="28575">
                <a:solidFill>
                  <a:srgbClr val="5C00B8"/>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grpSp>
      </p:grpSp>
      <p:sp>
        <p:nvSpPr>
          <p:cNvPr id="15368" name="AutoShape 14"/>
          <p:cNvSpPr>
            <a:spLocks noChangeArrowheads="1"/>
          </p:cNvSpPr>
          <p:nvPr/>
        </p:nvSpPr>
        <p:spPr bwMode="auto">
          <a:xfrm>
            <a:off x="635003" y="2209803"/>
            <a:ext cx="4874684" cy="1867614"/>
          </a:xfrm>
          <a:prstGeom prst="diamond">
            <a:avLst/>
          </a:prstGeom>
          <a:solidFill>
            <a:schemeClr val="bg1"/>
          </a:solidFill>
          <a:ln w="28575">
            <a:solidFill>
              <a:srgbClr val="FF0000"/>
            </a:solidFill>
            <a:miter lim="800000"/>
            <a:headEnd/>
            <a:tailEnd/>
          </a:ln>
        </p:spPr>
        <p:txBody>
          <a:bodyPr wrap="none" anchor="ctr"/>
          <a:lstStyle/>
          <a:p>
            <a:pPr defTabSz="457200" fontAlgn="base">
              <a:spcBef>
                <a:spcPct val="0"/>
              </a:spcBef>
              <a:spcAft>
                <a:spcPct val="0"/>
              </a:spcAft>
            </a:pPr>
            <a:endParaRPr lang="en-US" altLang="en-US" sz="2400">
              <a:solidFill>
                <a:srgbClr val="000000"/>
              </a:solidFill>
              <a:latin typeface="Arial" charset="0"/>
              <a:cs typeface="Arial" charset="0"/>
            </a:endParaRPr>
          </a:p>
        </p:txBody>
      </p:sp>
      <p:sp>
        <p:nvSpPr>
          <p:cNvPr id="15369" name="Line 15"/>
          <p:cNvSpPr>
            <a:spLocks noChangeShapeType="1"/>
          </p:cNvSpPr>
          <p:nvPr/>
        </p:nvSpPr>
        <p:spPr bwMode="auto">
          <a:xfrm rot="3000000">
            <a:off x="4191000" y="2517775"/>
            <a:ext cx="0" cy="203200"/>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15370" name="Line 16"/>
          <p:cNvSpPr>
            <a:spLocks noChangeShapeType="1"/>
          </p:cNvSpPr>
          <p:nvPr/>
        </p:nvSpPr>
        <p:spPr bwMode="auto">
          <a:xfrm rot="3000000">
            <a:off x="1854200" y="3470275"/>
            <a:ext cx="0" cy="203200"/>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15371" name="Line 17"/>
          <p:cNvSpPr>
            <a:spLocks noChangeShapeType="1"/>
          </p:cNvSpPr>
          <p:nvPr/>
        </p:nvSpPr>
        <p:spPr bwMode="auto">
          <a:xfrm rot="7800000">
            <a:off x="4292600" y="3470275"/>
            <a:ext cx="0" cy="203200"/>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15372" name="Line 18"/>
          <p:cNvSpPr>
            <a:spLocks noChangeShapeType="1"/>
          </p:cNvSpPr>
          <p:nvPr/>
        </p:nvSpPr>
        <p:spPr bwMode="auto">
          <a:xfrm rot="7800000">
            <a:off x="1930400" y="2527300"/>
            <a:ext cx="0" cy="203200"/>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15373" name="Text Box 19"/>
          <p:cNvSpPr txBox="1">
            <a:spLocks noChangeArrowheads="1"/>
          </p:cNvSpPr>
          <p:nvPr/>
        </p:nvSpPr>
        <p:spPr bwMode="auto">
          <a:xfrm>
            <a:off x="3183621" y="1473377"/>
            <a:ext cx="508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defTabSz="457200" fontAlgn="base">
              <a:spcBef>
                <a:spcPct val="50000"/>
              </a:spcBef>
              <a:spcAft>
                <a:spcPct val="0"/>
              </a:spcAft>
            </a:pPr>
            <a:endParaRPr lang="en-US" altLang="en-US" sz="2400" b="1" dirty="0" smtClean="0">
              <a:solidFill>
                <a:srgbClr val="008000"/>
              </a:solidFill>
              <a:latin typeface="Times New Roman" pitchFamily="18" charset="0"/>
              <a:cs typeface="Arial" charset="0"/>
            </a:endParaRPr>
          </a:p>
          <a:p>
            <a:pPr defTabSz="457200" fontAlgn="base">
              <a:spcBef>
                <a:spcPct val="50000"/>
              </a:spcBef>
              <a:spcAft>
                <a:spcPct val="0"/>
              </a:spcAft>
            </a:pPr>
            <a:r>
              <a:rPr lang="en-US" altLang="en-US" sz="2400" b="1" dirty="0" smtClean="0">
                <a:solidFill>
                  <a:srgbClr val="008000"/>
                </a:solidFill>
                <a:latin typeface="Times New Roman" pitchFamily="18" charset="0"/>
                <a:cs typeface="Arial" charset="0"/>
              </a:rPr>
              <a:t>A</a:t>
            </a:r>
            <a:endParaRPr lang="en-US" altLang="en-US" sz="2400" b="1" dirty="0">
              <a:solidFill>
                <a:srgbClr val="008000"/>
              </a:solidFill>
              <a:latin typeface="Times New Roman" pitchFamily="18" charset="0"/>
              <a:cs typeface="Arial" charset="0"/>
            </a:endParaRPr>
          </a:p>
        </p:txBody>
      </p:sp>
      <p:sp>
        <p:nvSpPr>
          <p:cNvPr id="15374" name="Text Box 20"/>
          <p:cNvSpPr txBox="1">
            <a:spLocks noChangeArrowheads="1"/>
          </p:cNvSpPr>
          <p:nvPr/>
        </p:nvSpPr>
        <p:spPr bwMode="auto">
          <a:xfrm>
            <a:off x="101600" y="2886075"/>
            <a:ext cx="50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defTabSz="457200" fontAlgn="base">
              <a:spcBef>
                <a:spcPct val="50000"/>
              </a:spcBef>
              <a:spcAft>
                <a:spcPct val="0"/>
              </a:spcAft>
            </a:pPr>
            <a:r>
              <a:rPr lang="en-US" altLang="en-US" sz="2400" b="1">
                <a:solidFill>
                  <a:srgbClr val="008000"/>
                </a:solidFill>
                <a:latin typeface="Times New Roman" pitchFamily="18" charset="0"/>
                <a:cs typeface="Arial" charset="0"/>
              </a:rPr>
              <a:t>B</a:t>
            </a:r>
          </a:p>
        </p:txBody>
      </p:sp>
      <p:sp>
        <p:nvSpPr>
          <p:cNvPr id="15375" name="Text Box 21"/>
          <p:cNvSpPr txBox="1">
            <a:spLocks noChangeArrowheads="1"/>
          </p:cNvSpPr>
          <p:nvPr/>
        </p:nvSpPr>
        <p:spPr bwMode="auto">
          <a:xfrm>
            <a:off x="5511800" y="2886075"/>
            <a:ext cx="50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defTabSz="457200" fontAlgn="base">
              <a:spcBef>
                <a:spcPct val="50000"/>
              </a:spcBef>
              <a:spcAft>
                <a:spcPct val="0"/>
              </a:spcAft>
            </a:pPr>
            <a:r>
              <a:rPr lang="en-US" altLang="en-US" sz="2400" b="1">
                <a:solidFill>
                  <a:srgbClr val="00B050"/>
                </a:solidFill>
                <a:latin typeface="Times New Roman" pitchFamily="18" charset="0"/>
                <a:cs typeface="Arial" charset="0"/>
              </a:rPr>
              <a:t>D</a:t>
            </a:r>
          </a:p>
        </p:txBody>
      </p:sp>
      <p:sp>
        <p:nvSpPr>
          <p:cNvPr id="15376" name="Text Box 22"/>
          <p:cNvSpPr txBox="1">
            <a:spLocks noChangeArrowheads="1"/>
          </p:cNvSpPr>
          <p:nvPr/>
        </p:nvSpPr>
        <p:spPr bwMode="auto">
          <a:xfrm>
            <a:off x="2768600" y="4010025"/>
            <a:ext cx="50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defTabSz="457200" fontAlgn="base">
              <a:spcBef>
                <a:spcPct val="50000"/>
              </a:spcBef>
              <a:spcAft>
                <a:spcPct val="0"/>
              </a:spcAft>
            </a:pPr>
            <a:r>
              <a:rPr lang="en-US" altLang="en-US" sz="2400" b="1">
                <a:solidFill>
                  <a:srgbClr val="008000"/>
                </a:solidFill>
                <a:latin typeface="Times New Roman" pitchFamily="18" charset="0"/>
                <a:cs typeface="Arial" charset="0"/>
              </a:rPr>
              <a:t>C</a:t>
            </a:r>
          </a:p>
        </p:txBody>
      </p:sp>
      <p:sp>
        <p:nvSpPr>
          <p:cNvPr id="15377" name="Line 23"/>
          <p:cNvSpPr>
            <a:spLocks noChangeShapeType="1"/>
          </p:cNvSpPr>
          <p:nvPr/>
        </p:nvSpPr>
        <p:spPr bwMode="auto">
          <a:xfrm>
            <a:off x="3073400" y="2238912"/>
            <a:ext cx="0" cy="1828800"/>
          </a:xfrm>
          <a:prstGeom prst="line">
            <a:avLst/>
          </a:prstGeom>
          <a:noFill/>
          <a:ln w="28575">
            <a:solidFill>
              <a:srgbClr val="6600FF"/>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15378" name="Line 24"/>
          <p:cNvSpPr>
            <a:spLocks noChangeShapeType="1"/>
          </p:cNvSpPr>
          <p:nvPr/>
        </p:nvSpPr>
        <p:spPr bwMode="auto">
          <a:xfrm>
            <a:off x="596363" y="3166191"/>
            <a:ext cx="4876800" cy="0"/>
          </a:xfrm>
          <a:prstGeom prst="line">
            <a:avLst/>
          </a:prstGeom>
          <a:noFill/>
          <a:ln w="28575">
            <a:solidFill>
              <a:srgbClr val="6600FF"/>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15379" name="Text Box 25"/>
          <p:cNvSpPr txBox="1">
            <a:spLocks noChangeArrowheads="1"/>
          </p:cNvSpPr>
          <p:nvPr/>
        </p:nvSpPr>
        <p:spPr bwMode="auto">
          <a:xfrm>
            <a:off x="2438400" y="268605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defTabSz="457200" fontAlgn="base">
              <a:spcBef>
                <a:spcPct val="50000"/>
              </a:spcBef>
              <a:spcAft>
                <a:spcPct val="0"/>
              </a:spcAft>
            </a:pPr>
            <a:r>
              <a:rPr lang="en-US" altLang="en-US" sz="2400" b="1">
                <a:solidFill>
                  <a:srgbClr val="008000"/>
                </a:solidFill>
                <a:latin typeface="Times New Roman" pitchFamily="18" charset="0"/>
                <a:cs typeface="Arial" charset="0"/>
              </a:rPr>
              <a:t>O</a:t>
            </a:r>
          </a:p>
        </p:txBody>
      </p:sp>
      <p:sp>
        <p:nvSpPr>
          <p:cNvPr id="83994" name="Text Box 26"/>
          <p:cNvSpPr txBox="1">
            <a:spLocks noChangeArrowheads="1"/>
          </p:cNvSpPr>
          <p:nvPr/>
        </p:nvSpPr>
        <p:spPr bwMode="auto">
          <a:xfrm>
            <a:off x="912284" y="5373688"/>
            <a:ext cx="5181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defTabSz="457200" fontAlgn="base">
              <a:spcBef>
                <a:spcPct val="50000"/>
              </a:spcBef>
              <a:spcAft>
                <a:spcPct val="0"/>
              </a:spcAft>
            </a:pPr>
            <a:r>
              <a:rPr lang="en-US" altLang="en-US" sz="2200" b="1" dirty="0">
                <a:solidFill>
                  <a:srgbClr val="0000CC"/>
                </a:solidFill>
                <a:latin typeface="Times New Roman" pitchFamily="18" charset="0"/>
                <a:cs typeface="Arial" charset="0"/>
              </a:rPr>
              <a:t>b,</a:t>
            </a:r>
            <a:r>
              <a:rPr lang="en-US" altLang="en-US" sz="2200" dirty="0">
                <a:solidFill>
                  <a:srgbClr val="0000CC"/>
                </a:solidFill>
                <a:latin typeface="Times New Roman" pitchFamily="18" charset="0"/>
                <a:cs typeface="Arial" charset="0"/>
              </a:rPr>
              <a:t> </a:t>
            </a:r>
            <a:r>
              <a:rPr lang="en-US" altLang="en-US" sz="2200" b="1" dirty="0">
                <a:solidFill>
                  <a:srgbClr val="0000CC"/>
                </a:solidFill>
                <a:latin typeface="Times New Roman" pitchFamily="18" charset="0"/>
                <a:cs typeface="Arial" charset="0"/>
              </a:rPr>
              <a:t>AC </a:t>
            </a:r>
            <a:r>
              <a:rPr lang="en-US" altLang="en-US" sz="2200" b="1" dirty="0" err="1">
                <a:solidFill>
                  <a:srgbClr val="0000CC"/>
                </a:solidFill>
                <a:latin typeface="Times New Roman" pitchFamily="18" charset="0"/>
                <a:cs typeface="Arial" charset="0"/>
              </a:rPr>
              <a:t>là</a:t>
            </a:r>
            <a:r>
              <a:rPr lang="en-US" altLang="en-US" sz="2200" b="1" dirty="0">
                <a:solidFill>
                  <a:srgbClr val="0000CC"/>
                </a:solidFill>
                <a:latin typeface="Times New Roman" pitchFamily="18" charset="0"/>
                <a:cs typeface="Arial" charset="0"/>
              </a:rPr>
              <a:t> </a:t>
            </a:r>
            <a:r>
              <a:rPr lang="en-US" altLang="en-US" sz="2200" b="1" dirty="0" err="1">
                <a:solidFill>
                  <a:srgbClr val="0000CC"/>
                </a:solidFill>
                <a:latin typeface="Times New Roman" pitchFamily="18" charset="0"/>
                <a:cs typeface="Arial" charset="0"/>
              </a:rPr>
              <a:t>phân</a:t>
            </a:r>
            <a:r>
              <a:rPr lang="en-US" altLang="en-US" sz="2200" b="1" dirty="0">
                <a:solidFill>
                  <a:srgbClr val="0000CC"/>
                </a:solidFill>
                <a:latin typeface="Times New Roman" pitchFamily="18" charset="0"/>
                <a:cs typeface="Arial" charset="0"/>
              </a:rPr>
              <a:t> </a:t>
            </a:r>
            <a:r>
              <a:rPr lang="en-US" altLang="en-US" sz="2200" b="1" dirty="0" err="1">
                <a:solidFill>
                  <a:srgbClr val="0000CC"/>
                </a:solidFill>
                <a:latin typeface="Times New Roman" pitchFamily="18" charset="0"/>
                <a:cs typeface="Arial" charset="0"/>
              </a:rPr>
              <a:t>giác</a:t>
            </a:r>
            <a:r>
              <a:rPr lang="en-US" altLang="en-US" sz="2200" b="1" dirty="0">
                <a:solidFill>
                  <a:srgbClr val="0000CC"/>
                </a:solidFill>
                <a:latin typeface="Times New Roman" pitchFamily="18" charset="0"/>
                <a:cs typeface="Arial" charset="0"/>
              </a:rPr>
              <a:t> </a:t>
            </a:r>
            <a:r>
              <a:rPr lang="en-US" altLang="en-US" sz="2200" b="1" dirty="0" err="1">
                <a:solidFill>
                  <a:srgbClr val="0000CC"/>
                </a:solidFill>
                <a:latin typeface="Times New Roman" pitchFamily="18" charset="0"/>
                <a:cs typeface="Arial" charset="0"/>
              </a:rPr>
              <a:t>của</a:t>
            </a:r>
            <a:r>
              <a:rPr lang="en-US" altLang="en-US" sz="2200" b="1" dirty="0">
                <a:solidFill>
                  <a:srgbClr val="0000CC"/>
                </a:solidFill>
                <a:latin typeface="Times New Roman" pitchFamily="18" charset="0"/>
                <a:cs typeface="Arial" charset="0"/>
              </a:rPr>
              <a:t> </a:t>
            </a:r>
            <a:r>
              <a:rPr lang="en-US" altLang="en-US" sz="2200" b="1" dirty="0" err="1">
                <a:solidFill>
                  <a:srgbClr val="0000CC"/>
                </a:solidFill>
                <a:latin typeface="Times New Roman" pitchFamily="18" charset="0"/>
                <a:cs typeface="Arial" charset="0"/>
              </a:rPr>
              <a:t>góc</a:t>
            </a:r>
            <a:r>
              <a:rPr lang="en-US" altLang="en-US" sz="2200" b="1" dirty="0">
                <a:solidFill>
                  <a:srgbClr val="0000CC"/>
                </a:solidFill>
                <a:latin typeface="Times New Roman" pitchFamily="18" charset="0"/>
                <a:cs typeface="Arial" charset="0"/>
              </a:rPr>
              <a:t> A  </a:t>
            </a:r>
            <a:r>
              <a:rPr lang="en-US" altLang="en-US" sz="2200" b="1" dirty="0" smtClean="0">
                <a:solidFill>
                  <a:srgbClr val="0000CC"/>
                </a:solidFill>
                <a:latin typeface="Times New Roman" pitchFamily="18" charset="0"/>
                <a:cs typeface="Arial" charset="0"/>
              </a:rPr>
              <a:t>;   </a:t>
            </a:r>
            <a:r>
              <a:rPr lang="en-US" altLang="en-US" sz="2200" b="1" dirty="0">
                <a:solidFill>
                  <a:srgbClr val="0000CC"/>
                </a:solidFill>
                <a:latin typeface="Times New Roman" pitchFamily="18" charset="0"/>
                <a:cs typeface="Arial" charset="0"/>
              </a:rPr>
              <a:t>BD </a:t>
            </a:r>
            <a:r>
              <a:rPr lang="en-US" altLang="en-US" sz="2200" b="1" dirty="0" err="1">
                <a:solidFill>
                  <a:srgbClr val="0000CC"/>
                </a:solidFill>
                <a:latin typeface="Times New Roman" pitchFamily="18" charset="0"/>
                <a:cs typeface="Arial" charset="0"/>
              </a:rPr>
              <a:t>là</a:t>
            </a:r>
            <a:r>
              <a:rPr lang="en-US" altLang="en-US" sz="2200" b="1" dirty="0">
                <a:solidFill>
                  <a:srgbClr val="0000CC"/>
                </a:solidFill>
                <a:latin typeface="Times New Roman" pitchFamily="18" charset="0"/>
                <a:cs typeface="Arial" charset="0"/>
              </a:rPr>
              <a:t> </a:t>
            </a:r>
            <a:r>
              <a:rPr lang="en-US" altLang="en-US" sz="2200" b="1" dirty="0" err="1">
                <a:solidFill>
                  <a:srgbClr val="0000CC"/>
                </a:solidFill>
                <a:latin typeface="Times New Roman" pitchFamily="18" charset="0"/>
                <a:cs typeface="Arial" charset="0"/>
              </a:rPr>
              <a:t>phân</a:t>
            </a:r>
            <a:r>
              <a:rPr lang="en-US" altLang="en-US" sz="2200" b="1" dirty="0">
                <a:solidFill>
                  <a:srgbClr val="0000CC"/>
                </a:solidFill>
                <a:latin typeface="Times New Roman" pitchFamily="18" charset="0"/>
                <a:cs typeface="Arial" charset="0"/>
              </a:rPr>
              <a:t> </a:t>
            </a:r>
            <a:r>
              <a:rPr lang="en-US" altLang="en-US" sz="2200" b="1" dirty="0" err="1">
                <a:solidFill>
                  <a:srgbClr val="0000CC"/>
                </a:solidFill>
                <a:latin typeface="Times New Roman" pitchFamily="18" charset="0"/>
                <a:cs typeface="Arial" charset="0"/>
              </a:rPr>
              <a:t>giác</a:t>
            </a:r>
            <a:r>
              <a:rPr lang="en-US" altLang="en-US" sz="2200" b="1" dirty="0">
                <a:solidFill>
                  <a:srgbClr val="0000CC"/>
                </a:solidFill>
                <a:latin typeface="Times New Roman" pitchFamily="18" charset="0"/>
                <a:cs typeface="Arial" charset="0"/>
              </a:rPr>
              <a:t> </a:t>
            </a:r>
            <a:r>
              <a:rPr lang="en-US" altLang="en-US" sz="2200" b="1" dirty="0" err="1">
                <a:solidFill>
                  <a:srgbClr val="0000CC"/>
                </a:solidFill>
                <a:latin typeface="Times New Roman" pitchFamily="18" charset="0"/>
                <a:cs typeface="Arial" charset="0"/>
              </a:rPr>
              <a:t>của</a:t>
            </a:r>
            <a:r>
              <a:rPr lang="en-US" altLang="en-US" sz="2200" b="1" dirty="0">
                <a:solidFill>
                  <a:srgbClr val="0000CC"/>
                </a:solidFill>
                <a:latin typeface="Times New Roman" pitchFamily="18" charset="0"/>
                <a:cs typeface="Arial" charset="0"/>
              </a:rPr>
              <a:t> </a:t>
            </a:r>
            <a:r>
              <a:rPr lang="en-US" altLang="en-US" sz="2200" b="1" dirty="0" err="1">
                <a:solidFill>
                  <a:srgbClr val="0000CC"/>
                </a:solidFill>
                <a:latin typeface="Times New Roman" pitchFamily="18" charset="0"/>
                <a:cs typeface="Arial" charset="0"/>
              </a:rPr>
              <a:t>góc</a:t>
            </a:r>
            <a:r>
              <a:rPr lang="en-US" altLang="en-US" sz="2200" b="1" dirty="0">
                <a:solidFill>
                  <a:srgbClr val="0000CC"/>
                </a:solidFill>
                <a:latin typeface="Times New Roman" pitchFamily="18" charset="0"/>
                <a:cs typeface="Arial" charset="0"/>
              </a:rPr>
              <a:t> B </a:t>
            </a:r>
            <a:r>
              <a:rPr lang="en-US" altLang="en-US" sz="2200" b="1" dirty="0" smtClean="0">
                <a:solidFill>
                  <a:srgbClr val="0000CC"/>
                </a:solidFill>
                <a:latin typeface="Times New Roman" pitchFamily="18" charset="0"/>
                <a:cs typeface="Arial" charset="0"/>
              </a:rPr>
              <a:t>;   </a:t>
            </a:r>
            <a:r>
              <a:rPr lang="en-US" altLang="en-US" sz="2200" b="1" dirty="0">
                <a:solidFill>
                  <a:srgbClr val="0000CC"/>
                </a:solidFill>
                <a:latin typeface="Times New Roman" pitchFamily="18" charset="0"/>
                <a:cs typeface="Arial" charset="0"/>
              </a:rPr>
              <a:t>CA </a:t>
            </a:r>
            <a:r>
              <a:rPr lang="en-US" altLang="en-US" sz="2200" b="1" dirty="0" err="1">
                <a:solidFill>
                  <a:srgbClr val="0000CC"/>
                </a:solidFill>
                <a:latin typeface="Times New Roman" pitchFamily="18" charset="0"/>
                <a:cs typeface="Arial" charset="0"/>
              </a:rPr>
              <a:t>là</a:t>
            </a:r>
            <a:r>
              <a:rPr lang="en-US" altLang="en-US" sz="2200" b="1" dirty="0">
                <a:solidFill>
                  <a:srgbClr val="0000CC"/>
                </a:solidFill>
                <a:latin typeface="Times New Roman" pitchFamily="18" charset="0"/>
                <a:cs typeface="Arial" charset="0"/>
              </a:rPr>
              <a:t> </a:t>
            </a:r>
            <a:r>
              <a:rPr lang="en-US" altLang="en-US" sz="2200" b="1" dirty="0" err="1">
                <a:solidFill>
                  <a:srgbClr val="0000CC"/>
                </a:solidFill>
                <a:latin typeface="Times New Roman" pitchFamily="18" charset="0"/>
                <a:cs typeface="Arial" charset="0"/>
              </a:rPr>
              <a:t>phân</a:t>
            </a:r>
            <a:r>
              <a:rPr lang="en-US" altLang="en-US" sz="2200" b="1" dirty="0">
                <a:solidFill>
                  <a:srgbClr val="0000CC"/>
                </a:solidFill>
                <a:latin typeface="Times New Roman" pitchFamily="18" charset="0"/>
                <a:cs typeface="Arial" charset="0"/>
              </a:rPr>
              <a:t> </a:t>
            </a:r>
            <a:r>
              <a:rPr lang="en-US" altLang="en-US" sz="2200" b="1" dirty="0" err="1">
                <a:solidFill>
                  <a:srgbClr val="0000CC"/>
                </a:solidFill>
                <a:latin typeface="Times New Roman" pitchFamily="18" charset="0"/>
                <a:cs typeface="Arial" charset="0"/>
              </a:rPr>
              <a:t>giác</a:t>
            </a:r>
            <a:r>
              <a:rPr lang="en-US" altLang="en-US" sz="2200" b="1" dirty="0">
                <a:solidFill>
                  <a:srgbClr val="0000CC"/>
                </a:solidFill>
                <a:latin typeface="Times New Roman" pitchFamily="18" charset="0"/>
                <a:cs typeface="Arial" charset="0"/>
              </a:rPr>
              <a:t> </a:t>
            </a:r>
            <a:r>
              <a:rPr lang="en-US" altLang="en-US" sz="2200" b="1" dirty="0" err="1">
                <a:solidFill>
                  <a:srgbClr val="0000CC"/>
                </a:solidFill>
                <a:latin typeface="Times New Roman" pitchFamily="18" charset="0"/>
                <a:cs typeface="Arial" charset="0"/>
              </a:rPr>
              <a:t>của</a:t>
            </a:r>
            <a:r>
              <a:rPr lang="en-US" altLang="en-US" sz="2200" b="1" dirty="0">
                <a:solidFill>
                  <a:srgbClr val="0000CC"/>
                </a:solidFill>
                <a:latin typeface="Times New Roman" pitchFamily="18" charset="0"/>
                <a:cs typeface="Arial" charset="0"/>
              </a:rPr>
              <a:t> </a:t>
            </a:r>
            <a:r>
              <a:rPr lang="en-US" altLang="en-US" sz="2200" b="1" dirty="0" err="1">
                <a:solidFill>
                  <a:srgbClr val="0000CC"/>
                </a:solidFill>
                <a:latin typeface="Times New Roman" pitchFamily="18" charset="0"/>
                <a:cs typeface="Arial" charset="0"/>
              </a:rPr>
              <a:t>góc</a:t>
            </a:r>
            <a:r>
              <a:rPr lang="en-US" altLang="en-US" sz="2200" b="1" dirty="0">
                <a:solidFill>
                  <a:srgbClr val="0000CC"/>
                </a:solidFill>
                <a:latin typeface="Times New Roman" pitchFamily="18" charset="0"/>
                <a:cs typeface="Arial" charset="0"/>
              </a:rPr>
              <a:t> C  </a:t>
            </a:r>
            <a:r>
              <a:rPr lang="en-US" altLang="en-US" sz="2200" b="1" dirty="0" smtClean="0">
                <a:solidFill>
                  <a:srgbClr val="0000CC"/>
                </a:solidFill>
                <a:latin typeface="Times New Roman" pitchFamily="18" charset="0"/>
                <a:cs typeface="Arial" charset="0"/>
              </a:rPr>
              <a:t>;  </a:t>
            </a:r>
            <a:r>
              <a:rPr lang="en-US" altLang="en-US" sz="2200" b="1" dirty="0">
                <a:solidFill>
                  <a:srgbClr val="0000CC"/>
                </a:solidFill>
                <a:latin typeface="Times New Roman" pitchFamily="18" charset="0"/>
                <a:cs typeface="Arial" charset="0"/>
              </a:rPr>
              <a:t>DB </a:t>
            </a:r>
            <a:r>
              <a:rPr lang="en-US" altLang="en-US" sz="2200" b="1" dirty="0" err="1">
                <a:solidFill>
                  <a:srgbClr val="0000CC"/>
                </a:solidFill>
                <a:latin typeface="Times New Roman" pitchFamily="18" charset="0"/>
                <a:cs typeface="Arial" charset="0"/>
              </a:rPr>
              <a:t>là</a:t>
            </a:r>
            <a:r>
              <a:rPr lang="en-US" altLang="en-US" sz="2200" b="1" dirty="0">
                <a:solidFill>
                  <a:srgbClr val="0000CC"/>
                </a:solidFill>
                <a:latin typeface="Times New Roman" pitchFamily="18" charset="0"/>
                <a:cs typeface="Arial" charset="0"/>
              </a:rPr>
              <a:t> </a:t>
            </a:r>
            <a:r>
              <a:rPr lang="en-US" altLang="en-US" sz="2200" b="1" dirty="0" err="1">
                <a:solidFill>
                  <a:srgbClr val="0000CC"/>
                </a:solidFill>
                <a:latin typeface="Times New Roman" pitchFamily="18" charset="0"/>
                <a:cs typeface="Arial" charset="0"/>
              </a:rPr>
              <a:t>phân</a:t>
            </a:r>
            <a:r>
              <a:rPr lang="en-US" altLang="en-US" sz="2200" b="1" dirty="0">
                <a:solidFill>
                  <a:srgbClr val="0000CC"/>
                </a:solidFill>
                <a:latin typeface="Times New Roman" pitchFamily="18" charset="0"/>
                <a:cs typeface="Arial" charset="0"/>
              </a:rPr>
              <a:t> </a:t>
            </a:r>
            <a:r>
              <a:rPr lang="en-US" altLang="en-US" sz="2200" b="1" dirty="0" err="1">
                <a:solidFill>
                  <a:srgbClr val="0000CC"/>
                </a:solidFill>
                <a:latin typeface="Times New Roman" pitchFamily="18" charset="0"/>
                <a:cs typeface="Arial" charset="0"/>
              </a:rPr>
              <a:t>giác</a:t>
            </a:r>
            <a:r>
              <a:rPr lang="en-US" altLang="en-US" sz="2200" b="1" dirty="0">
                <a:solidFill>
                  <a:srgbClr val="0000CC"/>
                </a:solidFill>
                <a:latin typeface="Times New Roman" pitchFamily="18" charset="0"/>
                <a:cs typeface="Arial" charset="0"/>
              </a:rPr>
              <a:t> </a:t>
            </a:r>
            <a:r>
              <a:rPr lang="en-US" altLang="en-US" sz="2200" b="1" dirty="0" err="1">
                <a:solidFill>
                  <a:srgbClr val="0000CC"/>
                </a:solidFill>
                <a:latin typeface="Times New Roman" pitchFamily="18" charset="0"/>
                <a:cs typeface="Arial" charset="0"/>
              </a:rPr>
              <a:t>của</a:t>
            </a:r>
            <a:r>
              <a:rPr lang="en-US" altLang="en-US" sz="2200" b="1" dirty="0">
                <a:solidFill>
                  <a:srgbClr val="0000CC"/>
                </a:solidFill>
                <a:latin typeface="Times New Roman" pitchFamily="18" charset="0"/>
                <a:cs typeface="Arial" charset="0"/>
              </a:rPr>
              <a:t> </a:t>
            </a:r>
            <a:r>
              <a:rPr lang="en-US" altLang="en-US" sz="2200" b="1" dirty="0" err="1">
                <a:solidFill>
                  <a:srgbClr val="0000CC"/>
                </a:solidFill>
                <a:latin typeface="Times New Roman" pitchFamily="18" charset="0"/>
                <a:cs typeface="Arial" charset="0"/>
              </a:rPr>
              <a:t>góc</a:t>
            </a:r>
            <a:r>
              <a:rPr lang="en-US" altLang="en-US" sz="2200" b="1" dirty="0">
                <a:solidFill>
                  <a:srgbClr val="0000CC"/>
                </a:solidFill>
                <a:latin typeface="Times New Roman" pitchFamily="18" charset="0"/>
                <a:cs typeface="Arial" charset="0"/>
              </a:rPr>
              <a:t> D</a:t>
            </a:r>
          </a:p>
        </p:txBody>
      </p:sp>
      <p:sp>
        <p:nvSpPr>
          <p:cNvPr id="84001" name="Rectangle 33"/>
          <p:cNvSpPr>
            <a:spLocks noChangeArrowheads="1"/>
          </p:cNvSpPr>
          <p:nvPr/>
        </p:nvSpPr>
        <p:spPr bwMode="auto">
          <a:xfrm>
            <a:off x="0" y="0"/>
            <a:ext cx="12192000" cy="685800"/>
          </a:xfrm>
          <a:prstGeom prst="rect">
            <a:avLst/>
          </a:prstGeom>
          <a:gradFill rotWithShape="1">
            <a:gsLst>
              <a:gs pos="0">
                <a:schemeClr val="folHlink"/>
              </a:gs>
              <a:gs pos="50000">
                <a:schemeClr val="folHlink">
                  <a:gamma/>
                  <a:tint val="0"/>
                  <a:invGamma/>
                </a:schemeClr>
              </a:gs>
              <a:gs pos="100000">
                <a:schemeClr val="folHlink"/>
              </a:gs>
            </a:gsLst>
            <a:lin ang="5400000" scaled="1"/>
          </a:gradFill>
          <a:ln w="76200" cmpd="tri">
            <a:noFill/>
            <a:prstDash val="dash"/>
            <a:miter lim="800000"/>
            <a:headEnd/>
            <a:tailEnd/>
          </a:ln>
          <a:effectLst/>
        </p:spPr>
        <p:txBody>
          <a:bodyPr wrap="none" anchor="ctr"/>
          <a:lstStyle/>
          <a:p>
            <a:pPr defTabSz="457200">
              <a:defRPr/>
            </a:pPr>
            <a:endParaRPr lang="en-US">
              <a:solidFill>
                <a:srgbClr val="000000"/>
              </a:solidFill>
              <a:latin typeface="Arial" charset="0"/>
              <a:cs typeface="Arial" charset="0"/>
            </a:endParaRPr>
          </a:p>
        </p:txBody>
      </p:sp>
      <p:sp>
        <p:nvSpPr>
          <p:cNvPr id="1048" name="Rectangle 3077"/>
          <p:cNvSpPr>
            <a:spLocks noChangeArrowheads="1" noChangeShapeType="1" noTextEdit="1"/>
          </p:cNvSpPr>
          <p:nvPr/>
        </p:nvSpPr>
        <p:spPr bwMode="auto">
          <a:xfrm>
            <a:off x="2927351" y="0"/>
            <a:ext cx="5892800" cy="514350"/>
          </a:xfrm>
          <a:prstGeom prst="rect">
            <a:avLst/>
          </a:prstGeom>
        </p:spPr>
        <p:txBody>
          <a:bodyPr wrap="none" fromWordArt="1">
            <a:prstTxWarp prst="textPlain">
              <a:avLst>
                <a:gd name="adj" fmla="val 50000"/>
              </a:avLst>
            </a:prstTxWarp>
          </a:bodyPr>
          <a:lstStyle/>
          <a:p>
            <a:pPr algn="ctr" defTabSz="457200">
              <a:defRPr/>
            </a:pPr>
            <a:r>
              <a:rPr lang="en-US" sz="3600" b="1" kern="10" dirty="0" smtClean="0">
                <a:ln w="12700">
                  <a:solidFill>
                    <a:srgbClr val="6600CC"/>
                  </a:solidFill>
                  <a:round/>
                  <a:headEnd/>
                  <a:tailEnd/>
                </a:ln>
                <a:solidFill>
                  <a:srgbClr val="FF0000"/>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TIẾT 18 </a:t>
            </a:r>
            <a:r>
              <a:rPr lang="en-US" sz="3600" b="1" kern="10" dirty="0">
                <a:ln w="12700">
                  <a:solidFill>
                    <a:srgbClr val="6600CC"/>
                  </a:solidFill>
                  <a:round/>
                  <a:headEnd/>
                  <a:tailEnd/>
                </a:ln>
                <a:solidFill>
                  <a:srgbClr val="6600CC">
                    <a:alpha val="50195"/>
                  </a:srgbClr>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 HÌNH THOI</a:t>
            </a:r>
          </a:p>
        </p:txBody>
      </p:sp>
      <p:grpSp>
        <p:nvGrpSpPr>
          <p:cNvPr id="15383" name="Group 35"/>
          <p:cNvGrpSpPr>
            <a:grpSpLocks/>
          </p:cNvGrpSpPr>
          <p:nvPr/>
        </p:nvGrpSpPr>
        <p:grpSpPr bwMode="auto">
          <a:xfrm>
            <a:off x="1991784" y="3019448"/>
            <a:ext cx="65616" cy="182563"/>
            <a:chOff x="679" y="2649"/>
            <a:chExt cx="31" cy="115"/>
          </a:xfrm>
        </p:grpSpPr>
        <p:sp>
          <p:nvSpPr>
            <p:cNvPr id="15413" name="Line 36"/>
            <p:cNvSpPr>
              <a:spLocks noChangeShapeType="1"/>
            </p:cNvSpPr>
            <p:nvPr/>
          </p:nvSpPr>
          <p:spPr bwMode="auto">
            <a:xfrm rot="1800000">
              <a:off x="679" y="2649"/>
              <a:ext cx="0" cy="11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15414" name="Line 37"/>
            <p:cNvSpPr>
              <a:spLocks noChangeShapeType="1"/>
            </p:cNvSpPr>
            <p:nvPr/>
          </p:nvSpPr>
          <p:spPr bwMode="auto">
            <a:xfrm rot="1800000">
              <a:off x="710" y="2649"/>
              <a:ext cx="0" cy="11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grpSp>
      <p:grpSp>
        <p:nvGrpSpPr>
          <p:cNvPr id="15384" name="Group 38"/>
          <p:cNvGrpSpPr>
            <a:grpSpLocks/>
          </p:cNvGrpSpPr>
          <p:nvPr/>
        </p:nvGrpSpPr>
        <p:grpSpPr bwMode="auto">
          <a:xfrm>
            <a:off x="4099984" y="3019448"/>
            <a:ext cx="65616" cy="182563"/>
            <a:chOff x="679" y="2649"/>
            <a:chExt cx="31" cy="115"/>
          </a:xfrm>
        </p:grpSpPr>
        <p:sp>
          <p:nvSpPr>
            <p:cNvPr id="15411" name="Line 39"/>
            <p:cNvSpPr>
              <a:spLocks noChangeShapeType="1"/>
            </p:cNvSpPr>
            <p:nvPr/>
          </p:nvSpPr>
          <p:spPr bwMode="auto">
            <a:xfrm rot="1800000">
              <a:off x="679" y="2649"/>
              <a:ext cx="0" cy="11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15412" name="Line 40"/>
            <p:cNvSpPr>
              <a:spLocks noChangeShapeType="1"/>
            </p:cNvSpPr>
            <p:nvPr/>
          </p:nvSpPr>
          <p:spPr bwMode="auto">
            <a:xfrm rot="1800000">
              <a:off x="710" y="2649"/>
              <a:ext cx="0" cy="11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grpSp>
      <p:sp>
        <p:nvSpPr>
          <p:cNvPr id="84009" name="AutoShape 41"/>
          <p:cNvSpPr>
            <a:spLocks noChangeArrowheads="1"/>
          </p:cNvSpPr>
          <p:nvPr/>
        </p:nvSpPr>
        <p:spPr bwMode="auto">
          <a:xfrm rot="-5400000">
            <a:off x="914408" y="1948579"/>
            <a:ext cx="1819275" cy="2438400"/>
          </a:xfrm>
          <a:prstGeom prst="triangle">
            <a:avLst>
              <a:gd name="adj" fmla="val 50000"/>
            </a:avLst>
          </a:prstGeom>
          <a:noFill/>
          <a:ln w="38100">
            <a:solidFill>
              <a:srgbClr val="66FF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fontAlgn="base">
              <a:spcBef>
                <a:spcPct val="0"/>
              </a:spcBef>
              <a:spcAft>
                <a:spcPct val="0"/>
              </a:spcAft>
            </a:pPr>
            <a:endParaRPr lang="en-US" altLang="en-US" sz="2400">
              <a:solidFill>
                <a:srgbClr val="000000"/>
              </a:solidFill>
              <a:latin typeface="Arial" charset="0"/>
              <a:cs typeface="Arial" charset="0"/>
            </a:endParaRPr>
          </a:p>
        </p:txBody>
      </p:sp>
      <p:grpSp>
        <p:nvGrpSpPr>
          <p:cNvPr id="7" name="Group 42"/>
          <p:cNvGrpSpPr>
            <a:grpSpLocks/>
          </p:cNvGrpSpPr>
          <p:nvPr/>
        </p:nvGrpSpPr>
        <p:grpSpPr bwMode="auto">
          <a:xfrm>
            <a:off x="3073400" y="3489327"/>
            <a:ext cx="0" cy="182563"/>
            <a:chOff x="2592" y="2592"/>
            <a:chExt cx="0" cy="115"/>
          </a:xfrm>
        </p:grpSpPr>
        <p:sp>
          <p:nvSpPr>
            <p:cNvPr id="15409" name="Line 43"/>
            <p:cNvSpPr>
              <a:spLocks noChangeShapeType="1"/>
            </p:cNvSpPr>
            <p:nvPr/>
          </p:nvSpPr>
          <p:spPr bwMode="auto">
            <a:xfrm rot="2400000">
              <a:off x="2592" y="2592"/>
              <a:ext cx="0" cy="11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15410" name="Line 44"/>
            <p:cNvSpPr>
              <a:spLocks noChangeShapeType="1"/>
            </p:cNvSpPr>
            <p:nvPr/>
          </p:nvSpPr>
          <p:spPr bwMode="auto">
            <a:xfrm rot="-2400000">
              <a:off x="2592" y="2592"/>
              <a:ext cx="0" cy="11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grpSp>
      <p:grpSp>
        <p:nvGrpSpPr>
          <p:cNvPr id="8" name="Group 45"/>
          <p:cNvGrpSpPr>
            <a:grpSpLocks/>
          </p:cNvGrpSpPr>
          <p:nvPr/>
        </p:nvGrpSpPr>
        <p:grpSpPr bwMode="auto">
          <a:xfrm>
            <a:off x="3073400" y="2600348"/>
            <a:ext cx="0" cy="182563"/>
            <a:chOff x="2592" y="2592"/>
            <a:chExt cx="0" cy="115"/>
          </a:xfrm>
        </p:grpSpPr>
        <p:sp>
          <p:nvSpPr>
            <p:cNvPr id="15407" name="Line 46"/>
            <p:cNvSpPr>
              <a:spLocks noChangeShapeType="1"/>
            </p:cNvSpPr>
            <p:nvPr/>
          </p:nvSpPr>
          <p:spPr bwMode="auto">
            <a:xfrm rot="2400000">
              <a:off x="2592" y="2592"/>
              <a:ext cx="0" cy="11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15408" name="Line 47"/>
            <p:cNvSpPr>
              <a:spLocks noChangeShapeType="1"/>
            </p:cNvSpPr>
            <p:nvPr/>
          </p:nvSpPr>
          <p:spPr bwMode="auto">
            <a:xfrm rot="-2400000">
              <a:off x="2592" y="2592"/>
              <a:ext cx="0" cy="11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grpSp>
      <p:sp>
        <p:nvSpPr>
          <p:cNvPr id="84016" name="Line 48"/>
          <p:cNvSpPr>
            <a:spLocks noChangeShapeType="1"/>
          </p:cNvSpPr>
          <p:nvPr/>
        </p:nvSpPr>
        <p:spPr bwMode="auto">
          <a:xfrm>
            <a:off x="762000" y="3175895"/>
            <a:ext cx="46736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84018" name="Rectangle 50"/>
          <p:cNvSpPr>
            <a:spLocks noChangeArrowheads="1"/>
          </p:cNvSpPr>
          <p:nvPr/>
        </p:nvSpPr>
        <p:spPr bwMode="auto">
          <a:xfrm>
            <a:off x="656902" y="503407"/>
            <a:ext cx="12117916" cy="1466850"/>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nchor="ctr"/>
          <a:lstStyle/>
          <a:p>
            <a:pPr defTabSz="457200">
              <a:spcBef>
                <a:spcPct val="50000"/>
              </a:spcBef>
              <a:defRPr/>
            </a:pPr>
            <a:r>
              <a:rPr lang="en-US" sz="2400" b="1" dirty="0" err="1" smtClean="0">
                <a:solidFill>
                  <a:srgbClr val="FF0000"/>
                </a:solidFill>
                <a:latin typeface="Times New Roman" pitchFamily="18" charset="0"/>
                <a:cs typeface="Arial" charset="0"/>
              </a:rPr>
              <a:t>Bài</a:t>
            </a:r>
            <a:r>
              <a:rPr lang="en-US" sz="2400" b="1" dirty="0" smtClean="0">
                <a:solidFill>
                  <a:srgbClr val="FF0000"/>
                </a:solidFill>
                <a:latin typeface="Times New Roman" pitchFamily="18" charset="0"/>
                <a:cs typeface="Arial" charset="0"/>
              </a:rPr>
              <a:t> </a:t>
            </a:r>
            <a:r>
              <a:rPr lang="en-US" sz="2400" b="1" dirty="0" err="1" smtClean="0">
                <a:solidFill>
                  <a:srgbClr val="FF0000"/>
                </a:solidFill>
                <a:latin typeface="Times New Roman" pitchFamily="18" charset="0"/>
                <a:cs typeface="Arial" charset="0"/>
              </a:rPr>
              <a:t>toán</a:t>
            </a:r>
            <a:r>
              <a:rPr lang="en-US" sz="2400" b="1" dirty="0" smtClean="0">
                <a:solidFill>
                  <a:srgbClr val="FF0000"/>
                </a:solidFill>
                <a:latin typeface="Times New Roman" pitchFamily="18" charset="0"/>
                <a:cs typeface="Arial" charset="0"/>
              </a:rPr>
              <a:t>:  </a:t>
            </a:r>
            <a:r>
              <a:rPr lang="en-US" sz="2400" b="1" dirty="0" smtClean="0">
                <a:solidFill>
                  <a:srgbClr val="0070C0"/>
                </a:solidFill>
                <a:latin typeface="Times New Roman" pitchFamily="18" charset="0"/>
                <a:cs typeface="Arial" charset="0"/>
              </a:rPr>
              <a:t>Cho </a:t>
            </a:r>
            <a:r>
              <a:rPr lang="en-US" sz="2400" b="1" dirty="0" err="1" smtClean="0">
                <a:solidFill>
                  <a:srgbClr val="0070C0"/>
                </a:solidFill>
                <a:latin typeface="Times New Roman" pitchFamily="18" charset="0"/>
                <a:cs typeface="Arial" charset="0"/>
              </a:rPr>
              <a:t>hình</a:t>
            </a:r>
            <a:r>
              <a:rPr lang="en-US" sz="2400" b="1" dirty="0" smtClean="0">
                <a:solidFill>
                  <a:srgbClr val="0070C0"/>
                </a:solidFill>
                <a:latin typeface="Times New Roman" pitchFamily="18" charset="0"/>
                <a:cs typeface="Arial" charset="0"/>
              </a:rPr>
              <a:t> </a:t>
            </a:r>
            <a:r>
              <a:rPr lang="en-US" sz="2400" b="1" dirty="0" err="1" smtClean="0">
                <a:solidFill>
                  <a:srgbClr val="0070C0"/>
                </a:solidFill>
                <a:latin typeface="Times New Roman" pitchFamily="18" charset="0"/>
                <a:cs typeface="Arial" charset="0"/>
              </a:rPr>
              <a:t>thoi</a:t>
            </a:r>
            <a:r>
              <a:rPr lang="en-US" sz="2400" b="1" dirty="0" smtClean="0">
                <a:solidFill>
                  <a:srgbClr val="0070C0"/>
                </a:solidFill>
                <a:latin typeface="Times New Roman" pitchFamily="18" charset="0"/>
                <a:cs typeface="Arial" charset="0"/>
              </a:rPr>
              <a:t> ABCD, </a:t>
            </a:r>
            <a:r>
              <a:rPr lang="en-US" sz="2400" b="1" dirty="0" err="1" smtClean="0">
                <a:solidFill>
                  <a:srgbClr val="0070C0"/>
                </a:solidFill>
                <a:latin typeface="Times New Roman" pitchFamily="18" charset="0"/>
                <a:cs typeface="Arial" charset="0"/>
              </a:rPr>
              <a:t>gọi</a:t>
            </a:r>
            <a:r>
              <a:rPr lang="en-US" sz="2400" b="1" dirty="0" smtClean="0">
                <a:solidFill>
                  <a:srgbClr val="0070C0"/>
                </a:solidFill>
                <a:latin typeface="Times New Roman" pitchFamily="18" charset="0"/>
                <a:cs typeface="Arial" charset="0"/>
              </a:rPr>
              <a:t> O </a:t>
            </a:r>
            <a:r>
              <a:rPr lang="en-US" sz="2400" b="1" dirty="0" err="1" smtClean="0">
                <a:solidFill>
                  <a:srgbClr val="0070C0"/>
                </a:solidFill>
                <a:latin typeface="Times New Roman" pitchFamily="18" charset="0"/>
                <a:cs typeface="Arial" charset="0"/>
              </a:rPr>
              <a:t>là</a:t>
            </a:r>
            <a:r>
              <a:rPr lang="en-US" sz="2400" b="1" dirty="0" smtClean="0">
                <a:solidFill>
                  <a:srgbClr val="0070C0"/>
                </a:solidFill>
                <a:latin typeface="Times New Roman" pitchFamily="18" charset="0"/>
                <a:cs typeface="Arial" charset="0"/>
              </a:rPr>
              <a:t> </a:t>
            </a:r>
            <a:r>
              <a:rPr lang="en-US" sz="2400" b="1" dirty="0" err="1" smtClean="0">
                <a:solidFill>
                  <a:srgbClr val="0070C0"/>
                </a:solidFill>
                <a:latin typeface="Times New Roman" pitchFamily="18" charset="0"/>
                <a:cs typeface="Arial" charset="0"/>
              </a:rPr>
              <a:t>giao</a:t>
            </a:r>
            <a:r>
              <a:rPr lang="en-US" sz="2400" b="1" dirty="0" smtClean="0">
                <a:solidFill>
                  <a:srgbClr val="0070C0"/>
                </a:solidFill>
                <a:latin typeface="Times New Roman" pitchFamily="18" charset="0"/>
                <a:cs typeface="Arial" charset="0"/>
              </a:rPr>
              <a:t> </a:t>
            </a:r>
            <a:r>
              <a:rPr lang="en-US" sz="2400" b="1" dirty="0" err="1" smtClean="0">
                <a:solidFill>
                  <a:srgbClr val="0070C0"/>
                </a:solidFill>
                <a:latin typeface="Times New Roman" pitchFamily="18" charset="0"/>
                <a:cs typeface="Arial" charset="0"/>
              </a:rPr>
              <a:t>điểm</a:t>
            </a:r>
            <a:r>
              <a:rPr lang="en-US" sz="2400" b="1" dirty="0" smtClean="0">
                <a:solidFill>
                  <a:srgbClr val="0070C0"/>
                </a:solidFill>
                <a:latin typeface="Times New Roman" pitchFamily="18" charset="0"/>
                <a:cs typeface="Arial" charset="0"/>
              </a:rPr>
              <a:t> </a:t>
            </a:r>
            <a:r>
              <a:rPr lang="en-US" sz="2400" b="1" dirty="0" err="1" smtClean="0">
                <a:solidFill>
                  <a:srgbClr val="0070C0"/>
                </a:solidFill>
                <a:latin typeface="Times New Roman" pitchFamily="18" charset="0"/>
                <a:cs typeface="Arial" charset="0"/>
              </a:rPr>
              <a:t>của</a:t>
            </a:r>
            <a:r>
              <a:rPr lang="en-US" sz="2400" b="1" dirty="0" smtClean="0">
                <a:solidFill>
                  <a:srgbClr val="0070C0"/>
                </a:solidFill>
                <a:latin typeface="Times New Roman" pitchFamily="18" charset="0"/>
                <a:cs typeface="Arial" charset="0"/>
              </a:rPr>
              <a:t> </a:t>
            </a:r>
            <a:r>
              <a:rPr lang="en-US" sz="2400" b="1" dirty="0" err="1" smtClean="0">
                <a:solidFill>
                  <a:srgbClr val="0070C0"/>
                </a:solidFill>
                <a:latin typeface="Times New Roman" pitchFamily="18" charset="0"/>
                <a:cs typeface="Arial" charset="0"/>
              </a:rPr>
              <a:t>hai</a:t>
            </a:r>
            <a:r>
              <a:rPr lang="en-US" sz="2400" b="1" dirty="0" smtClean="0">
                <a:solidFill>
                  <a:srgbClr val="0070C0"/>
                </a:solidFill>
                <a:latin typeface="Times New Roman" pitchFamily="18" charset="0"/>
                <a:cs typeface="Arial" charset="0"/>
              </a:rPr>
              <a:t> </a:t>
            </a:r>
            <a:r>
              <a:rPr lang="en-US" sz="2400" b="1" dirty="0" err="1" smtClean="0">
                <a:solidFill>
                  <a:srgbClr val="0070C0"/>
                </a:solidFill>
                <a:latin typeface="Times New Roman" pitchFamily="18" charset="0"/>
                <a:cs typeface="Arial" charset="0"/>
              </a:rPr>
              <a:t>đường</a:t>
            </a:r>
            <a:r>
              <a:rPr lang="en-US" sz="2400" b="1" dirty="0" smtClean="0">
                <a:solidFill>
                  <a:srgbClr val="0070C0"/>
                </a:solidFill>
                <a:latin typeface="Times New Roman" pitchFamily="18" charset="0"/>
                <a:cs typeface="Arial" charset="0"/>
              </a:rPr>
              <a:t> </a:t>
            </a:r>
            <a:r>
              <a:rPr lang="en-US" sz="2400" b="1" dirty="0" err="1" smtClean="0">
                <a:solidFill>
                  <a:srgbClr val="0070C0"/>
                </a:solidFill>
                <a:latin typeface="Times New Roman" pitchFamily="18" charset="0"/>
                <a:cs typeface="Arial" charset="0"/>
              </a:rPr>
              <a:t>chéo</a:t>
            </a:r>
            <a:r>
              <a:rPr lang="en-US" sz="2400" b="1" dirty="0" smtClean="0">
                <a:solidFill>
                  <a:srgbClr val="0070C0"/>
                </a:solidFill>
                <a:latin typeface="Times New Roman" pitchFamily="18" charset="0"/>
                <a:cs typeface="Arial" charset="0"/>
              </a:rPr>
              <a:t>. CMR:</a:t>
            </a:r>
          </a:p>
          <a:p>
            <a:pPr marL="457200" indent="-457200" defTabSz="457200">
              <a:spcBef>
                <a:spcPct val="50000"/>
              </a:spcBef>
              <a:buAutoNum type="alphaLcParenR"/>
              <a:defRPr/>
            </a:pPr>
            <a:r>
              <a:rPr lang="en-US" sz="2400" b="1" dirty="0" smtClean="0">
                <a:solidFill>
                  <a:srgbClr val="0070C0"/>
                </a:solidFill>
                <a:latin typeface="Times New Roman" pitchFamily="18" charset="0"/>
                <a:cs typeface="Arial" charset="0"/>
              </a:rPr>
              <a:t>AC </a:t>
            </a:r>
            <a:r>
              <a:rPr lang="en-US" sz="2400" b="1" dirty="0" err="1" smtClean="0">
                <a:solidFill>
                  <a:srgbClr val="0070C0"/>
                </a:solidFill>
                <a:latin typeface="Times New Roman" pitchFamily="18" charset="0"/>
                <a:cs typeface="Arial" charset="0"/>
              </a:rPr>
              <a:t>vuông</a:t>
            </a:r>
            <a:r>
              <a:rPr lang="en-US" sz="2400" b="1" dirty="0" smtClean="0">
                <a:solidFill>
                  <a:srgbClr val="0070C0"/>
                </a:solidFill>
                <a:latin typeface="Times New Roman" pitchFamily="18" charset="0"/>
                <a:cs typeface="Arial" charset="0"/>
              </a:rPr>
              <a:t> </a:t>
            </a:r>
            <a:r>
              <a:rPr lang="en-US" sz="2400" b="1" dirty="0" err="1" smtClean="0">
                <a:solidFill>
                  <a:srgbClr val="0070C0"/>
                </a:solidFill>
                <a:latin typeface="Times New Roman" pitchFamily="18" charset="0"/>
                <a:cs typeface="Arial" charset="0"/>
              </a:rPr>
              <a:t>góc</a:t>
            </a:r>
            <a:r>
              <a:rPr lang="en-US" sz="2400" b="1" dirty="0" smtClean="0">
                <a:solidFill>
                  <a:srgbClr val="0070C0"/>
                </a:solidFill>
                <a:latin typeface="Times New Roman" pitchFamily="18" charset="0"/>
                <a:cs typeface="Arial" charset="0"/>
              </a:rPr>
              <a:t> BD</a:t>
            </a:r>
          </a:p>
          <a:p>
            <a:pPr marL="457200" indent="-457200" defTabSz="457200">
              <a:spcBef>
                <a:spcPct val="50000"/>
              </a:spcBef>
              <a:buAutoNum type="alphaLcParenR"/>
              <a:defRPr/>
            </a:pPr>
            <a:r>
              <a:rPr lang="en-US" sz="2400" b="1" dirty="0" err="1" smtClean="0">
                <a:solidFill>
                  <a:srgbClr val="0070C0"/>
                </a:solidFill>
                <a:latin typeface="Times New Roman" pitchFamily="18" charset="0"/>
                <a:cs typeface="Arial" charset="0"/>
              </a:rPr>
              <a:t>Hai</a:t>
            </a:r>
            <a:r>
              <a:rPr lang="en-US" sz="2400" b="1" dirty="0" smtClean="0">
                <a:solidFill>
                  <a:srgbClr val="0070C0"/>
                </a:solidFill>
                <a:latin typeface="Times New Roman" pitchFamily="18" charset="0"/>
                <a:cs typeface="Arial" charset="0"/>
              </a:rPr>
              <a:t> </a:t>
            </a:r>
            <a:r>
              <a:rPr lang="en-US" sz="2400" b="1" dirty="0" err="1" smtClean="0">
                <a:solidFill>
                  <a:srgbClr val="0070C0"/>
                </a:solidFill>
                <a:latin typeface="Times New Roman" pitchFamily="18" charset="0"/>
                <a:cs typeface="Arial" charset="0"/>
              </a:rPr>
              <a:t>đường</a:t>
            </a:r>
            <a:r>
              <a:rPr lang="en-US" sz="2400" b="1" dirty="0" smtClean="0">
                <a:solidFill>
                  <a:srgbClr val="0070C0"/>
                </a:solidFill>
                <a:latin typeface="Times New Roman" pitchFamily="18" charset="0"/>
                <a:cs typeface="Arial" charset="0"/>
              </a:rPr>
              <a:t> </a:t>
            </a:r>
            <a:r>
              <a:rPr lang="en-US" sz="2400" b="1" dirty="0" err="1" smtClean="0">
                <a:solidFill>
                  <a:srgbClr val="0070C0"/>
                </a:solidFill>
                <a:latin typeface="Times New Roman" pitchFamily="18" charset="0"/>
                <a:cs typeface="Arial" charset="0"/>
              </a:rPr>
              <a:t>chéo</a:t>
            </a:r>
            <a:r>
              <a:rPr lang="en-US" sz="2400" b="1" dirty="0" smtClean="0">
                <a:solidFill>
                  <a:srgbClr val="0070C0"/>
                </a:solidFill>
                <a:latin typeface="Times New Roman" pitchFamily="18" charset="0"/>
                <a:cs typeface="Arial" charset="0"/>
              </a:rPr>
              <a:t> </a:t>
            </a:r>
            <a:r>
              <a:rPr lang="en-US" sz="2400" b="1" dirty="0" err="1" smtClean="0">
                <a:solidFill>
                  <a:srgbClr val="0070C0"/>
                </a:solidFill>
                <a:latin typeface="Times New Roman" pitchFamily="18" charset="0"/>
                <a:cs typeface="Arial" charset="0"/>
              </a:rPr>
              <a:t>là</a:t>
            </a:r>
            <a:r>
              <a:rPr lang="en-US" sz="2400" b="1" dirty="0" smtClean="0">
                <a:solidFill>
                  <a:srgbClr val="0070C0"/>
                </a:solidFill>
                <a:latin typeface="Times New Roman" pitchFamily="18" charset="0"/>
                <a:cs typeface="Arial" charset="0"/>
              </a:rPr>
              <a:t> </a:t>
            </a:r>
            <a:r>
              <a:rPr lang="en-US" sz="2400" b="1" dirty="0" err="1" smtClean="0">
                <a:solidFill>
                  <a:srgbClr val="0070C0"/>
                </a:solidFill>
                <a:latin typeface="Times New Roman" pitchFamily="18" charset="0"/>
                <a:cs typeface="Arial" charset="0"/>
              </a:rPr>
              <a:t>phân</a:t>
            </a:r>
            <a:r>
              <a:rPr lang="en-US" sz="2400" b="1" dirty="0" smtClean="0">
                <a:solidFill>
                  <a:srgbClr val="0070C0"/>
                </a:solidFill>
                <a:latin typeface="Times New Roman" pitchFamily="18" charset="0"/>
                <a:cs typeface="Arial" charset="0"/>
              </a:rPr>
              <a:t> </a:t>
            </a:r>
            <a:r>
              <a:rPr lang="en-US" sz="2400" b="1" dirty="0" err="1" smtClean="0">
                <a:solidFill>
                  <a:srgbClr val="0070C0"/>
                </a:solidFill>
                <a:latin typeface="Times New Roman" pitchFamily="18" charset="0"/>
                <a:cs typeface="Arial" charset="0"/>
              </a:rPr>
              <a:t>giác</a:t>
            </a:r>
            <a:r>
              <a:rPr lang="en-US" sz="2400" b="1" dirty="0" smtClean="0">
                <a:solidFill>
                  <a:srgbClr val="0070C0"/>
                </a:solidFill>
                <a:latin typeface="Times New Roman" pitchFamily="18" charset="0"/>
                <a:cs typeface="Arial" charset="0"/>
              </a:rPr>
              <a:t> </a:t>
            </a:r>
            <a:r>
              <a:rPr lang="en-US" sz="2400" b="1" dirty="0" err="1" smtClean="0">
                <a:solidFill>
                  <a:srgbClr val="0070C0"/>
                </a:solidFill>
                <a:latin typeface="Times New Roman" pitchFamily="18" charset="0"/>
                <a:cs typeface="Arial" charset="0"/>
              </a:rPr>
              <a:t>của</a:t>
            </a:r>
            <a:r>
              <a:rPr lang="en-US" sz="2400" b="1" dirty="0" smtClean="0">
                <a:solidFill>
                  <a:srgbClr val="0070C0"/>
                </a:solidFill>
                <a:latin typeface="Times New Roman" pitchFamily="18" charset="0"/>
                <a:cs typeface="Arial" charset="0"/>
              </a:rPr>
              <a:t> </a:t>
            </a:r>
            <a:r>
              <a:rPr lang="en-US" sz="2400" b="1" dirty="0" err="1" smtClean="0">
                <a:solidFill>
                  <a:srgbClr val="0070C0"/>
                </a:solidFill>
                <a:latin typeface="Times New Roman" pitchFamily="18" charset="0"/>
                <a:cs typeface="Arial" charset="0"/>
              </a:rPr>
              <a:t>các</a:t>
            </a:r>
            <a:r>
              <a:rPr lang="en-US" sz="2400" b="1" dirty="0" smtClean="0">
                <a:solidFill>
                  <a:srgbClr val="0070C0"/>
                </a:solidFill>
                <a:latin typeface="Times New Roman" pitchFamily="18" charset="0"/>
                <a:cs typeface="Arial" charset="0"/>
              </a:rPr>
              <a:t> </a:t>
            </a:r>
            <a:r>
              <a:rPr lang="en-US" sz="2400" b="1" dirty="0" err="1" smtClean="0">
                <a:solidFill>
                  <a:srgbClr val="0070C0"/>
                </a:solidFill>
                <a:latin typeface="Times New Roman" pitchFamily="18" charset="0"/>
                <a:cs typeface="Arial" charset="0"/>
              </a:rPr>
              <a:t>góc</a:t>
            </a:r>
            <a:r>
              <a:rPr lang="en-US" sz="2400" b="1" dirty="0" smtClean="0">
                <a:solidFill>
                  <a:srgbClr val="0070C0"/>
                </a:solidFill>
                <a:latin typeface="Times New Roman" pitchFamily="18" charset="0"/>
                <a:cs typeface="Arial" charset="0"/>
              </a:rPr>
              <a:t> </a:t>
            </a:r>
            <a:r>
              <a:rPr lang="en-US" sz="2400" b="1" dirty="0" err="1" smtClean="0">
                <a:solidFill>
                  <a:srgbClr val="0070C0"/>
                </a:solidFill>
                <a:latin typeface="Times New Roman" pitchFamily="18" charset="0"/>
                <a:cs typeface="Arial" charset="0"/>
              </a:rPr>
              <a:t>của</a:t>
            </a:r>
            <a:r>
              <a:rPr lang="en-US" sz="2400" b="1" dirty="0" smtClean="0">
                <a:solidFill>
                  <a:srgbClr val="0070C0"/>
                </a:solidFill>
                <a:latin typeface="Times New Roman" pitchFamily="18" charset="0"/>
                <a:cs typeface="Arial" charset="0"/>
              </a:rPr>
              <a:t> </a:t>
            </a:r>
            <a:r>
              <a:rPr lang="en-US" sz="2400" b="1" dirty="0" err="1" smtClean="0">
                <a:solidFill>
                  <a:srgbClr val="0070C0"/>
                </a:solidFill>
                <a:latin typeface="Times New Roman" pitchFamily="18" charset="0"/>
                <a:cs typeface="Arial" charset="0"/>
              </a:rPr>
              <a:t>hình</a:t>
            </a:r>
            <a:r>
              <a:rPr lang="en-US" sz="2400" b="1" dirty="0" smtClean="0">
                <a:solidFill>
                  <a:srgbClr val="0070C0"/>
                </a:solidFill>
                <a:latin typeface="Times New Roman" pitchFamily="18" charset="0"/>
                <a:cs typeface="Arial" charset="0"/>
              </a:rPr>
              <a:t> </a:t>
            </a:r>
            <a:r>
              <a:rPr lang="en-US" sz="2400" b="1" dirty="0" err="1" smtClean="0">
                <a:solidFill>
                  <a:srgbClr val="0070C0"/>
                </a:solidFill>
                <a:latin typeface="Times New Roman" pitchFamily="18" charset="0"/>
                <a:cs typeface="Arial" charset="0"/>
              </a:rPr>
              <a:t>thang</a:t>
            </a:r>
            <a:r>
              <a:rPr lang="en-US" sz="2400" b="1" dirty="0" smtClean="0">
                <a:solidFill>
                  <a:srgbClr val="0070C0"/>
                </a:solidFill>
                <a:latin typeface="Times New Roman" pitchFamily="18" charset="0"/>
                <a:cs typeface="Arial" charset="0"/>
              </a:rPr>
              <a:t>? </a:t>
            </a:r>
            <a:endParaRPr lang="en-US" sz="2400" dirty="0">
              <a:solidFill>
                <a:srgbClr val="0070C0"/>
              </a:solidFill>
              <a:latin typeface="Times New Roman" pitchFamily="18" charset="0"/>
              <a:cs typeface="Arial" charset="0"/>
            </a:endParaRPr>
          </a:p>
        </p:txBody>
      </p:sp>
      <p:sp>
        <p:nvSpPr>
          <p:cNvPr id="1068" name="TextBox 76"/>
          <p:cNvSpPr txBox="1">
            <a:spLocks noChangeArrowheads="1"/>
          </p:cNvSpPr>
          <p:nvPr/>
        </p:nvSpPr>
        <p:spPr bwMode="auto">
          <a:xfrm>
            <a:off x="6343651" y="2332618"/>
            <a:ext cx="495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defTabSz="457200" fontAlgn="base">
              <a:spcBef>
                <a:spcPct val="0"/>
              </a:spcBef>
              <a:spcAft>
                <a:spcPct val="0"/>
              </a:spcAft>
            </a:pP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Chứng</a:t>
            </a:r>
            <a:r>
              <a:rPr lang="en-US" altLang="en-US" sz="2400" b="1" dirty="0">
                <a:solidFill>
                  <a:srgbClr val="FF0000"/>
                </a:solidFill>
                <a:latin typeface="Times New Roman" pitchFamily="18" charset="0"/>
                <a:cs typeface="Times New Roman" pitchFamily="18" charset="0"/>
              </a:rPr>
              <a:t> minh: </a:t>
            </a:r>
            <a:r>
              <a:rPr lang="en-US" altLang="en-US" sz="2400" b="1" dirty="0">
                <a:solidFill>
                  <a:srgbClr val="000000"/>
                </a:solidFill>
                <a:latin typeface="Times New Roman" pitchFamily="18" charset="0"/>
                <a:cs typeface="Times New Roman" pitchFamily="18" charset="0"/>
              </a:rPr>
              <a:t>(SGK/105)</a:t>
            </a:r>
          </a:p>
        </p:txBody>
      </p:sp>
      <p:cxnSp>
        <p:nvCxnSpPr>
          <p:cNvPr id="82" name="Straight Connector 81"/>
          <p:cNvCxnSpPr/>
          <p:nvPr/>
        </p:nvCxnSpPr>
        <p:spPr>
          <a:xfrm>
            <a:off x="6096001" y="2209810"/>
            <a:ext cx="95251" cy="4648205"/>
          </a:xfrm>
          <a:prstGeom prst="line">
            <a:avLst/>
          </a:prstGeom>
          <a:ln>
            <a:solidFill>
              <a:srgbClr val="C00000">
                <a:alpha val="99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97710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500"/>
                                        <p:tgtEl>
                                          <p:spTgt spid="2"/>
                                        </p:tgtEl>
                                      </p:cBhvr>
                                    </p:animEffect>
                                  </p:childTnLst>
                                </p:cTn>
                              </p:par>
                            </p:childTnLst>
                          </p:cTn>
                        </p:par>
                        <p:par>
                          <p:cTn id="10" fill="hold" nodeType="afterGroup">
                            <p:stCondLst>
                              <p:cond delay="500"/>
                            </p:stCondLst>
                            <p:childTnLst>
                              <p:par>
                                <p:cTn id="11" presetID="29" presetClass="entr" presetSubtype="0" fill="hold" grpId="0" nodeType="afterEffect">
                                  <p:stCondLst>
                                    <p:cond delay="0"/>
                                  </p:stCondLst>
                                  <p:childTnLst>
                                    <p:set>
                                      <p:cBhvr>
                                        <p:cTn id="12" dur="1" fill="hold">
                                          <p:stCondLst>
                                            <p:cond delay="0"/>
                                          </p:stCondLst>
                                        </p:cTn>
                                        <p:tgtEl>
                                          <p:spTgt spid="83975"/>
                                        </p:tgtEl>
                                        <p:attrNameLst>
                                          <p:attrName>style.visibility</p:attrName>
                                        </p:attrNameLst>
                                      </p:cBhvr>
                                      <p:to>
                                        <p:strVal val="visible"/>
                                      </p:to>
                                    </p:set>
                                    <p:anim calcmode="lin" valueType="num">
                                      <p:cBhvr>
                                        <p:cTn id="13" dur="1000" fill="hold"/>
                                        <p:tgtEl>
                                          <p:spTgt spid="83975"/>
                                        </p:tgtEl>
                                        <p:attrNameLst>
                                          <p:attrName>ppt_x</p:attrName>
                                        </p:attrNameLst>
                                      </p:cBhvr>
                                      <p:tavLst>
                                        <p:tav tm="0">
                                          <p:val>
                                            <p:strVal val="#ppt_x-.2"/>
                                          </p:val>
                                        </p:tav>
                                        <p:tav tm="100000">
                                          <p:val>
                                            <p:strVal val="#ppt_x"/>
                                          </p:val>
                                        </p:tav>
                                      </p:tavLst>
                                    </p:anim>
                                    <p:anim calcmode="lin" valueType="num">
                                      <p:cBhvr>
                                        <p:cTn id="14" dur="1000" fill="hold"/>
                                        <p:tgtEl>
                                          <p:spTgt spid="83975"/>
                                        </p:tgtEl>
                                        <p:attrNameLst>
                                          <p:attrName>ppt_y</p:attrName>
                                        </p:attrNameLst>
                                      </p:cBhvr>
                                      <p:tavLst>
                                        <p:tav tm="0">
                                          <p:val>
                                            <p:strVal val="#ppt_y"/>
                                          </p:val>
                                        </p:tav>
                                        <p:tav tm="100000">
                                          <p:val>
                                            <p:strVal val="#ppt_y"/>
                                          </p:val>
                                        </p:tav>
                                      </p:tavLst>
                                    </p:anim>
                                    <p:animEffect transition="in" filter="wipe(right)" prLst="gradientSize: 0.1">
                                      <p:cBhvr>
                                        <p:cTn id="15" dur="1000"/>
                                        <p:tgtEl>
                                          <p:spTgt spid="83975"/>
                                        </p:tgtEl>
                                      </p:cBhvr>
                                    </p:animEffect>
                                  </p:childTnLst>
                                </p:cTn>
                              </p:par>
                            </p:childTnLst>
                          </p:cTn>
                        </p:par>
                        <p:par>
                          <p:cTn id="16" fill="hold" nodeType="afterGroup">
                            <p:stCondLst>
                              <p:cond delay="1500"/>
                            </p:stCondLst>
                            <p:childTnLst>
                              <p:par>
                                <p:cTn id="17" presetID="29" presetClass="entr" presetSubtype="0" fill="hold" grpId="0" nodeType="afterEffect">
                                  <p:stCondLst>
                                    <p:cond delay="0"/>
                                  </p:stCondLst>
                                  <p:childTnLst>
                                    <p:set>
                                      <p:cBhvr>
                                        <p:cTn id="18" dur="1" fill="hold">
                                          <p:stCondLst>
                                            <p:cond delay="0"/>
                                          </p:stCondLst>
                                        </p:cTn>
                                        <p:tgtEl>
                                          <p:spTgt spid="83974"/>
                                        </p:tgtEl>
                                        <p:attrNameLst>
                                          <p:attrName>style.visibility</p:attrName>
                                        </p:attrNameLst>
                                      </p:cBhvr>
                                      <p:to>
                                        <p:strVal val="visible"/>
                                      </p:to>
                                    </p:set>
                                    <p:anim calcmode="lin" valueType="num">
                                      <p:cBhvr>
                                        <p:cTn id="19" dur="1000" fill="hold"/>
                                        <p:tgtEl>
                                          <p:spTgt spid="83974"/>
                                        </p:tgtEl>
                                        <p:attrNameLst>
                                          <p:attrName>ppt_x</p:attrName>
                                        </p:attrNameLst>
                                      </p:cBhvr>
                                      <p:tavLst>
                                        <p:tav tm="0">
                                          <p:val>
                                            <p:strVal val="#ppt_x-.2"/>
                                          </p:val>
                                        </p:tav>
                                        <p:tav tm="100000">
                                          <p:val>
                                            <p:strVal val="#ppt_x"/>
                                          </p:val>
                                        </p:tav>
                                      </p:tavLst>
                                    </p:anim>
                                    <p:anim calcmode="lin" valueType="num">
                                      <p:cBhvr>
                                        <p:cTn id="20" dur="1000" fill="hold"/>
                                        <p:tgtEl>
                                          <p:spTgt spid="83974"/>
                                        </p:tgtEl>
                                        <p:attrNameLst>
                                          <p:attrName>ppt_y</p:attrName>
                                        </p:attrNameLst>
                                      </p:cBhvr>
                                      <p:tavLst>
                                        <p:tav tm="0">
                                          <p:val>
                                            <p:strVal val="#ppt_y"/>
                                          </p:val>
                                        </p:tav>
                                        <p:tav tm="100000">
                                          <p:val>
                                            <p:strVal val="#ppt_y"/>
                                          </p:val>
                                        </p:tav>
                                      </p:tavLst>
                                    </p:anim>
                                    <p:animEffect transition="in" filter="wipe(right)" prLst="gradientSize: 0.1">
                                      <p:cBhvr>
                                        <p:cTn id="21" dur="1000"/>
                                        <p:tgtEl>
                                          <p:spTgt spid="83974"/>
                                        </p:tgtEl>
                                      </p:cBhvr>
                                    </p:animEffect>
                                  </p:childTnLst>
                                </p:cTn>
                              </p:par>
                            </p:childTnLst>
                          </p:cTn>
                        </p:par>
                        <p:par>
                          <p:cTn id="22" fill="hold" nodeType="afterGroup">
                            <p:stCondLst>
                              <p:cond delay="2500"/>
                            </p:stCondLst>
                            <p:childTnLst>
                              <p:par>
                                <p:cTn id="23" presetID="29" presetClass="entr" presetSubtype="0" fill="hold" grpId="0" nodeType="afterEffect">
                                  <p:stCondLst>
                                    <p:cond delay="0"/>
                                  </p:stCondLst>
                                  <p:childTnLst>
                                    <p:set>
                                      <p:cBhvr>
                                        <p:cTn id="24" dur="1" fill="hold">
                                          <p:stCondLst>
                                            <p:cond delay="0"/>
                                          </p:stCondLst>
                                        </p:cTn>
                                        <p:tgtEl>
                                          <p:spTgt spid="83976"/>
                                        </p:tgtEl>
                                        <p:attrNameLst>
                                          <p:attrName>style.visibility</p:attrName>
                                        </p:attrNameLst>
                                      </p:cBhvr>
                                      <p:to>
                                        <p:strVal val="visible"/>
                                      </p:to>
                                    </p:set>
                                    <p:anim calcmode="lin" valueType="num">
                                      <p:cBhvr>
                                        <p:cTn id="25" dur="1000" fill="hold"/>
                                        <p:tgtEl>
                                          <p:spTgt spid="83976"/>
                                        </p:tgtEl>
                                        <p:attrNameLst>
                                          <p:attrName>ppt_x</p:attrName>
                                        </p:attrNameLst>
                                      </p:cBhvr>
                                      <p:tavLst>
                                        <p:tav tm="0">
                                          <p:val>
                                            <p:strVal val="#ppt_x-.2"/>
                                          </p:val>
                                        </p:tav>
                                        <p:tav tm="100000">
                                          <p:val>
                                            <p:strVal val="#ppt_x"/>
                                          </p:val>
                                        </p:tav>
                                      </p:tavLst>
                                    </p:anim>
                                    <p:anim calcmode="lin" valueType="num">
                                      <p:cBhvr>
                                        <p:cTn id="26" dur="1000" fill="hold"/>
                                        <p:tgtEl>
                                          <p:spTgt spid="83976"/>
                                        </p:tgtEl>
                                        <p:attrNameLst>
                                          <p:attrName>ppt_y</p:attrName>
                                        </p:attrNameLst>
                                      </p:cBhvr>
                                      <p:tavLst>
                                        <p:tav tm="0">
                                          <p:val>
                                            <p:strVal val="#ppt_y"/>
                                          </p:val>
                                        </p:tav>
                                        <p:tav tm="100000">
                                          <p:val>
                                            <p:strVal val="#ppt_y"/>
                                          </p:val>
                                        </p:tav>
                                      </p:tavLst>
                                    </p:anim>
                                    <p:animEffect transition="in" filter="wipe(right)" prLst="gradientSize: 0.1">
                                      <p:cBhvr>
                                        <p:cTn id="27" dur="1000"/>
                                        <p:tgtEl>
                                          <p:spTgt spid="83976"/>
                                        </p:tgtEl>
                                      </p:cBhvr>
                                    </p:animEffect>
                                  </p:childTnLst>
                                </p:cTn>
                              </p:par>
                            </p:childTnLst>
                          </p:cTn>
                        </p:par>
                        <p:par>
                          <p:cTn id="28" fill="hold" nodeType="afterGroup">
                            <p:stCondLst>
                              <p:cond delay="3500"/>
                            </p:stCondLst>
                            <p:childTnLst>
                              <p:par>
                                <p:cTn id="29" presetID="29" presetClass="entr" presetSubtype="0"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1000" fill="hold"/>
                                        <p:tgtEl>
                                          <p:spTgt spid="3"/>
                                        </p:tgtEl>
                                        <p:attrNameLst>
                                          <p:attrName>ppt_x</p:attrName>
                                        </p:attrNameLst>
                                      </p:cBhvr>
                                      <p:tavLst>
                                        <p:tav tm="0">
                                          <p:val>
                                            <p:strVal val="#ppt_x-.2"/>
                                          </p:val>
                                        </p:tav>
                                        <p:tav tm="100000">
                                          <p:val>
                                            <p:strVal val="#ppt_x"/>
                                          </p:val>
                                        </p:tav>
                                      </p:tavLst>
                                    </p:anim>
                                    <p:anim calcmode="lin" valueType="num">
                                      <p:cBhvr>
                                        <p:cTn id="32"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33" dur="1000"/>
                                        <p:tgtEl>
                                          <p:spTgt spid="3"/>
                                        </p:tgtEl>
                                      </p:cBhvr>
                                    </p:animEffect>
                                  </p:childTnLst>
                                </p:cTn>
                              </p:par>
                            </p:childTnLst>
                          </p:cTn>
                        </p:par>
                        <p:par>
                          <p:cTn id="34" fill="hold" nodeType="afterGroup">
                            <p:stCondLst>
                              <p:cond delay="4500"/>
                            </p:stCondLst>
                            <p:childTnLst>
                              <p:par>
                                <p:cTn id="35" presetID="29" presetClass="entr" presetSubtype="0" fill="hold" grpId="0" nodeType="afterEffect">
                                  <p:stCondLst>
                                    <p:cond delay="0"/>
                                  </p:stCondLst>
                                  <p:childTnLst>
                                    <p:set>
                                      <p:cBhvr>
                                        <p:cTn id="36" dur="1" fill="hold">
                                          <p:stCondLst>
                                            <p:cond delay="0"/>
                                          </p:stCondLst>
                                        </p:cTn>
                                        <p:tgtEl>
                                          <p:spTgt spid="83994"/>
                                        </p:tgtEl>
                                        <p:attrNameLst>
                                          <p:attrName>style.visibility</p:attrName>
                                        </p:attrNameLst>
                                      </p:cBhvr>
                                      <p:to>
                                        <p:strVal val="visible"/>
                                      </p:to>
                                    </p:set>
                                    <p:anim calcmode="lin" valueType="num">
                                      <p:cBhvr>
                                        <p:cTn id="37" dur="1000" fill="hold"/>
                                        <p:tgtEl>
                                          <p:spTgt spid="83994"/>
                                        </p:tgtEl>
                                        <p:attrNameLst>
                                          <p:attrName>ppt_x</p:attrName>
                                        </p:attrNameLst>
                                      </p:cBhvr>
                                      <p:tavLst>
                                        <p:tav tm="0">
                                          <p:val>
                                            <p:strVal val="#ppt_x-.2"/>
                                          </p:val>
                                        </p:tav>
                                        <p:tav tm="100000">
                                          <p:val>
                                            <p:strVal val="#ppt_x"/>
                                          </p:val>
                                        </p:tav>
                                      </p:tavLst>
                                    </p:anim>
                                    <p:anim calcmode="lin" valueType="num">
                                      <p:cBhvr>
                                        <p:cTn id="38" dur="1000" fill="hold"/>
                                        <p:tgtEl>
                                          <p:spTgt spid="83994"/>
                                        </p:tgtEl>
                                        <p:attrNameLst>
                                          <p:attrName>ppt_y</p:attrName>
                                        </p:attrNameLst>
                                      </p:cBhvr>
                                      <p:tavLst>
                                        <p:tav tm="0">
                                          <p:val>
                                            <p:strVal val="#ppt_y"/>
                                          </p:val>
                                        </p:tav>
                                        <p:tav tm="100000">
                                          <p:val>
                                            <p:strVal val="#ppt_y"/>
                                          </p:val>
                                        </p:tav>
                                      </p:tavLst>
                                    </p:anim>
                                    <p:animEffect transition="in" filter="wipe(right)" prLst="gradientSize: 0.1">
                                      <p:cBhvr>
                                        <p:cTn id="39" dur="1000"/>
                                        <p:tgtEl>
                                          <p:spTgt spid="83994"/>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9" presetClass="entr" presetSubtype="0" fill="hold" grpId="0" nodeType="clickEffect">
                                  <p:stCondLst>
                                    <p:cond delay="0"/>
                                  </p:stCondLst>
                                  <p:childTnLst>
                                    <p:set>
                                      <p:cBhvr>
                                        <p:cTn id="43" dur="1" fill="hold">
                                          <p:stCondLst>
                                            <p:cond delay="0"/>
                                          </p:stCondLst>
                                        </p:cTn>
                                        <p:tgtEl>
                                          <p:spTgt spid="1068"/>
                                        </p:tgtEl>
                                        <p:attrNameLst>
                                          <p:attrName>style.visibility</p:attrName>
                                        </p:attrNameLst>
                                      </p:cBhvr>
                                      <p:to>
                                        <p:strVal val="visible"/>
                                      </p:to>
                                    </p:set>
                                    <p:anim calcmode="lin" valueType="num">
                                      <p:cBhvr>
                                        <p:cTn id="44" dur="1000" fill="hold"/>
                                        <p:tgtEl>
                                          <p:spTgt spid="1068"/>
                                        </p:tgtEl>
                                        <p:attrNameLst>
                                          <p:attrName>ppt_x</p:attrName>
                                        </p:attrNameLst>
                                      </p:cBhvr>
                                      <p:tavLst>
                                        <p:tav tm="0">
                                          <p:val>
                                            <p:strVal val="#ppt_x-.2"/>
                                          </p:val>
                                        </p:tav>
                                        <p:tav tm="100000">
                                          <p:val>
                                            <p:strVal val="#ppt_x"/>
                                          </p:val>
                                        </p:tav>
                                      </p:tavLst>
                                    </p:anim>
                                    <p:anim calcmode="lin" valueType="num">
                                      <p:cBhvr>
                                        <p:cTn id="45" dur="1000" fill="hold"/>
                                        <p:tgtEl>
                                          <p:spTgt spid="1068"/>
                                        </p:tgtEl>
                                        <p:attrNameLst>
                                          <p:attrName>ppt_y</p:attrName>
                                        </p:attrNameLst>
                                      </p:cBhvr>
                                      <p:tavLst>
                                        <p:tav tm="0">
                                          <p:val>
                                            <p:strVal val="#ppt_y"/>
                                          </p:val>
                                        </p:tav>
                                        <p:tav tm="100000">
                                          <p:val>
                                            <p:strVal val="#ppt_y"/>
                                          </p:val>
                                        </p:tav>
                                      </p:tavLst>
                                    </p:anim>
                                    <p:animEffect transition="in" filter="wipe(right)" prLst="gradientSize: 0.1">
                                      <p:cBhvr>
                                        <p:cTn id="46" dur="1000"/>
                                        <p:tgtEl>
                                          <p:spTgt spid="1068"/>
                                        </p:tgtEl>
                                      </p:cBhvr>
                                    </p:animEffect>
                                  </p:childTnLst>
                                </p:cTn>
                              </p:par>
                            </p:childTnLst>
                          </p:cTn>
                        </p:par>
                        <p:par>
                          <p:cTn id="47" fill="hold" nodeType="afterGroup">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84009"/>
                                        </p:tgtEl>
                                        <p:attrNameLst>
                                          <p:attrName>style.visibility</p:attrName>
                                        </p:attrNameLst>
                                      </p:cBhvr>
                                      <p:to>
                                        <p:strVal val="visible"/>
                                      </p:to>
                                    </p:set>
                                    <p:animEffect transition="in" filter="fade">
                                      <p:cBhvr>
                                        <p:cTn id="50" dur="1000"/>
                                        <p:tgtEl>
                                          <p:spTgt spid="84009"/>
                                        </p:tgtEl>
                                      </p:cBhvr>
                                    </p:animEffect>
                                  </p:childTnLst>
                                </p:cTn>
                              </p:par>
                            </p:childTnLst>
                          </p:cTn>
                        </p:par>
                        <p:par>
                          <p:cTn id="51" fill="hold" nodeType="afterGroup">
                            <p:stCondLst>
                              <p:cond delay="2000"/>
                            </p:stCondLst>
                            <p:childTnLst>
                              <p:par>
                                <p:cTn id="52" presetID="35" presetClass="emph" presetSubtype="0" repeatCount="3000" fill="hold" nodeType="afterEffect">
                                  <p:stCondLst>
                                    <p:cond delay="0"/>
                                  </p:stCondLst>
                                  <p:childTnLst>
                                    <p:anim calcmode="discrete" valueType="str">
                                      <p:cBhvr>
                                        <p:cTn id="53" dur="1000" fill="hold"/>
                                        <p:tgtEl>
                                          <p:spTgt spid="7"/>
                                        </p:tgtEl>
                                        <p:attrNameLst>
                                          <p:attrName>style.visibility</p:attrName>
                                        </p:attrNameLst>
                                      </p:cBhvr>
                                      <p:tavLst>
                                        <p:tav tm="0">
                                          <p:val>
                                            <p:strVal val="hidden"/>
                                          </p:val>
                                        </p:tav>
                                        <p:tav tm="50000">
                                          <p:val>
                                            <p:strVal val="visible"/>
                                          </p:val>
                                        </p:tav>
                                      </p:tavLst>
                                    </p:anim>
                                  </p:childTnLst>
                                </p:cTn>
                              </p:par>
                              <p:par>
                                <p:cTn id="54" presetID="35" presetClass="emph" presetSubtype="0" repeatCount="3000" fill="hold" nodeType="withEffect">
                                  <p:stCondLst>
                                    <p:cond delay="0"/>
                                  </p:stCondLst>
                                  <p:childTnLst>
                                    <p:anim calcmode="discrete" valueType="str">
                                      <p:cBhvr>
                                        <p:cTn id="55" dur="1000" fill="hold"/>
                                        <p:tgtEl>
                                          <p:spTgt spid="8"/>
                                        </p:tgtEl>
                                        <p:attrNameLst>
                                          <p:attrName>style.visibility</p:attrName>
                                        </p:attrNameLst>
                                      </p:cBhvr>
                                      <p:tavLst>
                                        <p:tav tm="0">
                                          <p:val>
                                            <p:strVal val="hidden"/>
                                          </p:val>
                                        </p:tav>
                                        <p:tav tm="50000">
                                          <p:val>
                                            <p:strVal val="visible"/>
                                          </p:val>
                                        </p:tav>
                                      </p:tavLst>
                                    </p:anim>
                                  </p:childTnLst>
                                </p:cTn>
                              </p:par>
                            </p:childTnLst>
                          </p:cTn>
                        </p:par>
                        <p:par>
                          <p:cTn id="56" fill="hold" nodeType="afterGroup">
                            <p:stCondLst>
                              <p:cond delay="5000"/>
                            </p:stCondLst>
                            <p:childTnLst>
                              <p:par>
                                <p:cTn id="57" presetID="18" presetClass="entr" presetSubtype="6" fill="hold" grpId="0" nodeType="afterEffect">
                                  <p:stCondLst>
                                    <p:cond delay="0"/>
                                  </p:stCondLst>
                                  <p:childTnLst>
                                    <p:set>
                                      <p:cBhvr>
                                        <p:cTn id="58" dur="1" fill="hold">
                                          <p:stCondLst>
                                            <p:cond delay="0"/>
                                          </p:stCondLst>
                                        </p:cTn>
                                        <p:tgtEl>
                                          <p:spTgt spid="84016"/>
                                        </p:tgtEl>
                                        <p:attrNameLst>
                                          <p:attrName>style.visibility</p:attrName>
                                        </p:attrNameLst>
                                      </p:cBhvr>
                                      <p:to>
                                        <p:strVal val="visible"/>
                                      </p:to>
                                    </p:set>
                                    <p:animEffect transition="in" filter="strips(downRight)">
                                      <p:cBhvr>
                                        <p:cTn id="59" dur="500"/>
                                        <p:tgtEl>
                                          <p:spTgt spid="84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4" grpId="0"/>
      <p:bldP spid="83975" grpId="0"/>
      <p:bldP spid="83976" grpId="0"/>
      <p:bldP spid="83994" grpId="0"/>
      <p:bldP spid="84009" grpId="0" animBg="1"/>
      <p:bldP spid="84016" grpId="0" animBg="1"/>
      <p:bldP spid="106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3657600" y="2971800"/>
            <a:ext cx="304800" cy="22860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fontAlgn="base">
              <a:spcBef>
                <a:spcPct val="0"/>
              </a:spcBef>
              <a:spcAft>
                <a:spcPct val="0"/>
              </a:spcAft>
            </a:pPr>
            <a:endParaRPr lang="en-US" altLang="en-US" sz="2400">
              <a:solidFill>
                <a:srgbClr val="000000"/>
              </a:solidFill>
              <a:latin typeface="Arial" charset="0"/>
              <a:cs typeface="Arial" charset="0"/>
            </a:endParaRPr>
          </a:p>
        </p:txBody>
      </p:sp>
      <p:sp>
        <p:nvSpPr>
          <p:cNvPr id="14340" name="Line 3"/>
          <p:cNvSpPr>
            <a:spLocks noChangeShapeType="1"/>
          </p:cNvSpPr>
          <p:nvPr/>
        </p:nvSpPr>
        <p:spPr bwMode="auto">
          <a:xfrm>
            <a:off x="1219200" y="3200400"/>
            <a:ext cx="4876800" cy="0"/>
          </a:xfrm>
          <a:prstGeom prst="line">
            <a:avLst/>
          </a:prstGeom>
          <a:noFill/>
          <a:ln w="28575">
            <a:solidFill>
              <a:srgbClr val="6600FF"/>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14341" name="Line 4"/>
          <p:cNvSpPr>
            <a:spLocks noChangeShapeType="1"/>
          </p:cNvSpPr>
          <p:nvPr/>
        </p:nvSpPr>
        <p:spPr bwMode="auto">
          <a:xfrm>
            <a:off x="3657600" y="2257425"/>
            <a:ext cx="0" cy="1873250"/>
          </a:xfrm>
          <a:prstGeom prst="line">
            <a:avLst/>
          </a:prstGeom>
          <a:noFill/>
          <a:ln w="28575">
            <a:solidFill>
              <a:srgbClr val="6600FF"/>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82949" name="Rectangle 5"/>
          <p:cNvSpPr>
            <a:spLocks noChangeArrowheads="1"/>
          </p:cNvSpPr>
          <p:nvPr/>
        </p:nvSpPr>
        <p:spPr bwMode="auto">
          <a:xfrm>
            <a:off x="2514600" y="4932736"/>
            <a:ext cx="7709080" cy="1676400"/>
          </a:xfrm>
          <a:prstGeom prst="rect">
            <a:avLst/>
          </a:prstGeom>
          <a:noFill/>
          <a:ln w="76200" cmpd="tri">
            <a:solidFill>
              <a:srgbClr val="9933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fontAlgn="base">
              <a:spcBef>
                <a:spcPct val="0"/>
              </a:spcBef>
              <a:spcAft>
                <a:spcPct val="0"/>
              </a:spcAft>
            </a:pPr>
            <a:endParaRPr lang="en-US" altLang="en-US" sz="2400">
              <a:solidFill>
                <a:srgbClr val="000000"/>
              </a:solidFill>
              <a:latin typeface="Arial" charset="0"/>
              <a:cs typeface="Arial" charset="0"/>
            </a:endParaRPr>
          </a:p>
        </p:txBody>
      </p:sp>
      <p:sp>
        <p:nvSpPr>
          <p:cNvPr id="14343" name="AutoShape 6"/>
          <p:cNvSpPr>
            <a:spLocks noChangeArrowheads="1"/>
          </p:cNvSpPr>
          <p:nvPr/>
        </p:nvSpPr>
        <p:spPr bwMode="auto">
          <a:xfrm>
            <a:off x="1219202" y="2257425"/>
            <a:ext cx="4874684" cy="1873250"/>
          </a:xfrm>
          <a:prstGeom prst="diamond">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fontAlgn="base">
              <a:spcBef>
                <a:spcPct val="0"/>
              </a:spcBef>
              <a:spcAft>
                <a:spcPct val="0"/>
              </a:spcAft>
            </a:pPr>
            <a:endParaRPr lang="en-US" altLang="en-US" sz="2400">
              <a:solidFill>
                <a:srgbClr val="000000"/>
              </a:solidFill>
              <a:latin typeface="Arial" charset="0"/>
              <a:cs typeface="Arial" charset="0"/>
            </a:endParaRPr>
          </a:p>
        </p:txBody>
      </p:sp>
      <p:sp>
        <p:nvSpPr>
          <p:cNvPr id="14344" name="Line 7"/>
          <p:cNvSpPr>
            <a:spLocks noChangeShapeType="1"/>
          </p:cNvSpPr>
          <p:nvPr/>
        </p:nvSpPr>
        <p:spPr bwMode="auto">
          <a:xfrm rot="3000000">
            <a:off x="4775200" y="2603500"/>
            <a:ext cx="0" cy="203200"/>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14345" name="Line 8"/>
          <p:cNvSpPr>
            <a:spLocks noChangeShapeType="1"/>
          </p:cNvSpPr>
          <p:nvPr/>
        </p:nvSpPr>
        <p:spPr bwMode="auto">
          <a:xfrm rot="7800000">
            <a:off x="4876800" y="3556000"/>
            <a:ext cx="0" cy="203200"/>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14346" name="Line 9"/>
          <p:cNvSpPr>
            <a:spLocks noChangeShapeType="1"/>
          </p:cNvSpPr>
          <p:nvPr/>
        </p:nvSpPr>
        <p:spPr bwMode="auto">
          <a:xfrm rot="7800000">
            <a:off x="2514600" y="2613025"/>
            <a:ext cx="0" cy="203200"/>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14347" name="Text Box 10"/>
          <p:cNvSpPr txBox="1">
            <a:spLocks noChangeArrowheads="1"/>
          </p:cNvSpPr>
          <p:nvPr/>
        </p:nvSpPr>
        <p:spPr bwMode="auto">
          <a:xfrm>
            <a:off x="3378200" y="1838325"/>
            <a:ext cx="50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defTabSz="457200" fontAlgn="base">
              <a:spcBef>
                <a:spcPct val="50000"/>
              </a:spcBef>
              <a:spcAft>
                <a:spcPct val="0"/>
              </a:spcAft>
            </a:pPr>
            <a:r>
              <a:rPr lang="en-US" altLang="en-US" sz="2400" b="1">
                <a:solidFill>
                  <a:srgbClr val="008000"/>
                </a:solidFill>
                <a:latin typeface="Times New Roman" pitchFamily="18" charset="0"/>
                <a:cs typeface="Arial" charset="0"/>
              </a:rPr>
              <a:t>A</a:t>
            </a:r>
          </a:p>
        </p:txBody>
      </p:sp>
      <p:sp>
        <p:nvSpPr>
          <p:cNvPr id="14348" name="Text Box 11"/>
          <p:cNvSpPr txBox="1">
            <a:spLocks noChangeArrowheads="1"/>
          </p:cNvSpPr>
          <p:nvPr/>
        </p:nvSpPr>
        <p:spPr bwMode="auto">
          <a:xfrm>
            <a:off x="685800" y="2971800"/>
            <a:ext cx="50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defTabSz="457200" fontAlgn="base">
              <a:spcBef>
                <a:spcPct val="50000"/>
              </a:spcBef>
              <a:spcAft>
                <a:spcPct val="0"/>
              </a:spcAft>
            </a:pPr>
            <a:r>
              <a:rPr lang="en-US" altLang="en-US" sz="2400" b="1">
                <a:solidFill>
                  <a:srgbClr val="008000"/>
                </a:solidFill>
                <a:latin typeface="Times New Roman" pitchFamily="18" charset="0"/>
                <a:cs typeface="Arial" charset="0"/>
              </a:rPr>
              <a:t>B</a:t>
            </a:r>
          </a:p>
        </p:txBody>
      </p:sp>
      <p:sp>
        <p:nvSpPr>
          <p:cNvPr id="14349" name="Text Box 12"/>
          <p:cNvSpPr txBox="1">
            <a:spLocks noChangeArrowheads="1"/>
          </p:cNvSpPr>
          <p:nvPr/>
        </p:nvSpPr>
        <p:spPr bwMode="auto">
          <a:xfrm>
            <a:off x="6096000" y="2971800"/>
            <a:ext cx="50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defTabSz="457200" fontAlgn="base">
              <a:spcBef>
                <a:spcPct val="50000"/>
              </a:spcBef>
              <a:spcAft>
                <a:spcPct val="0"/>
              </a:spcAft>
            </a:pPr>
            <a:r>
              <a:rPr lang="en-US" altLang="en-US" sz="2400" b="1">
                <a:solidFill>
                  <a:srgbClr val="008000"/>
                </a:solidFill>
                <a:latin typeface="Times New Roman" pitchFamily="18" charset="0"/>
                <a:cs typeface="Arial" charset="0"/>
              </a:rPr>
              <a:t>D</a:t>
            </a:r>
          </a:p>
        </p:txBody>
      </p:sp>
      <p:sp>
        <p:nvSpPr>
          <p:cNvPr id="14350" name="Text Box 13"/>
          <p:cNvSpPr txBox="1">
            <a:spLocks noChangeArrowheads="1"/>
          </p:cNvSpPr>
          <p:nvPr/>
        </p:nvSpPr>
        <p:spPr bwMode="auto">
          <a:xfrm>
            <a:off x="3352800" y="4095750"/>
            <a:ext cx="50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defTabSz="457200" fontAlgn="base">
              <a:spcBef>
                <a:spcPct val="50000"/>
              </a:spcBef>
              <a:spcAft>
                <a:spcPct val="0"/>
              </a:spcAft>
            </a:pPr>
            <a:r>
              <a:rPr lang="en-US" altLang="en-US" sz="2400" b="1">
                <a:solidFill>
                  <a:srgbClr val="008000"/>
                </a:solidFill>
                <a:latin typeface="Times New Roman" pitchFamily="18" charset="0"/>
                <a:cs typeface="Arial" charset="0"/>
              </a:rPr>
              <a:t>C</a:t>
            </a:r>
          </a:p>
        </p:txBody>
      </p:sp>
      <p:sp>
        <p:nvSpPr>
          <p:cNvPr id="14351" name="Text Box 15"/>
          <p:cNvSpPr txBox="1">
            <a:spLocks noChangeArrowheads="1"/>
          </p:cNvSpPr>
          <p:nvPr/>
        </p:nvSpPr>
        <p:spPr bwMode="auto">
          <a:xfrm>
            <a:off x="3048000" y="2771775"/>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defTabSz="457200" fontAlgn="base">
              <a:spcBef>
                <a:spcPct val="50000"/>
              </a:spcBef>
              <a:spcAft>
                <a:spcPct val="0"/>
              </a:spcAft>
            </a:pPr>
            <a:r>
              <a:rPr lang="en-US" altLang="en-US" sz="2400" b="1">
                <a:solidFill>
                  <a:srgbClr val="008000"/>
                </a:solidFill>
                <a:latin typeface="Times New Roman" pitchFamily="18" charset="0"/>
                <a:cs typeface="Arial" charset="0"/>
              </a:rPr>
              <a:t>O</a:t>
            </a:r>
          </a:p>
        </p:txBody>
      </p:sp>
      <p:sp>
        <p:nvSpPr>
          <p:cNvPr id="82961" name="Text Box 17"/>
          <p:cNvSpPr txBox="1">
            <a:spLocks noChangeArrowheads="1"/>
          </p:cNvSpPr>
          <p:nvPr/>
        </p:nvSpPr>
        <p:spPr bwMode="auto">
          <a:xfrm>
            <a:off x="895351" y="5142286"/>
            <a:ext cx="203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defTabSz="457200" fontAlgn="base">
              <a:spcBef>
                <a:spcPct val="50000"/>
              </a:spcBef>
              <a:spcAft>
                <a:spcPct val="0"/>
              </a:spcAft>
            </a:pPr>
            <a:r>
              <a:rPr lang="en-US" altLang="en-US" sz="2400" b="1" dirty="0">
                <a:solidFill>
                  <a:srgbClr val="1036B0"/>
                </a:solidFill>
                <a:latin typeface="Times New Roman" pitchFamily="18" charset="0"/>
                <a:cs typeface="Arial" charset="0"/>
              </a:rPr>
              <a:t>* </a:t>
            </a:r>
            <a:r>
              <a:rPr lang="en-US" altLang="en-US" sz="2400" b="1" dirty="0" err="1">
                <a:solidFill>
                  <a:srgbClr val="1036B0"/>
                </a:solidFill>
                <a:latin typeface="Times New Roman" pitchFamily="18" charset="0"/>
                <a:cs typeface="Arial" charset="0"/>
              </a:rPr>
              <a:t>Định</a:t>
            </a:r>
            <a:r>
              <a:rPr lang="en-US" altLang="en-US" sz="2400" b="1" dirty="0">
                <a:solidFill>
                  <a:srgbClr val="1036B0"/>
                </a:solidFill>
                <a:latin typeface="Times New Roman" pitchFamily="18" charset="0"/>
                <a:cs typeface="Arial" charset="0"/>
              </a:rPr>
              <a:t> </a:t>
            </a:r>
            <a:r>
              <a:rPr lang="en-US" altLang="en-US" sz="2400" b="1" dirty="0" err="1">
                <a:solidFill>
                  <a:srgbClr val="1036B0"/>
                </a:solidFill>
                <a:latin typeface="Times New Roman" pitchFamily="18" charset="0"/>
                <a:cs typeface="Arial" charset="0"/>
              </a:rPr>
              <a:t>lý</a:t>
            </a:r>
            <a:r>
              <a:rPr lang="en-US" altLang="en-US" sz="2400" b="1" dirty="0">
                <a:solidFill>
                  <a:srgbClr val="1036B0"/>
                </a:solidFill>
                <a:latin typeface="Times New Roman" pitchFamily="18" charset="0"/>
                <a:cs typeface="Arial" charset="0"/>
              </a:rPr>
              <a:t>:</a:t>
            </a:r>
          </a:p>
        </p:txBody>
      </p:sp>
      <p:sp>
        <p:nvSpPr>
          <p:cNvPr id="14353" name="Line 21"/>
          <p:cNvSpPr>
            <a:spLocks noChangeShapeType="1"/>
          </p:cNvSpPr>
          <p:nvPr/>
        </p:nvSpPr>
        <p:spPr bwMode="auto">
          <a:xfrm rot="3000000">
            <a:off x="2514600" y="3594100"/>
            <a:ext cx="0" cy="203200"/>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82966" name="Rectangle 22"/>
          <p:cNvSpPr>
            <a:spLocks noChangeArrowheads="1"/>
          </p:cNvSpPr>
          <p:nvPr/>
        </p:nvSpPr>
        <p:spPr bwMode="auto">
          <a:xfrm>
            <a:off x="0" y="0"/>
            <a:ext cx="12192000" cy="685800"/>
          </a:xfrm>
          <a:prstGeom prst="rect">
            <a:avLst/>
          </a:prstGeom>
          <a:gradFill rotWithShape="1">
            <a:gsLst>
              <a:gs pos="0">
                <a:schemeClr val="folHlink"/>
              </a:gs>
              <a:gs pos="50000">
                <a:schemeClr val="folHlink">
                  <a:gamma/>
                  <a:tint val="0"/>
                  <a:invGamma/>
                </a:schemeClr>
              </a:gs>
              <a:gs pos="100000">
                <a:schemeClr val="folHlink"/>
              </a:gs>
            </a:gsLst>
            <a:lin ang="5400000" scaled="1"/>
          </a:gradFill>
          <a:ln w="76200" cmpd="tri">
            <a:noFill/>
            <a:prstDash val="dash"/>
            <a:miter lim="800000"/>
            <a:headEnd/>
            <a:tailEnd/>
          </a:ln>
          <a:effectLst/>
        </p:spPr>
        <p:txBody>
          <a:bodyPr wrap="none" anchor="ctr"/>
          <a:lstStyle/>
          <a:p>
            <a:pPr defTabSz="457200">
              <a:defRPr/>
            </a:pPr>
            <a:endParaRPr lang="en-US">
              <a:solidFill>
                <a:srgbClr val="000000"/>
              </a:solidFill>
              <a:latin typeface="Arial" charset="0"/>
              <a:cs typeface="Arial" charset="0"/>
            </a:endParaRPr>
          </a:p>
        </p:txBody>
      </p:sp>
      <p:sp>
        <p:nvSpPr>
          <p:cNvPr id="12307" name="Rectangle 3077"/>
          <p:cNvSpPr>
            <a:spLocks noChangeArrowheads="1" noChangeShapeType="1" noTextEdit="1"/>
          </p:cNvSpPr>
          <p:nvPr/>
        </p:nvSpPr>
        <p:spPr bwMode="auto">
          <a:xfrm>
            <a:off x="2927351" y="0"/>
            <a:ext cx="5892800" cy="514350"/>
          </a:xfrm>
          <a:prstGeom prst="rect">
            <a:avLst/>
          </a:prstGeom>
        </p:spPr>
        <p:txBody>
          <a:bodyPr wrap="none" fromWordArt="1">
            <a:prstTxWarp prst="textPlain">
              <a:avLst>
                <a:gd name="adj" fmla="val 50000"/>
              </a:avLst>
            </a:prstTxWarp>
          </a:bodyPr>
          <a:lstStyle/>
          <a:p>
            <a:pPr algn="ctr" defTabSz="457200">
              <a:defRPr/>
            </a:pPr>
            <a:r>
              <a:rPr lang="en-US" sz="3600" b="1" kern="10" dirty="0" smtClean="0">
                <a:ln w="12700">
                  <a:solidFill>
                    <a:srgbClr val="6600CC"/>
                  </a:solidFill>
                  <a:round/>
                  <a:headEnd/>
                  <a:tailEnd/>
                </a:ln>
                <a:solidFill>
                  <a:srgbClr val="FF0000"/>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TIẾT 18</a:t>
            </a:r>
            <a:r>
              <a:rPr lang="en-US" sz="3600" b="1" kern="10" dirty="0" smtClean="0">
                <a:ln w="12700">
                  <a:solidFill>
                    <a:srgbClr val="6600CC"/>
                  </a:solidFill>
                  <a:round/>
                  <a:headEnd/>
                  <a:tailEnd/>
                </a:ln>
                <a:solidFill>
                  <a:srgbClr val="6600CC">
                    <a:alpha val="50195"/>
                  </a:srgbClr>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 </a:t>
            </a:r>
            <a:r>
              <a:rPr lang="en-US" sz="3600" b="1" kern="10" dirty="0">
                <a:ln w="12700">
                  <a:solidFill>
                    <a:srgbClr val="6600CC"/>
                  </a:solidFill>
                  <a:round/>
                  <a:headEnd/>
                  <a:tailEnd/>
                </a:ln>
                <a:solidFill>
                  <a:srgbClr val="6600CC">
                    <a:alpha val="50195"/>
                  </a:srgbClr>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HÌNH THOI</a:t>
            </a:r>
          </a:p>
        </p:txBody>
      </p:sp>
      <p:sp>
        <p:nvSpPr>
          <p:cNvPr id="82968" name="Line 24"/>
          <p:cNvSpPr>
            <a:spLocks noChangeShapeType="1"/>
          </p:cNvSpPr>
          <p:nvPr/>
        </p:nvSpPr>
        <p:spPr bwMode="auto">
          <a:xfrm>
            <a:off x="972593" y="5525574"/>
            <a:ext cx="1270000" cy="0"/>
          </a:xfrm>
          <a:prstGeom prst="line">
            <a:avLst/>
          </a:prstGeom>
          <a:noFill/>
          <a:ln w="38100" cmpd="dbl">
            <a:solidFill>
              <a:srgbClr val="5C00B8"/>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grpSp>
        <p:nvGrpSpPr>
          <p:cNvPr id="14357" name="Group 25"/>
          <p:cNvGrpSpPr>
            <a:grpSpLocks/>
          </p:cNvGrpSpPr>
          <p:nvPr/>
        </p:nvGrpSpPr>
        <p:grpSpPr bwMode="auto">
          <a:xfrm>
            <a:off x="2575984" y="3111527"/>
            <a:ext cx="65616" cy="182563"/>
            <a:chOff x="679" y="2649"/>
            <a:chExt cx="31" cy="115"/>
          </a:xfrm>
        </p:grpSpPr>
        <p:sp>
          <p:nvSpPr>
            <p:cNvPr id="14430" name="Line 26"/>
            <p:cNvSpPr>
              <a:spLocks noChangeShapeType="1"/>
            </p:cNvSpPr>
            <p:nvPr/>
          </p:nvSpPr>
          <p:spPr bwMode="auto">
            <a:xfrm rot="1800000">
              <a:off x="679" y="2649"/>
              <a:ext cx="0" cy="11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14431" name="Line 27"/>
            <p:cNvSpPr>
              <a:spLocks noChangeShapeType="1"/>
            </p:cNvSpPr>
            <p:nvPr/>
          </p:nvSpPr>
          <p:spPr bwMode="auto">
            <a:xfrm rot="1800000">
              <a:off x="710" y="2649"/>
              <a:ext cx="0" cy="11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grpSp>
      <p:grpSp>
        <p:nvGrpSpPr>
          <p:cNvPr id="14358" name="Group 28"/>
          <p:cNvGrpSpPr>
            <a:grpSpLocks/>
          </p:cNvGrpSpPr>
          <p:nvPr/>
        </p:nvGrpSpPr>
        <p:grpSpPr bwMode="auto">
          <a:xfrm>
            <a:off x="4912784" y="3111527"/>
            <a:ext cx="65616" cy="182563"/>
            <a:chOff x="679" y="2649"/>
            <a:chExt cx="31" cy="115"/>
          </a:xfrm>
        </p:grpSpPr>
        <p:sp>
          <p:nvSpPr>
            <p:cNvPr id="14428" name="Line 29"/>
            <p:cNvSpPr>
              <a:spLocks noChangeShapeType="1"/>
            </p:cNvSpPr>
            <p:nvPr/>
          </p:nvSpPr>
          <p:spPr bwMode="auto">
            <a:xfrm rot="1800000">
              <a:off x="679" y="2649"/>
              <a:ext cx="0" cy="11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14429" name="Line 30"/>
            <p:cNvSpPr>
              <a:spLocks noChangeShapeType="1"/>
            </p:cNvSpPr>
            <p:nvPr/>
          </p:nvSpPr>
          <p:spPr bwMode="auto">
            <a:xfrm rot="1800000">
              <a:off x="710" y="2649"/>
              <a:ext cx="0" cy="11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grpSp>
      <p:grpSp>
        <p:nvGrpSpPr>
          <p:cNvPr id="14359" name="Group 31"/>
          <p:cNvGrpSpPr>
            <a:grpSpLocks/>
          </p:cNvGrpSpPr>
          <p:nvPr/>
        </p:nvGrpSpPr>
        <p:grpSpPr bwMode="auto">
          <a:xfrm>
            <a:off x="3657600" y="3581405"/>
            <a:ext cx="0" cy="182563"/>
            <a:chOff x="2592" y="2592"/>
            <a:chExt cx="0" cy="115"/>
          </a:xfrm>
        </p:grpSpPr>
        <p:sp>
          <p:nvSpPr>
            <p:cNvPr id="14426" name="Line 32"/>
            <p:cNvSpPr>
              <a:spLocks noChangeShapeType="1"/>
            </p:cNvSpPr>
            <p:nvPr/>
          </p:nvSpPr>
          <p:spPr bwMode="auto">
            <a:xfrm rot="2400000">
              <a:off x="2592" y="2592"/>
              <a:ext cx="0" cy="11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14427" name="Line 33"/>
            <p:cNvSpPr>
              <a:spLocks noChangeShapeType="1"/>
            </p:cNvSpPr>
            <p:nvPr/>
          </p:nvSpPr>
          <p:spPr bwMode="auto">
            <a:xfrm rot="-2400000">
              <a:off x="2592" y="2592"/>
              <a:ext cx="0" cy="11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grpSp>
      <p:grpSp>
        <p:nvGrpSpPr>
          <p:cNvPr id="14360" name="Group 34"/>
          <p:cNvGrpSpPr>
            <a:grpSpLocks/>
          </p:cNvGrpSpPr>
          <p:nvPr/>
        </p:nvGrpSpPr>
        <p:grpSpPr bwMode="auto">
          <a:xfrm>
            <a:off x="3657600" y="2692427"/>
            <a:ext cx="0" cy="182563"/>
            <a:chOff x="2592" y="2592"/>
            <a:chExt cx="0" cy="115"/>
          </a:xfrm>
        </p:grpSpPr>
        <p:sp>
          <p:nvSpPr>
            <p:cNvPr id="14424" name="Line 35"/>
            <p:cNvSpPr>
              <a:spLocks noChangeShapeType="1"/>
            </p:cNvSpPr>
            <p:nvPr/>
          </p:nvSpPr>
          <p:spPr bwMode="auto">
            <a:xfrm rot="2400000">
              <a:off x="2592" y="2592"/>
              <a:ext cx="0" cy="11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14425" name="Line 36"/>
            <p:cNvSpPr>
              <a:spLocks noChangeShapeType="1"/>
            </p:cNvSpPr>
            <p:nvPr/>
          </p:nvSpPr>
          <p:spPr bwMode="auto">
            <a:xfrm rot="-2400000">
              <a:off x="2592" y="2592"/>
              <a:ext cx="0" cy="11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grpSp>
      <p:sp>
        <p:nvSpPr>
          <p:cNvPr id="83036" name="Rectangle 92"/>
          <p:cNvSpPr>
            <a:spLocks noChangeArrowheads="1"/>
          </p:cNvSpPr>
          <p:nvPr/>
        </p:nvSpPr>
        <p:spPr bwMode="auto">
          <a:xfrm>
            <a:off x="3" y="1412875"/>
            <a:ext cx="2639484" cy="457200"/>
          </a:xfrm>
          <a:prstGeom prst="rect">
            <a:avLst/>
          </a:prstGeom>
          <a:gradFill rotWithShape="1">
            <a:gsLst>
              <a:gs pos="0">
                <a:schemeClr val="folHlink"/>
              </a:gs>
              <a:gs pos="50000">
                <a:schemeClr val="folHlink">
                  <a:gamma/>
                  <a:tint val="0"/>
                  <a:invGamma/>
                </a:schemeClr>
              </a:gs>
              <a:gs pos="100000">
                <a:schemeClr val="folHlink"/>
              </a:gs>
            </a:gsLst>
            <a:lin ang="5400000" scaled="1"/>
          </a:gradFill>
          <a:ln w="9525">
            <a:noFill/>
            <a:miter lim="800000"/>
            <a:headEnd/>
            <a:tailEnd/>
          </a:ln>
          <a:effectLst/>
        </p:spPr>
        <p:txBody>
          <a:bodyPr wrap="none" anchor="ctr"/>
          <a:lstStyle/>
          <a:p>
            <a:pPr defTabSz="457200">
              <a:defRPr/>
            </a:pPr>
            <a:endParaRPr lang="en-US" b="1">
              <a:solidFill>
                <a:srgbClr val="0000FF"/>
              </a:solidFill>
              <a:latin typeface="Times New Roman" pitchFamily="18" charset="0"/>
              <a:cs typeface="Arial" charset="0"/>
            </a:endParaRPr>
          </a:p>
        </p:txBody>
      </p:sp>
      <p:sp>
        <p:nvSpPr>
          <p:cNvPr id="83037" name="Rectangle 93"/>
          <p:cNvSpPr>
            <a:spLocks noChangeArrowheads="1"/>
          </p:cNvSpPr>
          <p:nvPr/>
        </p:nvSpPr>
        <p:spPr bwMode="auto">
          <a:xfrm>
            <a:off x="3" y="908050"/>
            <a:ext cx="2639484" cy="457200"/>
          </a:xfrm>
          <a:prstGeom prst="rect">
            <a:avLst/>
          </a:prstGeom>
          <a:gradFill rotWithShape="1">
            <a:gsLst>
              <a:gs pos="0">
                <a:schemeClr val="folHlink"/>
              </a:gs>
              <a:gs pos="50000">
                <a:schemeClr val="folHlink">
                  <a:gamma/>
                  <a:tint val="0"/>
                  <a:invGamma/>
                </a:schemeClr>
              </a:gs>
              <a:gs pos="100000">
                <a:schemeClr val="folHlink"/>
              </a:gs>
            </a:gsLst>
            <a:lin ang="5400000" scaled="1"/>
          </a:gradFill>
          <a:ln w="9525">
            <a:noFill/>
            <a:miter lim="800000"/>
            <a:headEnd/>
            <a:tailEnd/>
          </a:ln>
          <a:effectLst/>
        </p:spPr>
        <p:txBody>
          <a:bodyPr wrap="none" anchor="ctr"/>
          <a:lstStyle/>
          <a:p>
            <a:pPr defTabSz="457200">
              <a:spcBef>
                <a:spcPct val="50000"/>
              </a:spcBef>
              <a:defRPr/>
            </a:pPr>
            <a:endParaRPr lang="en-US">
              <a:solidFill>
                <a:srgbClr val="0000FF"/>
              </a:solidFill>
              <a:latin typeface="Times New Roman" pitchFamily="18" charset="0"/>
              <a:cs typeface="Arial" charset="0"/>
            </a:endParaRPr>
          </a:p>
        </p:txBody>
      </p:sp>
      <p:sp>
        <p:nvSpPr>
          <p:cNvPr id="30" name="Rectangle 16"/>
          <p:cNvSpPr>
            <a:spLocks noChangeArrowheads="1"/>
          </p:cNvSpPr>
          <p:nvPr/>
        </p:nvSpPr>
        <p:spPr bwMode="auto">
          <a:xfrm>
            <a:off x="15" y="908050"/>
            <a:ext cx="321521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342900" indent="-342900" defTabSz="457200" fontAlgn="base">
              <a:spcBef>
                <a:spcPct val="0"/>
              </a:spcBef>
              <a:spcAft>
                <a:spcPct val="0"/>
              </a:spcAft>
            </a:pPr>
            <a:r>
              <a:rPr lang="en-US" altLang="en-US" sz="2400" b="1" dirty="0">
                <a:solidFill>
                  <a:srgbClr val="FF0000"/>
                </a:solidFill>
                <a:latin typeface="Times New Roman" pitchFamily="18" charset="0"/>
                <a:cs typeface="Times New Roman" pitchFamily="18" charset="0"/>
              </a:rPr>
              <a:t>1. </a:t>
            </a:r>
            <a:r>
              <a:rPr lang="en-US" altLang="en-US" sz="2400" b="1" dirty="0" err="1">
                <a:solidFill>
                  <a:srgbClr val="FF0000"/>
                </a:solidFill>
                <a:latin typeface="Times New Roman" pitchFamily="18" charset="0"/>
                <a:cs typeface="Times New Roman" pitchFamily="18" charset="0"/>
              </a:rPr>
              <a:t>Định</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nghĩa</a:t>
            </a:r>
            <a:r>
              <a:rPr lang="en-US" altLang="en-US" sz="2400" b="1" dirty="0">
                <a:solidFill>
                  <a:srgbClr val="FF0000"/>
                </a:solidFill>
                <a:latin typeface="Times New Roman" pitchFamily="18" charset="0"/>
                <a:cs typeface="Times New Roman" pitchFamily="18" charset="0"/>
              </a:rPr>
              <a:t>:</a:t>
            </a:r>
          </a:p>
        </p:txBody>
      </p:sp>
      <p:sp>
        <p:nvSpPr>
          <p:cNvPr id="2" name="Rectangle 16"/>
          <p:cNvSpPr>
            <a:spLocks noChangeArrowheads="1"/>
          </p:cNvSpPr>
          <p:nvPr/>
        </p:nvSpPr>
        <p:spPr bwMode="auto">
          <a:xfrm>
            <a:off x="3" y="1412776"/>
            <a:ext cx="2639484"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342900" indent="-342900" defTabSz="457200" fontAlgn="base">
              <a:spcBef>
                <a:spcPct val="0"/>
              </a:spcBef>
              <a:spcAft>
                <a:spcPct val="0"/>
              </a:spcAft>
            </a:pPr>
            <a:r>
              <a:rPr lang="en-US" altLang="en-US" sz="2400" b="1" dirty="0">
                <a:solidFill>
                  <a:srgbClr val="FF0000"/>
                </a:solidFill>
                <a:latin typeface="Times New Roman" pitchFamily="18" charset="0"/>
                <a:cs typeface="Times New Roman" pitchFamily="18" charset="0"/>
              </a:rPr>
              <a:t>2. </a:t>
            </a:r>
            <a:r>
              <a:rPr lang="en-US" altLang="en-US" sz="2400" b="1" dirty="0" err="1">
                <a:solidFill>
                  <a:srgbClr val="FF0000"/>
                </a:solidFill>
                <a:latin typeface="Times New Roman" pitchFamily="18" charset="0"/>
                <a:cs typeface="Times New Roman" pitchFamily="18" charset="0"/>
              </a:rPr>
              <a:t>Tính</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chất</a:t>
            </a:r>
            <a:r>
              <a:rPr lang="en-US" altLang="en-US" sz="2400" b="1" dirty="0">
                <a:solidFill>
                  <a:srgbClr val="FF0000"/>
                </a:solidFill>
                <a:latin typeface="Times New Roman" pitchFamily="18" charset="0"/>
                <a:cs typeface="Times New Roman" pitchFamily="18" charset="0"/>
              </a:rPr>
              <a:t>:</a:t>
            </a:r>
          </a:p>
        </p:txBody>
      </p:sp>
      <p:sp>
        <p:nvSpPr>
          <p:cNvPr id="3" name="Rectangle 16"/>
          <p:cNvSpPr>
            <a:spLocks noChangeArrowheads="1"/>
          </p:cNvSpPr>
          <p:nvPr/>
        </p:nvSpPr>
        <p:spPr bwMode="auto">
          <a:xfrm>
            <a:off x="609600" y="4048125"/>
            <a:ext cx="9745133"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342900" indent="-342900" defTabSz="457200" fontAlgn="base">
              <a:spcBef>
                <a:spcPct val="0"/>
              </a:spcBef>
              <a:spcAft>
                <a:spcPct val="0"/>
              </a:spcAft>
            </a:pPr>
            <a:r>
              <a:rPr lang="en-US" altLang="en-US" sz="2400" b="1" dirty="0">
                <a:solidFill>
                  <a:srgbClr val="0000CC"/>
                </a:solidFill>
                <a:latin typeface="Times New Roman" pitchFamily="18" charset="0"/>
                <a:cs typeface="Times New Roman" pitchFamily="18" charset="0"/>
              </a:rPr>
              <a:t>* </a:t>
            </a:r>
            <a:r>
              <a:rPr lang="en-US" altLang="en-US" sz="2400" b="1" dirty="0" err="1">
                <a:solidFill>
                  <a:srgbClr val="0000CC"/>
                </a:solidFill>
                <a:latin typeface="Times New Roman" pitchFamily="18" charset="0"/>
                <a:cs typeface="Times New Roman" pitchFamily="18" charset="0"/>
              </a:rPr>
              <a:t>Hình</a:t>
            </a:r>
            <a:r>
              <a:rPr lang="en-US" altLang="en-US" sz="2400" b="1" dirty="0">
                <a:solidFill>
                  <a:srgbClr val="0000CC"/>
                </a:solidFill>
                <a:latin typeface="Times New Roman" pitchFamily="18" charset="0"/>
                <a:cs typeface="Times New Roman" pitchFamily="18" charset="0"/>
              </a:rPr>
              <a:t> </a:t>
            </a:r>
            <a:r>
              <a:rPr lang="en-US" altLang="en-US" sz="2400" b="1" dirty="0" err="1">
                <a:solidFill>
                  <a:srgbClr val="0000CC"/>
                </a:solidFill>
                <a:latin typeface="Times New Roman" pitchFamily="18" charset="0"/>
                <a:cs typeface="Times New Roman" pitchFamily="18" charset="0"/>
              </a:rPr>
              <a:t>thoi</a:t>
            </a:r>
            <a:r>
              <a:rPr lang="en-US" altLang="en-US" sz="2400" b="1" dirty="0">
                <a:solidFill>
                  <a:srgbClr val="0000CC"/>
                </a:solidFill>
                <a:latin typeface="Times New Roman" pitchFamily="18" charset="0"/>
                <a:cs typeface="Times New Roman" pitchFamily="18" charset="0"/>
              </a:rPr>
              <a:t> </a:t>
            </a:r>
            <a:r>
              <a:rPr lang="en-US" altLang="en-US" sz="2400" b="1" dirty="0" err="1">
                <a:solidFill>
                  <a:srgbClr val="0000CC"/>
                </a:solidFill>
                <a:latin typeface="Times New Roman" pitchFamily="18" charset="0"/>
                <a:cs typeface="Times New Roman" pitchFamily="18" charset="0"/>
              </a:rPr>
              <a:t>có</a:t>
            </a:r>
            <a:r>
              <a:rPr lang="en-US" altLang="en-US" sz="2400" b="1" dirty="0">
                <a:solidFill>
                  <a:srgbClr val="0000CC"/>
                </a:solidFill>
                <a:latin typeface="Times New Roman" pitchFamily="18" charset="0"/>
                <a:cs typeface="Times New Roman" pitchFamily="18" charset="0"/>
              </a:rPr>
              <a:t> </a:t>
            </a:r>
            <a:r>
              <a:rPr lang="en-US" altLang="en-US" sz="2400" b="1" dirty="0" err="1">
                <a:solidFill>
                  <a:srgbClr val="0000CC"/>
                </a:solidFill>
                <a:latin typeface="Times New Roman" pitchFamily="18" charset="0"/>
                <a:cs typeface="Times New Roman" pitchFamily="18" charset="0"/>
              </a:rPr>
              <a:t>tất</a:t>
            </a:r>
            <a:r>
              <a:rPr lang="en-US" altLang="en-US" sz="2400" b="1" dirty="0">
                <a:solidFill>
                  <a:srgbClr val="0000CC"/>
                </a:solidFill>
                <a:latin typeface="Times New Roman" pitchFamily="18" charset="0"/>
                <a:cs typeface="Times New Roman" pitchFamily="18" charset="0"/>
              </a:rPr>
              <a:t> </a:t>
            </a:r>
            <a:r>
              <a:rPr lang="en-US" altLang="en-US" sz="2400" b="1" dirty="0" err="1">
                <a:solidFill>
                  <a:srgbClr val="0000CC"/>
                </a:solidFill>
                <a:latin typeface="Times New Roman" pitchFamily="18" charset="0"/>
                <a:cs typeface="Times New Roman" pitchFamily="18" charset="0"/>
              </a:rPr>
              <a:t>cả</a:t>
            </a:r>
            <a:r>
              <a:rPr lang="en-US" altLang="en-US" sz="2400" b="1" dirty="0">
                <a:solidFill>
                  <a:srgbClr val="0000CC"/>
                </a:solidFill>
                <a:latin typeface="Times New Roman" pitchFamily="18" charset="0"/>
                <a:cs typeface="Times New Roman" pitchFamily="18" charset="0"/>
              </a:rPr>
              <a:t> </a:t>
            </a:r>
            <a:r>
              <a:rPr lang="en-US" altLang="en-US" sz="2400" b="1" dirty="0" err="1">
                <a:solidFill>
                  <a:srgbClr val="0000CC"/>
                </a:solidFill>
                <a:latin typeface="Times New Roman" pitchFamily="18" charset="0"/>
                <a:cs typeface="Times New Roman" pitchFamily="18" charset="0"/>
              </a:rPr>
              <a:t>các</a:t>
            </a:r>
            <a:r>
              <a:rPr lang="en-US" altLang="en-US" sz="2400" b="1" dirty="0">
                <a:solidFill>
                  <a:srgbClr val="0000CC"/>
                </a:solidFill>
                <a:latin typeface="Times New Roman" pitchFamily="18" charset="0"/>
                <a:cs typeface="Times New Roman" pitchFamily="18" charset="0"/>
              </a:rPr>
              <a:t> </a:t>
            </a:r>
            <a:r>
              <a:rPr lang="en-US" altLang="en-US" sz="2400" b="1" dirty="0" err="1">
                <a:solidFill>
                  <a:srgbClr val="0000CC"/>
                </a:solidFill>
                <a:latin typeface="Times New Roman" pitchFamily="18" charset="0"/>
                <a:cs typeface="Times New Roman" pitchFamily="18" charset="0"/>
              </a:rPr>
              <a:t>tính</a:t>
            </a:r>
            <a:r>
              <a:rPr lang="en-US" altLang="en-US" sz="2400" b="1" dirty="0">
                <a:solidFill>
                  <a:srgbClr val="0000CC"/>
                </a:solidFill>
                <a:latin typeface="Times New Roman" pitchFamily="18" charset="0"/>
                <a:cs typeface="Times New Roman" pitchFamily="18" charset="0"/>
              </a:rPr>
              <a:t> </a:t>
            </a:r>
            <a:r>
              <a:rPr lang="en-US" altLang="en-US" sz="2400" b="1" dirty="0" err="1">
                <a:solidFill>
                  <a:srgbClr val="0000CC"/>
                </a:solidFill>
                <a:latin typeface="Times New Roman" pitchFamily="18" charset="0"/>
                <a:cs typeface="Times New Roman" pitchFamily="18" charset="0"/>
              </a:rPr>
              <a:t>chất</a:t>
            </a:r>
            <a:r>
              <a:rPr lang="en-US" altLang="en-US" sz="2400" b="1" dirty="0">
                <a:solidFill>
                  <a:srgbClr val="0000CC"/>
                </a:solidFill>
                <a:latin typeface="Times New Roman" pitchFamily="18" charset="0"/>
                <a:cs typeface="Times New Roman" pitchFamily="18" charset="0"/>
              </a:rPr>
              <a:t> </a:t>
            </a:r>
            <a:r>
              <a:rPr lang="en-US" altLang="en-US" sz="2400" b="1" dirty="0" err="1">
                <a:solidFill>
                  <a:srgbClr val="0000CC"/>
                </a:solidFill>
                <a:latin typeface="Times New Roman" pitchFamily="18" charset="0"/>
                <a:cs typeface="Times New Roman" pitchFamily="18" charset="0"/>
              </a:rPr>
              <a:t>của</a:t>
            </a:r>
            <a:r>
              <a:rPr lang="en-US" altLang="en-US" sz="2400" b="1" dirty="0">
                <a:solidFill>
                  <a:srgbClr val="0000CC"/>
                </a:solidFill>
                <a:latin typeface="Times New Roman" pitchFamily="18" charset="0"/>
                <a:cs typeface="Times New Roman" pitchFamily="18" charset="0"/>
              </a:rPr>
              <a:t> </a:t>
            </a:r>
            <a:r>
              <a:rPr lang="en-US" altLang="en-US" sz="2400" b="1" dirty="0" err="1">
                <a:solidFill>
                  <a:srgbClr val="0000CC"/>
                </a:solidFill>
                <a:latin typeface="Times New Roman" pitchFamily="18" charset="0"/>
                <a:cs typeface="Times New Roman" pitchFamily="18" charset="0"/>
              </a:rPr>
              <a:t>hình</a:t>
            </a:r>
            <a:r>
              <a:rPr lang="en-US" altLang="en-US" sz="2400" b="1" dirty="0">
                <a:solidFill>
                  <a:srgbClr val="0000CC"/>
                </a:solidFill>
                <a:latin typeface="Times New Roman" pitchFamily="18" charset="0"/>
                <a:cs typeface="Times New Roman" pitchFamily="18" charset="0"/>
              </a:rPr>
              <a:t> </a:t>
            </a:r>
            <a:r>
              <a:rPr lang="en-US" altLang="en-US" sz="2400" b="1" dirty="0" err="1">
                <a:solidFill>
                  <a:srgbClr val="0000CC"/>
                </a:solidFill>
                <a:latin typeface="Times New Roman" pitchFamily="18" charset="0"/>
                <a:cs typeface="Times New Roman" pitchFamily="18" charset="0"/>
              </a:rPr>
              <a:t>bình</a:t>
            </a:r>
            <a:r>
              <a:rPr lang="en-US" altLang="en-US" sz="2400" b="1" dirty="0">
                <a:solidFill>
                  <a:srgbClr val="0000CC"/>
                </a:solidFill>
                <a:latin typeface="Times New Roman" pitchFamily="18" charset="0"/>
                <a:cs typeface="Times New Roman" pitchFamily="18" charset="0"/>
              </a:rPr>
              <a:t> </a:t>
            </a:r>
            <a:r>
              <a:rPr lang="en-US" altLang="en-US" sz="2400" b="1" dirty="0" err="1">
                <a:solidFill>
                  <a:srgbClr val="0000CC"/>
                </a:solidFill>
                <a:latin typeface="Times New Roman" pitchFamily="18" charset="0"/>
                <a:cs typeface="Times New Roman" pitchFamily="18" charset="0"/>
              </a:rPr>
              <a:t>hành</a:t>
            </a:r>
            <a:endParaRPr lang="en-US" altLang="en-US" sz="2400" b="1" dirty="0">
              <a:solidFill>
                <a:srgbClr val="0000CC"/>
              </a:solidFill>
              <a:latin typeface="Times New Roman" pitchFamily="18" charset="0"/>
              <a:cs typeface="Times New Roman" pitchFamily="18" charset="0"/>
            </a:endParaRPr>
          </a:p>
        </p:txBody>
      </p:sp>
      <p:sp>
        <p:nvSpPr>
          <p:cNvPr id="4" name="Rectangle 16"/>
          <p:cNvSpPr>
            <a:spLocks noChangeArrowheads="1"/>
          </p:cNvSpPr>
          <p:nvPr/>
        </p:nvSpPr>
        <p:spPr bwMode="auto">
          <a:xfrm>
            <a:off x="2652541" y="5013353"/>
            <a:ext cx="355388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342900" indent="-342900" defTabSz="457200" fontAlgn="base">
              <a:spcBef>
                <a:spcPct val="0"/>
              </a:spcBef>
              <a:spcAft>
                <a:spcPct val="0"/>
              </a:spcAft>
            </a:pPr>
            <a:r>
              <a:rPr lang="en-US" altLang="en-US" sz="2400" b="1" dirty="0" err="1">
                <a:solidFill>
                  <a:srgbClr val="0000CC"/>
                </a:solidFill>
                <a:latin typeface="Times New Roman" pitchFamily="18" charset="0"/>
                <a:cs typeface="Times New Roman" pitchFamily="18" charset="0"/>
              </a:rPr>
              <a:t>Trong</a:t>
            </a:r>
            <a:r>
              <a:rPr lang="en-US" altLang="en-US" sz="2400" b="1" dirty="0">
                <a:solidFill>
                  <a:srgbClr val="0000CC"/>
                </a:solidFill>
                <a:latin typeface="Times New Roman" pitchFamily="18" charset="0"/>
                <a:cs typeface="Times New Roman" pitchFamily="18" charset="0"/>
              </a:rPr>
              <a:t> </a:t>
            </a:r>
            <a:r>
              <a:rPr lang="en-US" altLang="en-US" sz="2400" b="1" dirty="0" err="1">
                <a:solidFill>
                  <a:srgbClr val="0000CC"/>
                </a:solidFill>
                <a:latin typeface="Times New Roman" pitchFamily="18" charset="0"/>
                <a:cs typeface="Times New Roman" pitchFamily="18" charset="0"/>
              </a:rPr>
              <a:t>hình</a:t>
            </a:r>
            <a:r>
              <a:rPr lang="en-US" altLang="en-US" sz="2400" b="1" dirty="0">
                <a:solidFill>
                  <a:srgbClr val="0000CC"/>
                </a:solidFill>
                <a:latin typeface="Times New Roman" pitchFamily="18" charset="0"/>
                <a:cs typeface="Times New Roman" pitchFamily="18" charset="0"/>
              </a:rPr>
              <a:t> </a:t>
            </a:r>
            <a:r>
              <a:rPr lang="en-US" altLang="en-US" sz="2400" b="1" dirty="0" err="1">
                <a:solidFill>
                  <a:srgbClr val="0000CC"/>
                </a:solidFill>
                <a:latin typeface="Times New Roman" pitchFamily="18" charset="0"/>
                <a:cs typeface="Times New Roman" pitchFamily="18" charset="0"/>
              </a:rPr>
              <a:t>thoi</a:t>
            </a:r>
            <a:r>
              <a:rPr lang="en-US" altLang="en-US" sz="2400" b="1" dirty="0">
                <a:solidFill>
                  <a:srgbClr val="0000CC"/>
                </a:solidFill>
                <a:latin typeface="Times New Roman" pitchFamily="18" charset="0"/>
                <a:cs typeface="Times New Roman" pitchFamily="18" charset="0"/>
              </a:rPr>
              <a:t>:</a:t>
            </a:r>
          </a:p>
        </p:txBody>
      </p:sp>
      <p:sp>
        <p:nvSpPr>
          <p:cNvPr id="5" name="Rectangle 16"/>
          <p:cNvSpPr>
            <a:spLocks noChangeArrowheads="1"/>
          </p:cNvSpPr>
          <p:nvPr/>
        </p:nvSpPr>
        <p:spPr bwMode="auto">
          <a:xfrm>
            <a:off x="2687241" y="5516590"/>
            <a:ext cx="801674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342900" indent="-342900" defTabSz="457200" fontAlgn="base">
              <a:lnSpc>
                <a:spcPct val="150000"/>
              </a:lnSpc>
              <a:spcBef>
                <a:spcPct val="0"/>
              </a:spcBef>
              <a:spcAft>
                <a:spcPct val="0"/>
              </a:spcAft>
            </a:pPr>
            <a:r>
              <a:rPr lang="en-US" altLang="en-US" sz="2400" b="1" dirty="0">
                <a:solidFill>
                  <a:srgbClr val="0000CC"/>
                </a:solidFill>
                <a:latin typeface="Times New Roman" pitchFamily="18" charset="0"/>
                <a:cs typeface="Times New Roman" pitchFamily="18" charset="0"/>
              </a:rPr>
              <a:t>a) </a:t>
            </a:r>
            <a:r>
              <a:rPr lang="en-US" altLang="en-US" sz="2400" b="1" dirty="0" err="1">
                <a:solidFill>
                  <a:srgbClr val="0000CC"/>
                </a:solidFill>
                <a:latin typeface="Times New Roman" pitchFamily="18" charset="0"/>
                <a:cs typeface="Times New Roman" pitchFamily="18" charset="0"/>
              </a:rPr>
              <a:t>Hai</a:t>
            </a:r>
            <a:r>
              <a:rPr lang="en-US" altLang="en-US" sz="2400" b="1" dirty="0">
                <a:solidFill>
                  <a:srgbClr val="0000CC"/>
                </a:solidFill>
                <a:latin typeface="Times New Roman" pitchFamily="18" charset="0"/>
                <a:cs typeface="Times New Roman" pitchFamily="18" charset="0"/>
              </a:rPr>
              <a:t> </a:t>
            </a:r>
            <a:r>
              <a:rPr lang="en-US" altLang="en-US" sz="2400" b="1" dirty="0" err="1">
                <a:solidFill>
                  <a:srgbClr val="0000CC"/>
                </a:solidFill>
                <a:latin typeface="Times New Roman" pitchFamily="18" charset="0"/>
                <a:cs typeface="Times New Roman" pitchFamily="18" charset="0"/>
              </a:rPr>
              <a:t>đường</a:t>
            </a:r>
            <a:r>
              <a:rPr lang="en-US" altLang="en-US" sz="2400" b="1" dirty="0">
                <a:solidFill>
                  <a:srgbClr val="0000CC"/>
                </a:solidFill>
                <a:latin typeface="Times New Roman" pitchFamily="18" charset="0"/>
                <a:cs typeface="Times New Roman" pitchFamily="18" charset="0"/>
              </a:rPr>
              <a:t> </a:t>
            </a:r>
            <a:r>
              <a:rPr lang="en-US" altLang="en-US" sz="2400" b="1" dirty="0" err="1">
                <a:solidFill>
                  <a:srgbClr val="0000CC"/>
                </a:solidFill>
                <a:latin typeface="Times New Roman" pitchFamily="18" charset="0"/>
                <a:cs typeface="Times New Roman" pitchFamily="18" charset="0"/>
              </a:rPr>
              <a:t>chéo</a:t>
            </a:r>
            <a:r>
              <a:rPr lang="en-US" altLang="en-US" sz="2400" b="1" dirty="0">
                <a:solidFill>
                  <a:srgbClr val="0000CC"/>
                </a:solidFill>
                <a:latin typeface="Times New Roman" pitchFamily="18" charset="0"/>
                <a:cs typeface="Times New Roman" pitchFamily="18" charset="0"/>
              </a:rPr>
              <a:t> </a:t>
            </a:r>
            <a:r>
              <a:rPr lang="en-US" altLang="en-US" sz="2400" b="1" dirty="0" err="1">
                <a:solidFill>
                  <a:srgbClr val="0000CC"/>
                </a:solidFill>
                <a:latin typeface="Times New Roman" pitchFamily="18" charset="0"/>
                <a:cs typeface="Times New Roman" pitchFamily="18" charset="0"/>
              </a:rPr>
              <a:t>vuông</a:t>
            </a:r>
            <a:r>
              <a:rPr lang="en-US" altLang="en-US" sz="2400" b="1" dirty="0">
                <a:solidFill>
                  <a:srgbClr val="0000CC"/>
                </a:solidFill>
                <a:latin typeface="Times New Roman" pitchFamily="18" charset="0"/>
                <a:cs typeface="Times New Roman" pitchFamily="18" charset="0"/>
              </a:rPr>
              <a:t> </a:t>
            </a:r>
            <a:r>
              <a:rPr lang="en-US" altLang="en-US" sz="2400" b="1" dirty="0" err="1">
                <a:solidFill>
                  <a:srgbClr val="0000CC"/>
                </a:solidFill>
                <a:latin typeface="Times New Roman" pitchFamily="18" charset="0"/>
                <a:cs typeface="Times New Roman" pitchFamily="18" charset="0"/>
              </a:rPr>
              <a:t>góc</a:t>
            </a:r>
            <a:r>
              <a:rPr lang="en-US" altLang="en-US" sz="2400" b="1" dirty="0">
                <a:solidFill>
                  <a:srgbClr val="0000CC"/>
                </a:solidFill>
                <a:latin typeface="Times New Roman" pitchFamily="18" charset="0"/>
                <a:cs typeface="Times New Roman" pitchFamily="18" charset="0"/>
              </a:rPr>
              <a:t> </a:t>
            </a:r>
            <a:r>
              <a:rPr lang="en-US" altLang="en-US" sz="2400" b="1" dirty="0" err="1">
                <a:solidFill>
                  <a:srgbClr val="0000CC"/>
                </a:solidFill>
                <a:latin typeface="Times New Roman" pitchFamily="18" charset="0"/>
                <a:cs typeface="Times New Roman" pitchFamily="18" charset="0"/>
              </a:rPr>
              <a:t>với</a:t>
            </a:r>
            <a:r>
              <a:rPr lang="en-US" altLang="en-US" sz="2400" b="1" dirty="0">
                <a:solidFill>
                  <a:srgbClr val="0000CC"/>
                </a:solidFill>
                <a:latin typeface="Times New Roman" pitchFamily="18" charset="0"/>
                <a:cs typeface="Times New Roman" pitchFamily="18" charset="0"/>
              </a:rPr>
              <a:t> </a:t>
            </a:r>
            <a:r>
              <a:rPr lang="en-US" altLang="en-US" sz="2400" b="1" dirty="0" err="1">
                <a:solidFill>
                  <a:srgbClr val="0000CC"/>
                </a:solidFill>
                <a:latin typeface="Times New Roman" pitchFamily="18" charset="0"/>
                <a:cs typeface="Times New Roman" pitchFamily="18" charset="0"/>
              </a:rPr>
              <a:t>nhau</a:t>
            </a:r>
            <a:r>
              <a:rPr lang="en-US" altLang="en-US" sz="2400" b="1" dirty="0">
                <a:solidFill>
                  <a:srgbClr val="0000CC"/>
                </a:solidFill>
                <a:latin typeface="Times New Roman" pitchFamily="18" charset="0"/>
                <a:cs typeface="Times New Roman" pitchFamily="18" charset="0"/>
              </a:rPr>
              <a:t>.</a:t>
            </a:r>
          </a:p>
        </p:txBody>
      </p:sp>
      <p:sp>
        <p:nvSpPr>
          <p:cNvPr id="7" name="Rectangle 16"/>
          <p:cNvSpPr>
            <a:spLocks noChangeArrowheads="1"/>
          </p:cNvSpPr>
          <p:nvPr/>
        </p:nvSpPr>
        <p:spPr bwMode="auto">
          <a:xfrm>
            <a:off x="2723731" y="5385365"/>
            <a:ext cx="7499948"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342900" indent="-342900" defTabSz="457200" fontAlgn="base">
              <a:spcBef>
                <a:spcPct val="0"/>
              </a:spcBef>
              <a:spcAft>
                <a:spcPct val="0"/>
              </a:spcAft>
            </a:pPr>
            <a:endParaRPr lang="en-US" altLang="en-US" sz="2400" b="1" dirty="0" smtClean="0">
              <a:solidFill>
                <a:srgbClr val="0000CC"/>
              </a:solidFill>
              <a:latin typeface="Times New Roman" pitchFamily="18" charset="0"/>
              <a:cs typeface="Times New Roman" pitchFamily="18" charset="0"/>
            </a:endParaRPr>
          </a:p>
          <a:p>
            <a:pPr marL="342900" indent="-342900" defTabSz="457200" fontAlgn="base">
              <a:spcBef>
                <a:spcPct val="0"/>
              </a:spcBef>
              <a:spcAft>
                <a:spcPct val="0"/>
              </a:spcAft>
            </a:pPr>
            <a:endParaRPr lang="en-US" altLang="en-US" sz="2400" b="1" dirty="0">
              <a:solidFill>
                <a:srgbClr val="0000CC"/>
              </a:solidFill>
              <a:latin typeface="Times New Roman" pitchFamily="18" charset="0"/>
              <a:cs typeface="Times New Roman" pitchFamily="18" charset="0"/>
            </a:endParaRPr>
          </a:p>
          <a:p>
            <a:pPr marL="342900" indent="-342900" defTabSz="457200" fontAlgn="base">
              <a:spcBef>
                <a:spcPct val="0"/>
              </a:spcBef>
              <a:spcAft>
                <a:spcPct val="0"/>
              </a:spcAft>
            </a:pPr>
            <a:r>
              <a:rPr lang="en-US" altLang="en-US" sz="2400" b="1" dirty="0" smtClean="0">
                <a:solidFill>
                  <a:srgbClr val="0000CC"/>
                </a:solidFill>
                <a:latin typeface="Times New Roman" pitchFamily="18" charset="0"/>
                <a:cs typeface="Times New Roman" pitchFamily="18" charset="0"/>
              </a:rPr>
              <a:t>b</a:t>
            </a:r>
            <a:r>
              <a:rPr lang="en-US" altLang="en-US" sz="2400" b="1" dirty="0">
                <a:solidFill>
                  <a:srgbClr val="0000CC"/>
                </a:solidFill>
                <a:latin typeface="Times New Roman" pitchFamily="18" charset="0"/>
                <a:cs typeface="Times New Roman" pitchFamily="18" charset="0"/>
              </a:rPr>
              <a:t>) </a:t>
            </a:r>
            <a:r>
              <a:rPr lang="en-US" altLang="en-US" sz="2400" b="1" dirty="0" err="1">
                <a:solidFill>
                  <a:srgbClr val="0000CC"/>
                </a:solidFill>
                <a:latin typeface="Times New Roman" pitchFamily="18" charset="0"/>
                <a:cs typeface="Times New Roman" pitchFamily="18" charset="0"/>
              </a:rPr>
              <a:t>Hai</a:t>
            </a:r>
            <a:r>
              <a:rPr lang="en-US" altLang="en-US" sz="2400" b="1" dirty="0">
                <a:solidFill>
                  <a:srgbClr val="0000CC"/>
                </a:solidFill>
                <a:latin typeface="Times New Roman" pitchFamily="18" charset="0"/>
                <a:cs typeface="Times New Roman" pitchFamily="18" charset="0"/>
              </a:rPr>
              <a:t> </a:t>
            </a:r>
            <a:r>
              <a:rPr lang="en-US" altLang="en-US" sz="2400" b="1" dirty="0" err="1">
                <a:solidFill>
                  <a:srgbClr val="0000CC"/>
                </a:solidFill>
                <a:latin typeface="Times New Roman" pitchFamily="18" charset="0"/>
                <a:cs typeface="Times New Roman" pitchFamily="18" charset="0"/>
              </a:rPr>
              <a:t>đường</a:t>
            </a:r>
            <a:r>
              <a:rPr lang="en-US" altLang="en-US" sz="2400" b="1" dirty="0">
                <a:solidFill>
                  <a:srgbClr val="0000CC"/>
                </a:solidFill>
                <a:latin typeface="Times New Roman" pitchFamily="18" charset="0"/>
                <a:cs typeface="Times New Roman" pitchFamily="18" charset="0"/>
              </a:rPr>
              <a:t> </a:t>
            </a:r>
            <a:r>
              <a:rPr lang="en-US" altLang="en-US" sz="2400" b="1" dirty="0" err="1">
                <a:solidFill>
                  <a:srgbClr val="0000CC"/>
                </a:solidFill>
                <a:latin typeface="Times New Roman" pitchFamily="18" charset="0"/>
                <a:cs typeface="Times New Roman" pitchFamily="18" charset="0"/>
              </a:rPr>
              <a:t>chéo</a:t>
            </a:r>
            <a:r>
              <a:rPr lang="en-US" altLang="en-US" sz="2400" b="1" dirty="0">
                <a:solidFill>
                  <a:srgbClr val="0000CC"/>
                </a:solidFill>
                <a:latin typeface="Times New Roman" pitchFamily="18" charset="0"/>
                <a:cs typeface="Times New Roman" pitchFamily="18" charset="0"/>
              </a:rPr>
              <a:t> </a:t>
            </a:r>
            <a:r>
              <a:rPr lang="en-US" altLang="en-US" sz="2400" b="1" dirty="0" err="1">
                <a:solidFill>
                  <a:srgbClr val="0000CC"/>
                </a:solidFill>
                <a:latin typeface="Times New Roman" pitchFamily="18" charset="0"/>
                <a:cs typeface="Times New Roman" pitchFamily="18" charset="0"/>
              </a:rPr>
              <a:t>là</a:t>
            </a:r>
            <a:r>
              <a:rPr lang="en-US" altLang="en-US" sz="2400" b="1" dirty="0">
                <a:solidFill>
                  <a:srgbClr val="0000CC"/>
                </a:solidFill>
                <a:latin typeface="Times New Roman" pitchFamily="18" charset="0"/>
                <a:cs typeface="Times New Roman" pitchFamily="18" charset="0"/>
              </a:rPr>
              <a:t> </a:t>
            </a:r>
            <a:r>
              <a:rPr lang="en-US" altLang="en-US" sz="2400" b="1" dirty="0" err="1">
                <a:solidFill>
                  <a:srgbClr val="0000CC"/>
                </a:solidFill>
                <a:latin typeface="Times New Roman" pitchFamily="18" charset="0"/>
                <a:cs typeface="Times New Roman" pitchFamily="18" charset="0"/>
              </a:rPr>
              <a:t>các</a:t>
            </a:r>
            <a:r>
              <a:rPr lang="en-US" altLang="en-US" sz="2400" b="1" dirty="0">
                <a:solidFill>
                  <a:srgbClr val="0000CC"/>
                </a:solidFill>
                <a:latin typeface="Times New Roman" pitchFamily="18" charset="0"/>
                <a:cs typeface="Times New Roman" pitchFamily="18" charset="0"/>
              </a:rPr>
              <a:t> </a:t>
            </a:r>
            <a:r>
              <a:rPr lang="en-US" altLang="en-US" sz="2400" b="1" dirty="0" err="1">
                <a:solidFill>
                  <a:srgbClr val="0000CC"/>
                </a:solidFill>
                <a:latin typeface="Times New Roman" pitchFamily="18" charset="0"/>
                <a:cs typeface="Times New Roman" pitchFamily="18" charset="0"/>
              </a:rPr>
              <a:t>đường</a:t>
            </a:r>
            <a:r>
              <a:rPr lang="en-US" altLang="en-US" sz="2400" b="1" dirty="0">
                <a:solidFill>
                  <a:srgbClr val="0000CC"/>
                </a:solidFill>
                <a:latin typeface="Times New Roman" pitchFamily="18" charset="0"/>
                <a:cs typeface="Times New Roman" pitchFamily="18" charset="0"/>
              </a:rPr>
              <a:t> </a:t>
            </a:r>
            <a:r>
              <a:rPr lang="en-US" altLang="en-US" sz="2400" b="1" dirty="0" err="1">
                <a:solidFill>
                  <a:srgbClr val="0000CC"/>
                </a:solidFill>
                <a:latin typeface="Times New Roman" pitchFamily="18" charset="0"/>
                <a:cs typeface="Times New Roman" pitchFamily="18" charset="0"/>
              </a:rPr>
              <a:t>phân</a:t>
            </a:r>
            <a:r>
              <a:rPr lang="en-US" altLang="en-US" sz="2400" b="1" dirty="0">
                <a:solidFill>
                  <a:srgbClr val="0000CC"/>
                </a:solidFill>
                <a:latin typeface="Times New Roman" pitchFamily="18" charset="0"/>
                <a:cs typeface="Times New Roman" pitchFamily="18" charset="0"/>
              </a:rPr>
              <a:t> </a:t>
            </a:r>
            <a:r>
              <a:rPr lang="en-US" altLang="en-US" sz="2400" b="1" dirty="0" err="1" smtClean="0">
                <a:solidFill>
                  <a:srgbClr val="0000CC"/>
                </a:solidFill>
                <a:latin typeface="Times New Roman" pitchFamily="18" charset="0"/>
                <a:cs typeface="Times New Roman" pitchFamily="18" charset="0"/>
              </a:rPr>
              <a:t>giáccủa</a:t>
            </a:r>
            <a:r>
              <a:rPr lang="en-US" altLang="en-US" sz="2400" b="1" dirty="0" smtClean="0">
                <a:solidFill>
                  <a:srgbClr val="0000CC"/>
                </a:solidFill>
                <a:latin typeface="Times New Roman" pitchFamily="18" charset="0"/>
                <a:cs typeface="Times New Roman" pitchFamily="18" charset="0"/>
              </a:rPr>
              <a:t> </a:t>
            </a:r>
            <a:r>
              <a:rPr lang="en-US" altLang="en-US" sz="2400" b="1" dirty="0" err="1">
                <a:solidFill>
                  <a:srgbClr val="0000CC"/>
                </a:solidFill>
                <a:latin typeface="Times New Roman" pitchFamily="18" charset="0"/>
                <a:cs typeface="Times New Roman" pitchFamily="18" charset="0"/>
              </a:rPr>
              <a:t>các</a:t>
            </a:r>
            <a:r>
              <a:rPr lang="en-US" altLang="en-US" sz="2400" b="1" dirty="0">
                <a:solidFill>
                  <a:srgbClr val="0000CC"/>
                </a:solidFill>
                <a:latin typeface="Times New Roman" pitchFamily="18" charset="0"/>
                <a:cs typeface="Times New Roman" pitchFamily="18" charset="0"/>
              </a:rPr>
              <a:t> </a:t>
            </a:r>
            <a:r>
              <a:rPr lang="en-US" altLang="en-US" sz="2400" b="1" dirty="0" err="1">
                <a:solidFill>
                  <a:srgbClr val="0000CC"/>
                </a:solidFill>
                <a:latin typeface="Times New Roman" pitchFamily="18" charset="0"/>
                <a:cs typeface="Times New Roman" pitchFamily="18" charset="0"/>
              </a:rPr>
              <a:t>góc</a:t>
            </a:r>
            <a:r>
              <a:rPr lang="en-US" altLang="en-US" sz="2400" b="1" dirty="0">
                <a:solidFill>
                  <a:srgbClr val="0000CC"/>
                </a:solidFill>
                <a:latin typeface="Times New Roman" pitchFamily="18" charset="0"/>
                <a:cs typeface="Times New Roman" pitchFamily="18" charset="0"/>
              </a:rPr>
              <a:t> </a:t>
            </a:r>
            <a:endParaRPr lang="en-US" altLang="en-US" sz="2400" b="1" dirty="0" smtClean="0">
              <a:solidFill>
                <a:srgbClr val="0000CC"/>
              </a:solidFill>
              <a:latin typeface="Times New Roman" pitchFamily="18" charset="0"/>
              <a:cs typeface="Times New Roman" pitchFamily="18" charset="0"/>
            </a:endParaRPr>
          </a:p>
          <a:p>
            <a:pPr marL="342900" indent="-342900" defTabSz="457200" fontAlgn="base">
              <a:spcBef>
                <a:spcPct val="0"/>
              </a:spcBef>
              <a:spcAft>
                <a:spcPct val="0"/>
              </a:spcAft>
            </a:pPr>
            <a:r>
              <a:rPr lang="en-US" altLang="en-US" sz="2400" b="1" dirty="0" err="1" smtClean="0">
                <a:solidFill>
                  <a:srgbClr val="0000CC"/>
                </a:solidFill>
                <a:latin typeface="Times New Roman" pitchFamily="18" charset="0"/>
                <a:cs typeface="Times New Roman" pitchFamily="18" charset="0"/>
              </a:rPr>
              <a:t>của</a:t>
            </a:r>
            <a:r>
              <a:rPr lang="en-US" altLang="en-US" sz="2400" b="1" dirty="0" smtClean="0">
                <a:solidFill>
                  <a:srgbClr val="0000CC"/>
                </a:solidFill>
                <a:latin typeface="Times New Roman" pitchFamily="18" charset="0"/>
                <a:cs typeface="Times New Roman" pitchFamily="18" charset="0"/>
              </a:rPr>
              <a:t> </a:t>
            </a:r>
            <a:r>
              <a:rPr lang="en-US" altLang="en-US" sz="2400" b="1" dirty="0" err="1">
                <a:solidFill>
                  <a:srgbClr val="0000CC"/>
                </a:solidFill>
                <a:latin typeface="Times New Roman" pitchFamily="18" charset="0"/>
                <a:cs typeface="Times New Roman" pitchFamily="18" charset="0"/>
              </a:rPr>
              <a:t>hình</a:t>
            </a:r>
            <a:r>
              <a:rPr lang="en-US" altLang="en-US" sz="2400" b="1" dirty="0">
                <a:solidFill>
                  <a:srgbClr val="0000CC"/>
                </a:solidFill>
                <a:latin typeface="Times New Roman" pitchFamily="18" charset="0"/>
                <a:cs typeface="Times New Roman" pitchFamily="18" charset="0"/>
              </a:rPr>
              <a:t> </a:t>
            </a:r>
            <a:r>
              <a:rPr lang="en-US" altLang="en-US" sz="2400" b="1" dirty="0" err="1">
                <a:solidFill>
                  <a:srgbClr val="0000CC"/>
                </a:solidFill>
                <a:latin typeface="Times New Roman" pitchFamily="18" charset="0"/>
                <a:cs typeface="Times New Roman" pitchFamily="18" charset="0"/>
              </a:rPr>
              <a:t>thoi</a:t>
            </a:r>
            <a:r>
              <a:rPr lang="en-US" altLang="en-US" sz="2400" b="1" dirty="0">
                <a:solidFill>
                  <a:srgbClr val="0000CC"/>
                </a:solidFill>
                <a:latin typeface="Times New Roman" pitchFamily="18" charset="0"/>
                <a:cs typeface="Times New Roman" pitchFamily="18" charset="0"/>
              </a:rPr>
              <a:t>.</a:t>
            </a:r>
          </a:p>
        </p:txBody>
      </p:sp>
    </p:spTree>
    <p:extLst>
      <p:ext uri="{BB962C8B-B14F-4D97-AF65-F5344CB8AC3E}">
        <p14:creationId xmlns:p14="http://schemas.microsoft.com/office/powerpoint/2010/main" val="5599875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ox(in)">
                                      <p:cBhvr>
                                        <p:cTn id="7" dur="500"/>
                                        <p:tgtEl>
                                          <p:spTgt spid="30"/>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ox(in)">
                                      <p:cBhvr>
                                        <p:cTn id="10" dur="5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9"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ppt_x</p:attrName>
                                        </p:attrNameLst>
                                      </p:cBhvr>
                                      <p:tavLst>
                                        <p:tav tm="0">
                                          <p:val>
                                            <p:strVal val="#ppt_x-.2"/>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17" dur="10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82946"/>
                                        </p:tgtEl>
                                        <p:attrNameLst>
                                          <p:attrName>style.visibility</p:attrName>
                                        </p:attrNameLst>
                                      </p:cBhvr>
                                      <p:to>
                                        <p:strVal val="visible"/>
                                      </p:to>
                                    </p:set>
                                    <p:animEffect transition="in" filter="strips(downRight)">
                                      <p:cBhvr>
                                        <p:cTn id="22" dur="500"/>
                                        <p:tgtEl>
                                          <p:spTgt spid="8294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82961"/>
                                        </p:tgtEl>
                                        <p:attrNameLst>
                                          <p:attrName>style.visibility</p:attrName>
                                        </p:attrNameLst>
                                      </p:cBhvr>
                                      <p:to>
                                        <p:strVal val="visible"/>
                                      </p:to>
                                    </p:set>
                                    <p:animEffect transition="in" filter="diamond(in)">
                                      <p:cBhvr>
                                        <p:cTn id="27" dur="500"/>
                                        <p:tgtEl>
                                          <p:spTgt spid="82961"/>
                                        </p:tgtEl>
                                      </p:cBhvr>
                                    </p:animEffect>
                                  </p:childTnLst>
                                </p:cTn>
                              </p:par>
                              <p:par>
                                <p:cTn id="28" presetID="18" presetClass="entr" presetSubtype="6" fill="hold" grpId="0" nodeType="withEffect">
                                  <p:stCondLst>
                                    <p:cond delay="0"/>
                                  </p:stCondLst>
                                  <p:childTnLst>
                                    <p:set>
                                      <p:cBhvr>
                                        <p:cTn id="29" dur="1" fill="hold">
                                          <p:stCondLst>
                                            <p:cond delay="0"/>
                                          </p:stCondLst>
                                        </p:cTn>
                                        <p:tgtEl>
                                          <p:spTgt spid="82968"/>
                                        </p:tgtEl>
                                        <p:attrNameLst>
                                          <p:attrName>style.visibility</p:attrName>
                                        </p:attrNameLst>
                                      </p:cBhvr>
                                      <p:to>
                                        <p:strVal val="visible"/>
                                      </p:to>
                                    </p:set>
                                    <p:animEffect transition="in" filter="strips(downRight)">
                                      <p:cBhvr>
                                        <p:cTn id="30" dur="500"/>
                                        <p:tgtEl>
                                          <p:spTgt spid="8296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1000" fill="hold"/>
                                        <p:tgtEl>
                                          <p:spTgt spid="4"/>
                                        </p:tgtEl>
                                        <p:attrNameLst>
                                          <p:attrName>ppt_x</p:attrName>
                                        </p:attrNameLst>
                                      </p:cBhvr>
                                      <p:tavLst>
                                        <p:tav tm="0">
                                          <p:val>
                                            <p:strVal val="#ppt_x-.2"/>
                                          </p:val>
                                        </p:tav>
                                        <p:tav tm="100000">
                                          <p:val>
                                            <p:strVal val="#ppt_x"/>
                                          </p:val>
                                        </p:tav>
                                      </p:tavLst>
                                    </p:anim>
                                    <p:anim calcmode="lin" valueType="num">
                                      <p:cBhvr>
                                        <p:cTn id="36"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37" dur="1000"/>
                                        <p:tgtEl>
                                          <p:spTgt spid="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9"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1000" fill="hold"/>
                                        <p:tgtEl>
                                          <p:spTgt spid="5"/>
                                        </p:tgtEl>
                                        <p:attrNameLst>
                                          <p:attrName>ppt_x</p:attrName>
                                        </p:attrNameLst>
                                      </p:cBhvr>
                                      <p:tavLst>
                                        <p:tav tm="0">
                                          <p:val>
                                            <p:strVal val="#ppt_x-.2"/>
                                          </p:val>
                                        </p:tav>
                                        <p:tav tm="100000">
                                          <p:val>
                                            <p:strVal val="#ppt_x"/>
                                          </p:val>
                                        </p:tav>
                                      </p:tavLst>
                                    </p:anim>
                                    <p:anim calcmode="lin" valueType="num">
                                      <p:cBhvr>
                                        <p:cTn id="43"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44" dur="1000"/>
                                        <p:tgtEl>
                                          <p:spTgt spid="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9"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p:cTn id="49" dur="1000" fill="hold"/>
                                        <p:tgtEl>
                                          <p:spTgt spid="7"/>
                                        </p:tgtEl>
                                        <p:attrNameLst>
                                          <p:attrName>ppt_x</p:attrName>
                                        </p:attrNameLst>
                                      </p:cBhvr>
                                      <p:tavLst>
                                        <p:tav tm="0">
                                          <p:val>
                                            <p:strVal val="#ppt_x-.2"/>
                                          </p:val>
                                        </p:tav>
                                        <p:tav tm="100000">
                                          <p:val>
                                            <p:strVal val="#ppt_x"/>
                                          </p:val>
                                        </p:tav>
                                      </p:tavLst>
                                    </p:anim>
                                    <p:anim calcmode="lin" valueType="num">
                                      <p:cBhvr>
                                        <p:cTn id="50"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51" dur="1000"/>
                                        <p:tgtEl>
                                          <p:spTgt spid="7"/>
                                        </p:tgtEl>
                                      </p:cBhvr>
                                    </p:animEffect>
                                  </p:childTnLst>
                                </p:cTn>
                              </p:par>
                            </p:childTnLst>
                          </p:cTn>
                        </p:par>
                        <p:par>
                          <p:cTn id="52" fill="hold" nodeType="afterGroup">
                            <p:stCondLst>
                              <p:cond delay="1000"/>
                            </p:stCondLst>
                            <p:childTnLst>
                              <p:par>
                                <p:cTn id="53" presetID="18" presetClass="entr" presetSubtype="6" fill="hold" grpId="0" nodeType="afterEffect">
                                  <p:stCondLst>
                                    <p:cond delay="0"/>
                                  </p:stCondLst>
                                  <p:childTnLst>
                                    <p:set>
                                      <p:cBhvr>
                                        <p:cTn id="54" dur="1" fill="hold">
                                          <p:stCondLst>
                                            <p:cond delay="0"/>
                                          </p:stCondLst>
                                        </p:cTn>
                                        <p:tgtEl>
                                          <p:spTgt spid="82949"/>
                                        </p:tgtEl>
                                        <p:attrNameLst>
                                          <p:attrName>style.visibility</p:attrName>
                                        </p:attrNameLst>
                                      </p:cBhvr>
                                      <p:to>
                                        <p:strVal val="visible"/>
                                      </p:to>
                                    </p:set>
                                    <p:animEffect transition="in" filter="strips(downRight)">
                                      <p:cBhvr>
                                        <p:cTn id="55" dur="2000"/>
                                        <p:tgtEl>
                                          <p:spTgt spid="82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6" grpId="0" animBg="1"/>
      <p:bldP spid="82949" grpId="0" animBg="1"/>
      <p:bldP spid="82961" grpId="0"/>
      <p:bldP spid="82968" grpId="0" animBg="1"/>
      <p:bldP spid="30" grpId="0"/>
      <p:bldP spid="2" grpId="0"/>
      <p:bldP spid="3" grpId="0"/>
      <p:bldP spid="4" grpId="0"/>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4725" y="581907"/>
            <a:ext cx="9324975" cy="110162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err="1" smtClean="0">
                <a:solidFill>
                  <a:prstClr val="black"/>
                </a:solidFill>
                <a:latin typeface="Arial" pitchFamily="34" charset="0"/>
                <a:cs typeface="Arial" pitchFamily="34" charset="0"/>
              </a:rPr>
              <a:t>Kể</a:t>
            </a:r>
            <a:r>
              <a:rPr lang="en-US" sz="2800" dirty="0" smtClean="0">
                <a:solidFill>
                  <a:prstClr val="black"/>
                </a:solidFill>
                <a:latin typeface="Arial" pitchFamily="34" charset="0"/>
                <a:cs typeface="Arial" pitchFamily="34" charset="0"/>
              </a:rPr>
              <a:t> </a:t>
            </a:r>
            <a:r>
              <a:rPr lang="en-US" sz="2800" dirty="0" err="1" smtClean="0">
                <a:solidFill>
                  <a:prstClr val="black"/>
                </a:solidFill>
                <a:latin typeface="Arial" pitchFamily="34" charset="0"/>
                <a:cs typeface="Arial" pitchFamily="34" charset="0"/>
              </a:rPr>
              <a:t>tên</a:t>
            </a:r>
            <a:r>
              <a:rPr lang="en-US" sz="2800" dirty="0" smtClean="0">
                <a:solidFill>
                  <a:prstClr val="black"/>
                </a:solidFill>
                <a:latin typeface="Arial" pitchFamily="34" charset="0"/>
                <a:cs typeface="Arial" pitchFamily="34" charset="0"/>
              </a:rPr>
              <a:t> </a:t>
            </a:r>
            <a:r>
              <a:rPr lang="en-US" sz="2800" dirty="0" err="1" smtClean="0">
                <a:solidFill>
                  <a:prstClr val="black"/>
                </a:solidFill>
                <a:latin typeface="Arial" pitchFamily="34" charset="0"/>
                <a:cs typeface="Arial" pitchFamily="34" charset="0"/>
              </a:rPr>
              <a:t>một</a:t>
            </a:r>
            <a:r>
              <a:rPr lang="en-US" sz="2800" dirty="0" smtClean="0">
                <a:solidFill>
                  <a:prstClr val="black"/>
                </a:solidFill>
                <a:latin typeface="Arial" pitchFamily="34" charset="0"/>
                <a:cs typeface="Arial" pitchFamily="34" charset="0"/>
              </a:rPr>
              <a:t> </a:t>
            </a:r>
            <a:r>
              <a:rPr lang="en-US" sz="2800" dirty="0" err="1" smtClean="0">
                <a:solidFill>
                  <a:prstClr val="black"/>
                </a:solidFill>
                <a:latin typeface="Arial" pitchFamily="34" charset="0"/>
                <a:cs typeface="Arial" pitchFamily="34" charset="0"/>
              </a:rPr>
              <a:t>số</a:t>
            </a:r>
            <a:r>
              <a:rPr lang="en-US" sz="2800" dirty="0" smtClean="0">
                <a:solidFill>
                  <a:prstClr val="black"/>
                </a:solidFill>
                <a:latin typeface="Arial" pitchFamily="34" charset="0"/>
                <a:cs typeface="Arial" pitchFamily="34" charset="0"/>
              </a:rPr>
              <a:t> </a:t>
            </a:r>
            <a:r>
              <a:rPr lang="en-US" sz="2800" dirty="0" err="1" smtClean="0">
                <a:solidFill>
                  <a:prstClr val="black"/>
                </a:solidFill>
                <a:latin typeface="Arial" pitchFamily="34" charset="0"/>
                <a:cs typeface="Arial" pitchFamily="34" charset="0"/>
              </a:rPr>
              <a:t>hình</a:t>
            </a:r>
            <a:r>
              <a:rPr lang="en-US" sz="2800" dirty="0" smtClean="0">
                <a:solidFill>
                  <a:prstClr val="black"/>
                </a:solidFill>
                <a:latin typeface="Arial" pitchFamily="34" charset="0"/>
                <a:cs typeface="Arial" pitchFamily="34" charset="0"/>
              </a:rPr>
              <a:t> </a:t>
            </a:r>
            <a:r>
              <a:rPr lang="en-US" sz="2800" dirty="0" err="1" smtClean="0">
                <a:solidFill>
                  <a:prstClr val="black"/>
                </a:solidFill>
                <a:latin typeface="Arial" pitchFamily="34" charset="0"/>
                <a:cs typeface="Arial" pitchFamily="34" charset="0"/>
              </a:rPr>
              <a:t>ảnh</a:t>
            </a:r>
            <a:r>
              <a:rPr lang="en-US" sz="2800" dirty="0" smtClean="0">
                <a:solidFill>
                  <a:prstClr val="black"/>
                </a:solidFill>
                <a:latin typeface="Arial" pitchFamily="34" charset="0"/>
                <a:cs typeface="Arial" pitchFamily="34" charset="0"/>
              </a:rPr>
              <a:t> </a:t>
            </a:r>
            <a:r>
              <a:rPr lang="en-US" sz="2800" dirty="0" err="1" smtClean="0">
                <a:solidFill>
                  <a:prstClr val="black"/>
                </a:solidFill>
                <a:latin typeface="Arial" pitchFamily="34" charset="0"/>
                <a:cs typeface="Arial" pitchFamily="34" charset="0"/>
              </a:rPr>
              <a:t>thực</a:t>
            </a:r>
            <a:r>
              <a:rPr lang="en-US" sz="2800" dirty="0" smtClean="0">
                <a:solidFill>
                  <a:prstClr val="black"/>
                </a:solidFill>
                <a:latin typeface="Arial" pitchFamily="34" charset="0"/>
                <a:cs typeface="Arial" pitchFamily="34" charset="0"/>
              </a:rPr>
              <a:t> </a:t>
            </a:r>
            <a:r>
              <a:rPr lang="en-US" sz="2800" dirty="0" err="1" smtClean="0">
                <a:solidFill>
                  <a:prstClr val="black"/>
                </a:solidFill>
                <a:latin typeface="Arial" pitchFamily="34" charset="0"/>
                <a:cs typeface="Arial" pitchFamily="34" charset="0"/>
              </a:rPr>
              <a:t>tế</a:t>
            </a:r>
            <a:r>
              <a:rPr lang="en-US" sz="2800" dirty="0" smtClean="0">
                <a:solidFill>
                  <a:prstClr val="black"/>
                </a:solidFill>
                <a:latin typeface="Arial" pitchFamily="34" charset="0"/>
                <a:cs typeface="Arial" pitchFamily="34" charset="0"/>
              </a:rPr>
              <a:t> </a:t>
            </a:r>
            <a:r>
              <a:rPr lang="en-US" sz="2800" dirty="0" err="1" smtClean="0">
                <a:solidFill>
                  <a:prstClr val="black"/>
                </a:solidFill>
                <a:latin typeface="Arial" pitchFamily="34" charset="0"/>
                <a:cs typeface="Arial" pitchFamily="34" charset="0"/>
              </a:rPr>
              <a:t>về</a:t>
            </a:r>
            <a:r>
              <a:rPr lang="en-US" sz="2800" dirty="0" smtClean="0">
                <a:solidFill>
                  <a:prstClr val="black"/>
                </a:solidFill>
                <a:latin typeface="Arial" pitchFamily="34" charset="0"/>
                <a:cs typeface="Arial" pitchFamily="34" charset="0"/>
              </a:rPr>
              <a:t> </a:t>
            </a:r>
            <a:r>
              <a:rPr lang="en-US" sz="2800" dirty="0" err="1" smtClean="0">
                <a:solidFill>
                  <a:prstClr val="black"/>
                </a:solidFill>
                <a:latin typeface="Arial" pitchFamily="34" charset="0"/>
                <a:cs typeface="Arial" pitchFamily="34" charset="0"/>
              </a:rPr>
              <a:t>hình</a:t>
            </a:r>
            <a:r>
              <a:rPr lang="en-US" sz="2800" dirty="0" smtClean="0">
                <a:solidFill>
                  <a:prstClr val="black"/>
                </a:solidFill>
                <a:latin typeface="Arial" pitchFamily="34" charset="0"/>
                <a:cs typeface="Arial" pitchFamily="34" charset="0"/>
              </a:rPr>
              <a:t> </a:t>
            </a:r>
            <a:r>
              <a:rPr lang="en-US" sz="2800" dirty="0" err="1" smtClean="0">
                <a:solidFill>
                  <a:prstClr val="black"/>
                </a:solidFill>
                <a:latin typeface="Arial" pitchFamily="34" charset="0"/>
                <a:cs typeface="Arial" pitchFamily="34" charset="0"/>
              </a:rPr>
              <a:t>thoi</a:t>
            </a:r>
            <a:r>
              <a:rPr lang="en-US" sz="2800" dirty="0" smtClean="0">
                <a:solidFill>
                  <a:prstClr val="black"/>
                </a:solidFill>
                <a:latin typeface="Arial" pitchFamily="34" charset="0"/>
                <a:cs typeface="Arial" pitchFamily="34" charset="0"/>
              </a:rPr>
              <a:t>?</a:t>
            </a:r>
            <a:endParaRPr lang="vi-VN" sz="2800" dirty="0">
              <a:solidFill>
                <a:prstClr val="black"/>
              </a:solidFill>
              <a:cs typeface="Arial" pitchFamily="34" charset="0"/>
            </a:endParaRPr>
          </a:p>
        </p:txBody>
      </p:sp>
      <p:pic>
        <p:nvPicPr>
          <p:cNvPr id="15" name="Picture 2" descr="Káº¿t quáº£ hÃ¬nh áº£nh cho tráº¡ng tÃ­">
            <a:hlinkClick r:id="rId2" action="ppaction://hlinksldjump"/>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2260" b="96875" l="2500" r="72262">
                        <a14:backgroundMark x1="6071" y1="47356" x2="6071" y2="47356"/>
                      </a14:backgroundRemoval>
                    </a14:imgEffect>
                  </a14:imgLayer>
                </a14:imgProps>
              </a:ext>
              <a:ext uri="{28A0092B-C50C-407E-A947-70E740481C1C}">
                <a14:useLocalDpi xmlns:a14="http://schemas.microsoft.com/office/drawing/2010/main" val="0"/>
              </a:ext>
            </a:extLst>
          </a:blip>
          <a:srcRect r="25482"/>
          <a:stretch/>
        </p:blipFill>
        <p:spPr bwMode="auto">
          <a:xfrm>
            <a:off x="8468" y="0"/>
            <a:ext cx="1512509" cy="7538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86789" y="-109370"/>
            <a:ext cx="2645559" cy="2484180"/>
          </a:xfrm>
          <a:prstGeom prst="rect">
            <a:avLst/>
          </a:prstGeom>
        </p:spPr>
      </p:pic>
      <p:pic>
        <p:nvPicPr>
          <p:cNvPr id="9" name="Picture 9" descr="goi%25207">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69463" y="2374810"/>
            <a:ext cx="3340100" cy="189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990033"/>
                </a:solidFill>
                <a:miter lim="800000"/>
                <a:headEnd/>
                <a:tailEnd/>
              </a14:hiddenLine>
            </a:ext>
          </a:extLst>
        </p:spPr>
      </p:pic>
      <p:pic>
        <p:nvPicPr>
          <p:cNvPr id="10" name="Picture 10" descr="1207Cs06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06406" y="2399242"/>
            <a:ext cx="2508249" cy="189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990033"/>
                </a:solidFill>
                <a:miter lim="800000"/>
                <a:headEnd/>
                <a:tailEnd/>
              </a14:hiddenLine>
            </a:ext>
          </a:extLst>
        </p:spPr>
      </p:pic>
      <p:pic>
        <p:nvPicPr>
          <p:cNvPr id="11" name="Picture 11" descr="4"/>
          <p:cNvPicPr>
            <a:picLocks noChangeAspect="1" noChangeArrowheads="1"/>
          </p:cNvPicPr>
          <p:nvPr/>
        </p:nvPicPr>
        <p:blipFill>
          <a:blip r:embed="rId9" cstate="print">
            <a:extLst>
              <a:ext uri="{28A0092B-C50C-407E-A947-70E740481C1C}">
                <a14:useLocalDpi xmlns:a14="http://schemas.microsoft.com/office/drawing/2010/main" val="0"/>
              </a:ext>
            </a:extLst>
          </a:blip>
          <a:srcRect l="11839" t="-2357" r="11876" b="6137"/>
          <a:stretch>
            <a:fillRect/>
          </a:stretch>
        </p:blipFill>
        <p:spPr bwMode="auto">
          <a:xfrm>
            <a:off x="1024466" y="2399242"/>
            <a:ext cx="2832100" cy="193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81046" y="4477712"/>
            <a:ext cx="3628521" cy="2102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iamond 2"/>
          <p:cNvSpPr/>
          <p:nvPr/>
        </p:nvSpPr>
        <p:spPr>
          <a:xfrm>
            <a:off x="8468124" y="5074921"/>
            <a:ext cx="870857" cy="752930"/>
          </a:xfrm>
          <a:prstGeom prst="diamond">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7" name="Picture 2" descr="compass"/>
          <p:cNvPicPr>
            <a:picLocks noChangeAspect="1" noChangeArrowheads="1"/>
          </p:cNvPicPr>
          <p:nvPr/>
        </p:nvPicPr>
        <p:blipFill rotWithShape="1">
          <a:blip r:embed="rId11">
            <a:extLst>
              <a:ext uri="{28A0092B-C50C-407E-A947-70E740481C1C}">
                <a14:useLocalDpi xmlns:a14="http://schemas.microsoft.com/office/drawing/2010/main" val="0"/>
              </a:ext>
            </a:extLst>
          </a:blip>
          <a:srcRect l="19022" t="11335" r="12644"/>
          <a:stretch/>
        </p:blipFill>
        <p:spPr bwMode="auto">
          <a:xfrm>
            <a:off x="3856565" y="4571017"/>
            <a:ext cx="2777067" cy="2069118"/>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3"/>
          <p:cNvGrpSpPr>
            <a:grpSpLocks/>
          </p:cNvGrpSpPr>
          <p:nvPr/>
        </p:nvGrpSpPr>
        <p:grpSpPr bwMode="auto">
          <a:xfrm>
            <a:off x="637779" y="5327797"/>
            <a:ext cx="2995084" cy="500063"/>
            <a:chOff x="394" y="1606"/>
            <a:chExt cx="1415" cy="315"/>
          </a:xfrm>
        </p:grpSpPr>
        <p:sp>
          <p:nvSpPr>
            <p:cNvPr id="19" name="AutoShape 4"/>
            <p:cNvSpPr>
              <a:spLocks noChangeArrowheads="1"/>
            </p:cNvSpPr>
            <p:nvPr/>
          </p:nvSpPr>
          <p:spPr bwMode="auto">
            <a:xfrm rot="16200000">
              <a:off x="593" y="1407"/>
              <a:ext cx="315" cy="713"/>
            </a:xfrm>
            <a:prstGeom prst="triangle">
              <a:avLst>
                <a:gd name="adj" fmla="val 50000"/>
              </a:avLst>
            </a:prstGeom>
            <a:solidFill>
              <a:srgbClr val="4D4D4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0" name="AutoShape 5"/>
            <p:cNvSpPr>
              <a:spLocks noChangeArrowheads="1"/>
            </p:cNvSpPr>
            <p:nvPr/>
          </p:nvSpPr>
          <p:spPr bwMode="auto">
            <a:xfrm rot="5400000">
              <a:off x="1295" y="1407"/>
              <a:ext cx="315" cy="713"/>
            </a:xfrm>
            <a:prstGeom prst="triangle">
              <a:avLst>
                <a:gd name="adj" fmla="val 50000"/>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spTree>
    <p:extLst>
      <p:ext uri="{BB962C8B-B14F-4D97-AF65-F5344CB8AC3E}">
        <p14:creationId xmlns:p14="http://schemas.microsoft.com/office/powerpoint/2010/main" val="1437965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ppt_x"/>
                                          </p:val>
                                        </p:tav>
                                        <p:tav tm="100000">
                                          <p:val>
                                            <p:strVal val="#ppt_x"/>
                                          </p:val>
                                        </p:tav>
                                      </p:tavLst>
                                    </p:anim>
                                    <p:anim calcmode="lin" valueType="num">
                                      <p:cBhvr additive="base">
                                        <p:cTn id="33" dur="500" fill="hold"/>
                                        <p:tgtEl>
                                          <p:spTgt spid="18"/>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ppt_x"/>
                                          </p:val>
                                        </p:tav>
                                        <p:tav tm="100000">
                                          <p:val>
                                            <p:strVal val="#ppt_x"/>
                                          </p:val>
                                        </p:tav>
                                      </p:tavLst>
                                    </p:anim>
                                    <p:anim calcmode="lin" valueType="num">
                                      <p:cBhvr additive="base">
                                        <p:cTn id="3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ình thoi-cửa xếp - Toán học 8 - Trần Quốc Lệ - Trần Quốc Lệ - THCS Đại Đồ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9360" y="1116548"/>
            <a:ext cx="2969355" cy="411035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18053" y="297552"/>
            <a:ext cx="11873948" cy="553357"/>
          </a:xfrm>
          <a:prstGeom prst="rect">
            <a:avLst/>
          </a:prstGeom>
        </p:spPr>
        <p:txBody>
          <a:bodyPr wrap="square">
            <a:spAutoFit/>
          </a:bodyPr>
          <a:lstStyle/>
          <a:p>
            <a:pPr>
              <a:lnSpc>
                <a:spcPct val="107000"/>
              </a:lnSpc>
              <a:spcBef>
                <a:spcPts val="600"/>
              </a:spcBef>
              <a:spcAft>
                <a:spcPts val="800"/>
              </a:spcAft>
              <a:tabLst>
                <a:tab pos="361950" algn="l"/>
              </a:tabLst>
            </a:pPr>
            <a:r>
              <a:rPr lang="nl-NL" sz="2800" b="1" dirty="0">
                <a:solidFill>
                  <a:prstClr val="black"/>
                </a:solidFill>
                <a:latin typeface="Arial" pitchFamily="34" charset="0"/>
                <a:ea typeface="Calibri" panose="020F0502020204030204" pitchFamily="34" charset="0"/>
                <a:cs typeface="Arial" pitchFamily="34" charset="0"/>
              </a:rPr>
              <a:t>Giải thích vì sao chỉ cần kéo, đẩy nhẹ là có thể đóng mở cửa xếp</a:t>
            </a:r>
            <a:endParaRPr lang="en-US" sz="2000" dirty="0">
              <a:solidFill>
                <a:prstClr val="black"/>
              </a:solidFill>
              <a:latin typeface="Arial" pitchFamily="34" charset="0"/>
              <a:ea typeface="Calibri" panose="020F0502020204030204" pitchFamily="34" charset="0"/>
              <a:cs typeface="Arial" pitchFamily="34" charset="0"/>
            </a:endParaRPr>
          </a:p>
        </p:txBody>
      </p:sp>
      <p:sp>
        <p:nvSpPr>
          <p:cNvPr id="13" name="Rectangle 12"/>
          <p:cNvSpPr/>
          <p:nvPr/>
        </p:nvSpPr>
        <p:spPr>
          <a:xfrm>
            <a:off x="433342" y="1116547"/>
            <a:ext cx="7729999" cy="1815882"/>
          </a:xfrm>
          <a:prstGeom prst="rect">
            <a:avLst/>
          </a:prstGeom>
        </p:spPr>
        <p:txBody>
          <a:bodyPr wrap="square">
            <a:spAutoFit/>
          </a:bodyPr>
          <a:lstStyle/>
          <a:p>
            <a:pPr algn="just"/>
            <a:r>
              <a:rPr lang="nl-NL" sz="2800" dirty="0" smtClean="0">
                <a:solidFill>
                  <a:prstClr val="black"/>
                </a:solidFill>
                <a:latin typeface="Arial" pitchFamily="34" charset="0"/>
                <a:ea typeface="Calibri" panose="020F0502020204030204" pitchFamily="34" charset="0"/>
                <a:cs typeface="Arial" pitchFamily="34" charset="0"/>
              </a:rPr>
              <a:t>Tại </a:t>
            </a:r>
            <a:r>
              <a:rPr lang="nl-NL" sz="2800" dirty="0">
                <a:solidFill>
                  <a:prstClr val="black"/>
                </a:solidFill>
                <a:latin typeface="Arial" pitchFamily="34" charset="0"/>
                <a:ea typeface="Calibri" panose="020F0502020204030204" pitchFamily="34" charset="0"/>
                <a:cs typeface="Arial" pitchFamily="34" charset="0"/>
              </a:rPr>
              <a:t>sao bốn đầu ghép nối bằng chốt của khung hình thoi hoặc hình bình thành lại có thể kéo mở tự do? Nếu dùng các khung có dạng hình khác có được không? </a:t>
            </a:r>
            <a:endParaRPr lang="en-US" sz="2800" dirty="0">
              <a:solidFill>
                <a:prstClr val="black"/>
              </a:solidFill>
              <a:latin typeface="Arial" pitchFamily="34" charset="0"/>
              <a:cs typeface="Arial" pitchFamily="34" charset="0"/>
            </a:endParaRPr>
          </a:p>
        </p:txBody>
      </p:sp>
      <p:sp>
        <p:nvSpPr>
          <p:cNvPr id="14" name="Rectangle 13"/>
          <p:cNvSpPr/>
          <p:nvPr/>
        </p:nvSpPr>
        <p:spPr>
          <a:xfrm>
            <a:off x="433344" y="2932429"/>
            <a:ext cx="7637233" cy="3108543"/>
          </a:xfrm>
          <a:prstGeom prst="rect">
            <a:avLst/>
          </a:prstGeom>
        </p:spPr>
        <p:txBody>
          <a:bodyPr wrap="square">
            <a:spAutoFit/>
          </a:bodyPr>
          <a:lstStyle/>
          <a:p>
            <a:pPr algn="just"/>
            <a:r>
              <a:rPr lang="nl-NL" sz="2800" dirty="0">
                <a:solidFill>
                  <a:prstClr val="black"/>
                </a:solidFill>
                <a:latin typeface="Arial" pitchFamily="34" charset="0"/>
                <a:ea typeface="Calibri" panose="020F0502020204030204" pitchFamily="34" charset="0"/>
                <a:cs typeface="Arial" pitchFamily="34" charset="0"/>
              </a:rPr>
              <a:t>Ta có thể trả lời ngay: không được, vì như thế sẽ không đóng mở được cửa xếp. Nguyên do là khác với hình tam giác, hình có bốn cạnh có độ dài xác định không có hình dáng cố định. Với một khung hình bốn cạnh, người ta có thể dễ dàng bóp méo, người ta nói hình bốn cạnh không có tính ổn định. </a:t>
            </a:r>
            <a:endParaRPr lang="en-US" sz="2800" dirty="0">
              <a:solidFill>
                <a:prstClr val="black"/>
              </a:solidFill>
              <a:latin typeface="Arial" pitchFamily="34" charset="0"/>
              <a:cs typeface="Arial" pitchFamily="34" charset="0"/>
            </a:endParaRPr>
          </a:p>
        </p:txBody>
      </p:sp>
      <p:sp>
        <p:nvSpPr>
          <p:cNvPr id="15" name="Rectangle 14"/>
          <p:cNvSpPr/>
          <p:nvPr/>
        </p:nvSpPr>
        <p:spPr>
          <a:xfrm>
            <a:off x="446596" y="5871414"/>
            <a:ext cx="8153401" cy="954107"/>
          </a:xfrm>
          <a:prstGeom prst="rect">
            <a:avLst/>
          </a:prstGeom>
        </p:spPr>
        <p:txBody>
          <a:bodyPr wrap="square">
            <a:spAutoFit/>
          </a:bodyPr>
          <a:lstStyle/>
          <a:p>
            <a:pPr algn="just"/>
            <a:r>
              <a:rPr lang="nl-NL" sz="2800" dirty="0">
                <a:solidFill>
                  <a:prstClr val="black"/>
                </a:solidFill>
                <a:latin typeface="Arial" pitchFamily="34" charset="0"/>
                <a:ea typeface="Calibri" panose="020F0502020204030204" pitchFamily="34" charset="0"/>
                <a:cs typeface="Arial" pitchFamily="34" charset="0"/>
              </a:rPr>
              <a:t>Một khung gỗ hình vuông hay một hộp diêm rất dễ bị bóp bẹp cũng chính vì lí do đó.</a:t>
            </a:r>
            <a:endParaRPr lang="en-US" sz="28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31216449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ChangeArrowheads="1"/>
          </p:cNvSpPr>
          <p:nvPr/>
        </p:nvSpPr>
        <p:spPr bwMode="auto">
          <a:xfrm>
            <a:off x="0" y="0"/>
            <a:ext cx="12192000" cy="685800"/>
          </a:xfrm>
          <a:prstGeom prst="rect">
            <a:avLst/>
          </a:prstGeom>
          <a:gradFill rotWithShape="1">
            <a:gsLst>
              <a:gs pos="0">
                <a:schemeClr val="folHlink"/>
              </a:gs>
              <a:gs pos="50000">
                <a:schemeClr val="folHlink">
                  <a:gamma/>
                  <a:tint val="0"/>
                  <a:invGamma/>
                </a:schemeClr>
              </a:gs>
              <a:gs pos="100000">
                <a:schemeClr val="folHlink"/>
              </a:gs>
            </a:gsLst>
            <a:lin ang="5400000" scaled="1"/>
          </a:gradFill>
          <a:ln w="76200" cmpd="tri">
            <a:noFill/>
            <a:prstDash val="dash"/>
            <a:miter lim="800000"/>
            <a:headEnd/>
            <a:tailEnd/>
          </a:ln>
          <a:effectLst/>
        </p:spPr>
        <p:txBody>
          <a:bodyPr wrap="none" anchor="ctr"/>
          <a:lstStyle/>
          <a:p>
            <a:pPr defTabSz="457200">
              <a:defRPr/>
            </a:pPr>
            <a:endParaRPr lang="en-US">
              <a:solidFill>
                <a:srgbClr val="000000"/>
              </a:solidFill>
              <a:latin typeface="Arial" charset="0"/>
              <a:cs typeface="Arial" charset="0"/>
            </a:endParaRPr>
          </a:p>
        </p:txBody>
      </p:sp>
      <p:sp>
        <p:nvSpPr>
          <p:cNvPr id="14340" name="Rectangle 3077"/>
          <p:cNvSpPr>
            <a:spLocks noChangeArrowheads="1" noChangeShapeType="1" noTextEdit="1"/>
          </p:cNvSpPr>
          <p:nvPr/>
        </p:nvSpPr>
        <p:spPr bwMode="auto">
          <a:xfrm>
            <a:off x="2927351" y="0"/>
            <a:ext cx="5892800" cy="514350"/>
          </a:xfrm>
          <a:prstGeom prst="rect">
            <a:avLst/>
          </a:prstGeom>
        </p:spPr>
        <p:txBody>
          <a:bodyPr wrap="none" fromWordArt="1">
            <a:prstTxWarp prst="textPlain">
              <a:avLst>
                <a:gd name="adj" fmla="val 50000"/>
              </a:avLst>
            </a:prstTxWarp>
          </a:bodyPr>
          <a:lstStyle/>
          <a:p>
            <a:pPr algn="ctr" defTabSz="457200">
              <a:defRPr/>
            </a:pPr>
            <a:r>
              <a:rPr lang="en-US" sz="3600" b="1" kern="10" dirty="0" smtClean="0">
                <a:ln w="12700">
                  <a:solidFill>
                    <a:srgbClr val="6600CC"/>
                  </a:solidFill>
                  <a:round/>
                  <a:headEnd/>
                  <a:tailEnd/>
                </a:ln>
                <a:solidFill>
                  <a:srgbClr val="FF0000"/>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TIẾT 18 </a:t>
            </a:r>
            <a:r>
              <a:rPr lang="en-US" sz="3600" b="1" kern="10" dirty="0">
                <a:ln w="12700">
                  <a:solidFill>
                    <a:srgbClr val="6600CC"/>
                  </a:solidFill>
                  <a:round/>
                  <a:headEnd/>
                  <a:tailEnd/>
                </a:ln>
                <a:solidFill>
                  <a:srgbClr val="6600CC">
                    <a:alpha val="50195"/>
                  </a:srgbClr>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 HÌNH THOI</a:t>
            </a:r>
          </a:p>
        </p:txBody>
      </p:sp>
      <p:sp>
        <p:nvSpPr>
          <p:cNvPr id="86020" name="Rectangle 4"/>
          <p:cNvSpPr>
            <a:spLocks noChangeArrowheads="1"/>
          </p:cNvSpPr>
          <p:nvPr/>
        </p:nvSpPr>
        <p:spPr bwMode="auto">
          <a:xfrm>
            <a:off x="566672" y="1916113"/>
            <a:ext cx="3294128" cy="457200"/>
          </a:xfrm>
          <a:prstGeom prst="rect">
            <a:avLst/>
          </a:prstGeom>
          <a:gradFill rotWithShape="1">
            <a:gsLst>
              <a:gs pos="0">
                <a:schemeClr val="folHlink"/>
              </a:gs>
              <a:gs pos="50000">
                <a:schemeClr val="folHlink">
                  <a:gamma/>
                  <a:tint val="0"/>
                  <a:invGamma/>
                </a:schemeClr>
              </a:gs>
              <a:gs pos="100000">
                <a:schemeClr val="folHlink"/>
              </a:gs>
            </a:gsLst>
            <a:lin ang="5400000" scaled="1"/>
          </a:gradFill>
          <a:ln w="9525">
            <a:noFill/>
            <a:miter lim="800000"/>
            <a:headEnd/>
            <a:tailEnd/>
          </a:ln>
          <a:effectLst/>
        </p:spPr>
        <p:txBody>
          <a:bodyPr wrap="none" anchor="ctr"/>
          <a:lstStyle/>
          <a:p>
            <a:pPr defTabSz="457200">
              <a:defRPr/>
            </a:pPr>
            <a:r>
              <a:rPr lang="en-US" sz="2400" b="1" dirty="0">
                <a:solidFill>
                  <a:srgbClr val="FF0000"/>
                </a:solidFill>
                <a:latin typeface="Times New Roman" pitchFamily="18" charset="0"/>
                <a:cs typeface="Arial" charset="0"/>
              </a:rPr>
              <a:t>3. </a:t>
            </a:r>
            <a:r>
              <a:rPr lang="en-US" sz="2400" b="1" dirty="0" err="1">
                <a:solidFill>
                  <a:srgbClr val="FF0000"/>
                </a:solidFill>
                <a:latin typeface="Times New Roman" pitchFamily="18" charset="0"/>
                <a:cs typeface="Arial" charset="0"/>
              </a:rPr>
              <a:t>Dấu</a:t>
            </a:r>
            <a:r>
              <a:rPr lang="en-US" sz="2400" b="1" dirty="0">
                <a:solidFill>
                  <a:srgbClr val="FF0000"/>
                </a:solidFill>
                <a:latin typeface="Times New Roman" pitchFamily="18" charset="0"/>
                <a:cs typeface="Arial" charset="0"/>
              </a:rPr>
              <a:t> </a:t>
            </a:r>
            <a:r>
              <a:rPr lang="en-US" sz="2400" b="1" dirty="0" err="1">
                <a:solidFill>
                  <a:srgbClr val="FF0000"/>
                </a:solidFill>
                <a:latin typeface="Times New Roman" pitchFamily="18" charset="0"/>
                <a:cs typeface="Arial" charset="0"/>
              </a:rPr>
              <a:t>hiệu</a:t>
            </a:r>
            <a:r>
              <a:rPr lang="en-US" sz="2400" b="1" dirty="0">
                <a:solidFill>
                  <a:srgbClr val="FF0000"/>
                </a:solidFill>
                <a:latin typeface="Times New Roman" pitchFamily="18" charset="0"/>
                <a:cs typeface="Arial" charset="0"/>
              </a:rPr>
              <a:t> </a:t>
            </a:r>
            <a:r>
              <a:rPr lang="en-US" sz="2400" b="1" dirty="0" err="1">
                <a:solidFill>
                  <a:srgbClr val="FF0000"/>
                </a:solidFill>
                <a:latin typeface="Times New Roman" pitchFamily="18" charset="0"/>
                <a:cs typeface="Arial" charset="0"/>
              </a:rPr>
              <a:t>nhận</a:t>
            </a:r>
            <a:r>
              <a:rPr lang="en-US" sz="2400" b="1" dirty="0">
                <a:solidFill>
                  <a:srgbClr val="FF0000"/>
                </a:solidFill>
                <a:latin typeface="Times New Roman" pitchFamily="18" charset="0"/>
                <a:cs typeface="Arial" charset="0"/>
              </a:rPr>
              <a:t> </a:t>
            </a:r>
            <a:r>
              <a:rPr lang="en-US" sz="2400" b="1" dirty="0" err="1">
                <a:solidFill>
                  <a:srgbClr val="FF0000"/>
                </a:solidFill>
                <a:latin typeface="Times New Roman" pitchFamily="18" charset="0"/>
                <a:cs typeface="Arial" charset="0"/>
              </a:rPr>
              <a:t>biết</a:t>
            </a:r>
            <a:r>
              <a:rPr lang="en-US" sz="2400" b="1" dirty="0">
                <a:solidFill>
                  <a:srgbClr val="FF0000"/>
                </a:solidFill>
                <a:latin typeface="Times New Roman" pitchFamily="18" charset="0"/>
                <a:cs typeface="Arial" charset="0"/>
              </a:rPr>
              <a:t>:</a:t>
            </a:r>
          </a:p>
        </p:txBody>
      </p:sp>
      <p:sp>
        <p:nvSpPr>
          <p:cNvPr id="86022" name="Rectangle 6"/>
          <p:cNvSpPr>
            <a:spLocks noChangeArrowheads="1"/>
          </p:cNvSpPr>
          <p:nvPr/>
        </p:nvSpPr>
        <p:spPr bwMode="auto">
          <a:xfrm>
            <a:off x="608168" y="1412875"/>
            <a:ext cx="3251200" cy="457200"/>
          </a:xfrm>
          <a:prstGeom prst="rect">
            <a:avLst/>
          </a:prstGeom>
          <a:gradFill rotWithShape="1">
            <a:gsLst>
              <a:gs pos="0">
                <a:schemeClr val="folHlink"/>
              </a:gs>
              <a:gs pos="50000">
                <a:schemeClr val="folHlink">
                  <a:gamma/>
                  <a:tint val="0"/>
                  <a:invGamma/>
                </a:schemeClr>
              </a:gs>
              <a:gs pos="100000">
                <a:schemeClr val="folHlink"/>
              </a:gs>
            </a:gsLst>
            <a:lin ang="5400000" scaled="1"/>
          </a:gradFill>
          <a:ln w="9525">
            <a:noFill/>
            <a:miter lim="800000"/>
            <a:headEnd/>
            <a:tailEnd/>
          </a:ln>
          <a:effectLst/>
        </p:spPr>
        <p:txBody>
          <a:bodyPr wrap="none" anchor="ctr"/>
          <a:lstStyle/>
          <a:p>
            <a:pPr defTabSz="457200">
              <a:defRPr/>
            </a:pPr>
            <a:r>
              <a:rPr lang="en-US" sz="2400" b="1" dirty="0">
                <a:solidFill>
                  <a:srgbClr val="FF0000"/>
                </a:solidFill>
                <a:latin typeface="Times New Roman" pitchFamily="18" charset="0"/>
                <a:cs typeface="Arial" charset="0"/>
              </a:rPr>
              <a:t>2. </a:t>
            </a:r>
            <a:r>
              <a:rPr lang="en-US" sz="2400" b="1" dirty="0" err="1">
                <a:solidFill>
                  <a:srgbClr val="FF0000"/>
                </a:solidFill>
                <a:latin typeface="Times New Roman" pitchFamily="18" charset="0"/>
                <a:cs typeface="Arial" charset="0"/>
              </a:rPr>
              <a:t>Tính</a:t>
            </a:r>
            <a:r>
              <a:rPr lang="en-US" sz="2400" b="1" dirty="0">
                <a:solidFill>
                  <a:srgbClr val="FF0000"/>
                </a:solidFill>
                <a:latin typeface="Times New Roman" pitchFamily="18" charset="0"/>
                <a:cs typeface="Arial" charset="0"/>
              </a:rPr>
              <a:t> </a:t>
            </a:r>
            <a:r>
              <a:rPr lang="en-US" sz="2400" b="1" dirty="0" err="1">
                <a:solidFill>
                  <a:srgbClr val="FF0000"/>
                </a:solidFill>
                <a:latin typeface="Times New Roman" pitchFamily="18" charset="0"/>
                <a:cs typeface="Arial" charset="0"/>
              </a:rPr>
              <a:t>chất</a:t>
            </a:r>
            <a:r>
              <a:rPr lang="en-US" sz="2400" b="1" dirty="0">
                <a:solidFill>
                  <a:srgbClr val="FF0000"/>
                </a:solidFill>
                <a:latin typeface="Times New Roman" pitchFamily="18" charset="0"/>
                <a:cs typeface="Arial" charset="0"/>
              </a:rPr>
              <a:t>:</a:t>
            </a:r>
          </a:p>
        </p:txBody>
      </p:sp>
      <p:sp>
        <p:nvSpPr>
          <p:cNvPr id="86023" name="Rectangle 7"/>
          <p:cNvSpPr>
            <a:spLocks noChangeArrowheads="1"/>
          </p:cNvSpPr>
          <p:nvPr/>
        </p:nvSpPr>
        <p:spPr bwMode="auto">
          <a:xfrm>
            <a:off x="609600" y="955675"/>
            <a:ext cx="3251200" cy="457200"/>
          </a:xfrm>
          <a:prstGeom prst="rect">
            <a:avLst/>
          </a:prstGeom>
          <a:gradFill rotWithShape="1">
            <a:gsLst>
              <a:gs pos="0">
                <a:schemeClr val="folHlink"/>
              </a:gs>
              <a:gs pos="50000">
                <a:schemeClr val="folHlink">
                  <a:gamma/>
                  <a:tint val="0"/>
                  <a:invGamma/>
                </a:schemeClr>
              </a:gs>
              <a:gs pos="100000">
                <a:schemeClr val="folHlink"/>
              </a:gs>
            </a:gsLst>
            <a:lin ang="5400000" scaled="1"/>
          </a:gradFill>
          <a:ln w="9525">
            <a:noFill/>
            <a:miter lim="800000"/>
            <a:headEnd/>
            <a:tailEnd/>
          </a:ln>
          <a:effectLst/>
        </p:spPr>
        <p:txBody>
          <a:bodyPr wrap="none" anchor="ctr"/>
          <a:lstStyle/>
          <a:p>
            <a:pPr defTabSz="457200">
              <a:spcBef>
                <a:spcPct val="50000"/>
              </a:spcBef>
              <a:defRPr/>
            </a:pPr>
            <a:r>
              <a:rPr lang="en-US" sz="2400" b="1" dirty="0">
                <a:solidFill>
                  <a:srgbClr val="FF0000"/>
                </a:solidFill>
                <a:latin typeface="Times New Roman" pitchFamily="18" charset="0"/>
                <a:cs typeface="Arial" charset="0"/>
              </a:rPr>
              <a:t>1. </a:t>
            </a:r>
            <a:r>
              <a:rPr lang="en-US" sz="2400" b="1" dirty="0" err="1">
                <a:solidFill>
                  <a:srgbClr val="FF0000"/>
                </a:solidFill>
                <a:latin typeface="Times New Roman" pitchFamily="18" charset="0"/>
                <a:cs typeface="Arial" charset="0"/>
              </a:rPr>
              <a:t>Định</a:t>
            </a:r>
            <a:r>
              <a:rPr lang="en-US" sz="2400" b="1" dirty="0">
                <a:solidFill>
                  <a:srgbClr val="FF0000"/>
                </a:solidFill>
                <a:latin typeface="Times New Roman" pitchFamily="18" charset="0"/>
                <a:cs typeface="Arial" charset="0"/>
              </a:rPr>
              <a:t> </a:t>
            </a:r>
            <a:r>
              <a:rPr lang="en-US" sz="2400" b="1" dirty="0" err="1">
                <a:solidFill>
                  <a:srgbClr val="FF0000"/>
                </a:solidFill>
                <a:latin typeface="Times New Roman" pitchFamily="18" charset="0"/>
                <a:cs typeface="Arial" charset="0"/>
              </a:rPr>
              <a:t>nghĩa</a:t>
            </a:r>
            <a:r>
              <a:rPr lang="en-US" sz="2400" b="1" dirty="0">
                <a:solidFill>
                  <a:srgbClr val="FF0000"/>
                </a:solidFill>
                <a:latin typeface="Times New Roman" pitchFamily="18" charset="0"/>
                <a:cs typeface="Arial" charset="0"/>
              </a:rPr>
              <a:t>:</a:t>
            </a:r>
            <a:endParaRPr lang="en-US" sz="2400" dirty="0">
              <a:solidFill>
                <a:srgbClr val="FF0000"/>
              </a:solidFill>
              <a:latin typeface="Times New Roman" pitchFamily="18" charset="0"/>
              <a:cs typeface="Arial" charset="0"/>
            </a:endParaRPr>
          </a:p>
        </p:txBody>
      </p:sp>
      <p:grpSp>
        <p:nvGrpSpPr>
          <p:cNvPr id="2" name="Group 8"/>
          <p:cNvGrpSpPr>
            <a:grpSpLocks/>
          </p:cNvGrpSpPr>
          <p:nvPr/>
        </p:nvGrpSpPr>
        <p:grpSpPr bwMode="auto">
          <a:xfrm>
            <a:off x="1016000" y="2882900"/>
            <a:ext cx="2438400" cy="914400"/>
            <a:chOff x="1104" y="1584"/>
            <a:chExt cx="1152" cy="576"/>
          </a:xfrm>
        </p:grpSpPr>
        <p:sp>
          <p:nvSpPr>
            <p:cNvPr id="17427" name="Freeform 9"/>
            <p:cNvSpPr>
              <a:spLocks/>
            </p:cNvSpPr>
            <p:nvPr/>
          </p:nvSpPr>
          <p:spPr bwMode="auto">
            <a:xfrm>
              <a:off x="1104" y="1584"/>
              <a:ext cx="1152" cy="576"/>
            </a:xfrm>
            <a:custGeom>
              <a:avLst/>
              <a:gdLst>
                <a:gd name="T0" fmla="*/ 0 w 1248"/>
                <a:gd name="T1" fmla="*/ 105 h 672"/>
                <a:gd name="T2" fmla="*/ 477 w 1248"/>
                <a:gd name="T3" fmla="*/ 105 h 672"/>
                <a:gd name="T4" fmla="*/ 385 w 1248"/>
                <a:gd name="T5" fmla="*/ 30 h 672"/>
                <a:gd name="T6" fmla="*/ 110 w 1248"/>
                <a:gd name="T7" fmla="*/ 0 h 672"/>
                <a:gd name="T8" fmla="*/ 0 w 1248"/>
                <a:gd name="T9" fmla="*/ 105 h 672"/>
                <a:gd name="T10" fmla="*/ 0 60000 65536"/>
                <a:gd name="T11" fmla="*/ 0 60000 65536"/>
                <a:gd name="T12" fmla="*/ 0 60000 65536"/>
                <a:gd name="T13" fmla="*/ 0 60000 65536"/>
                <a:gd name="T14" fmla="*/ 0 60000 65536"/>
                <a:gd name="T15" fmla="*/ 0 w 1248"/>
                <a:gd name="T16" fmla="*/ 0 h 672"/>
                <a:gd name="T17" fmla="*/ 1248 w 1248"/>
                <a:gd name="T18" fmla="*/ 672 h 672"/>
              </a:gdLst>
              <a:ahLst/>
              <a:cxnLst>
                <a:cxn ang="T10">
                  <a:pos x="T0" y="T1"/>
                </a:cxn>
                <a:cxn ang="T11">
                  <a:pos x="T2" y="T3"/>
                </a:cxn>
                <a:cxn ang="T12">
                  <a:pos x="T4" y="T5"/>
                </a:cxn>
                <a:cxn ang="T13">
                  <a:pos x="T6" y="T7"/>
                </a:cxn>
                <a:cxn ang="T14">
                  <a:pos x="T8" y="T9"/>
                </a:cxn>
              </a:cxnLst>
              <a:rect l="T15" t="T16" r="T17" b="T18"/>
              <a:pathLst>
                <a:path w="1248" h="672">
                  <a:moveTo>
                    <a:pt x="0" y="672"/>
                  </a:moveTo>
                  <a:lnTo>
                    <a:pt x="1248" y="672"/>
                  </a:lnTo>
                  <a:lnTo>
                    <a:pt x="1008" y="192"/>
                  </a:lnTo>
                  <a:lnTo>
                    <a:pt x="288" y="0"/>
                  </a:lnTo>
                  <a:lnTo>
                    <a:pt x="0" y="672"/>
                  </a:lnTo>
                  <a:close/>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17428" name="Text Box 10"/>
            <p:cNvSpPr txBox="1">
              <a:spLocks noChangeArrowheads="1"/>
            </p:cNvSpPr>
            <p:nvPr/>
          </p:nvSpPr>
          <p:spPr bwMode="auto">
            <a:xfrm>
              <a:off x="1296" y="1824"/>
              <a:ext cx="7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defTabSz="457200" fontAlgn="base">
                <a:spcBef>
                  <a:spcPct val="50000"/>
                </a:spcBef>
                <a:spcAft>
                  <a:spcPct val="0"/>
                </a:spcAft>
              </a:pPr>
              <a:r>
                <a:rPr lang="en-US" altLang="en-US" sz="2400" b="1">
                  <a:solidFill>
                    <a:srgbClr val="0000FF"/>
                  </a:solidFill>
                  <a:latin typeface="Times New Roman" pitchFamily="18" charset="0"/>
                  <a:cs typeface="Arial" charset="0"/>
                </a:rPr>
                <a:t>Tứ giác</a:t>
              </a:r>
            </a:p>
          </p:txBody>
        </p:sp>
      </p:grpSp>
      <p:grpSp>
        <p:nvGrpSpPr>
          <p:cNvPr id="3" name="Group 11"/>
          <p:cNvGrpSpPr>
            <a:grpSpLocks/>
          </p:cNvGrpSpPr>
          <p:nvPr/>
        </p:nvGrpSpPr>
        <p:grpSpPr bwMode="auto">
          <a:xfrm>
            <a:off x="609600" y="4864100"/>
            <a:ext cx="3251200" cy="1066800"/>
            <a:chOff x="960" y="2832"/>
            <a:chExt cx="1536" cy="672"/>
          </a:xfrm>
        </p:grpSpPr>
        <p:sp>
          <p:nvSpPr>
            <p:cNvPr id="17425" name="AutoShape 12"/>
            <p:cNvSpPr>
              <a:spLocks noChangeArrowheads="1"/>
            </p:cNvSpPr>
            <p:nvPr/>
          </p:nvSpPr>
          <p:spPr bwMode="auto">
            <a:xfrm>
              <a:off x="960" y="2832"/>
              <a:ext cx="1536" cy="672"/>
            </a:xfrm>
            <a:prstGeom prst="parallelogram">
              <a:avLst>
                <a:gd name="adj" fmla="val 66222"/>
              </a:avLst>
            </a:prstGeom>
            <a:noFill/>
            <a:ln w="28575">
              <a:solidFill>
                <a:srgbClr val="8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fontAlgn="base">
                <a:spcBef>
                  <a:spcPct val="0"/>
                </a:spcBef>
                <a:spcAft>
                  <a:spcPct val="0"/>
                </a:spcAft>
              </a:pPr>
              <a:endParaRPr lang="en-US" altLang="en-US" sz="2400">
                <a:solidFill>
                  <a:srgbClr val="000000"/>
                </a:solidFill>
                <a:latin typeface="Arial" charset="0"/>
                <a:cs typeface="Arial" charset="0"/>
              </a:endParaRPr>
            </a:p>
          </p:txBody>
        </p:sp>
        <p:sp>
          <p:nvSpPr>
            <p:cNvPr id="17426" name="Text Box 13"/>
            <p:cNvSpPr txBox="1">
              <a:spLocks noChangeArrowheads="1"/>
            </p:cNvSpPr>
            <p:nvPr/>
          </p:nvSpPr>
          <p:spPr bwMode="auto">
            <a:xfrm>
              <a:off x="1296" y="2938"/>
              <a:ext cx="960"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algn="ctr" defTabSz="457200" fontAlgn="base">
                <a:spcBef>
                  <a:spcPct val="0"/>
                </a:spcBef>
                <a:spcAft>
                  <a:spcPct val="0"/>
                </a:spcAft>
              </a:pPr>
              <a:r>
                <a:rPr lang="en-US" altLang="en-US" sz="2400" b="1">
                  <a:solidFill>
                    <a:srgbClr val="800080"/>
                  </a:solidFill>
                  <a:latin typeface="Times New Roman" pitchFamily="18" charset="0"/>
                  <a:cs typeface="Arial" charset="0"/>
                </a:rPr>
                <a:t>Hình bình</a:t>
              </a:r>
            </a:p>
            <a:p>
              <a:pPr defTabSz="457200" fontAlgn="base">
                <a:spcBef>
                  <a:spcPct val="0"/>
                </a:spcBef>
                <a:spcAft>
                  <a:spcPct val="0"/>
                </a:spcAft>
              </a:pPr>
              <a:r>
                <a:rPr lang="en-US" altLang="en-US" sz="2400" b="1">
                  <a:solidFill>
                    <a:srgbClr val="800080"/>
                  </a:solidFill>
                  <a:latin typeface="Times New Roman" pitchFamily="18" charset="0"/>
                  <a:cs typeface="Arial" charset="0"/>
                </a:rPr>
                <a:t>    hành</a:t>
              </a:r>
            </a:p>
          </p:txBody>
        </p:sp>
      </p:grpSp>
      <p:grpSp>
        <p:nvGrpSpPr>
          <p:cNvPr id="4" name="Group 14"/>
          <p:cNvGrpSpPr>
            <a:grpSpLocks/>
          </p:cNvGrpSpPr>
          <p:nvPr/>
        </p:nvGrpSpPr>
        <p:grpSpPr bwMode="auto">
          <a:xfrm>
            <a:off x="7924800" y="3949700"/>
            <a:ext cx="3352800" cy="1143000"/>
            <a:chOff x="3504" y="2016"/>
            <a:chExt cx="1584" cy="720"/>
          </a:xfrm>
        </p:grpSpPr>
        <p:sp>
          <p:nvSpPr>
            <p:cNvPr id="17423" name="AutoShape 15"/>
            <p:cNvSpPr>
              <a:spLocks noChangeArrowheads="1"/>
            </p:cNvSpPr>
            <p:nvPr/>
          </p:nvSpPr>
          <p:spPr bwMode="auto">
            <a:xfrm>
              <a:off x="3504" y="2016"/>
              <a:ext cx="1584" cy="720"/>
            </a:xfrm>
            <a:prstGeom prst="diamond">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fontAlgn="base">
                <a:spcBef>
                  <a:spcPct val="0"/>
                </a:spcBef>
                <a:spcAft>
                  <a:spcPct val="0"/>
                </a:spcAft>
              </a:pPr>
              <a:endParaRPr lang="en-US" altLang="en-US" sz="2400">
                <a:solidFill>
                  <a:srgbClr val="000000"/>
                </a:solidFill>
                <a:latin typeface="Arial" charset="0"/>
                <a:cs typeface="Arial" charset="0"/>
              </a:endParaRPr>
            </a:p>
          </p:txBody>
        </p:sp>
        <p:sp>
          <p:nvSpPr>
            <p:cNvPr id="17424" name="Text Box 16"/>
            <p:cNvSpPr txBox="1">
              <a:spLocks noChangeArrowheads="1"/>
            </p:cNvSpPr>
            <p:nvPr/>
          </p:nvSpPr>
          <p:spPr bwMode="auto">
            <a:xfrm>
              <a:off x="3792" y="2256"/>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algn="ctr" defTabSz="457200" fontAlgn="base">
                <a:spcBef>
                  <a:spcPct val="50000"/>
                </a:spcBef>
                <a:spcAft>
                  <a:spcPct val="0"/>
                </a:spcAft>
              </a:pPr>
              <a:r>
                <a:rPr lang="en-US" altLang="en-US" sz="2400" b="1">
                  <a:solidFill>
                    <a:srgbClr val="FF0000"/>
                  </a:solidFill>
                  <a:latin typeface="Times New Roman" pitchFamily="18" charset="0"/>
                  <a:cs typeface="Arial" charset="0"/>
                </a:rPr>
                <a:t>Hình thoi</a:t>
              </a:r>
            </a:p>
          </p:txBody>
        </p:sp>
      </p:grpSp>
      <p:cxnSp>
        <p:nvCxnSpPr>
          <p:cNvPr id="86033" name="AutoShape 17"/>
          <p:cNvCxnSpPr>
            <a:cxnSpLocks noChangeShapeType="1"/>
          </p:cNvCxnSpPr>
          <p:nvPr/>
        </p:nvCxnSpPr>
        <p:spPr bwMode="auto">
          <a:xfrm>
            <a:off x="3003564" y="3144842"/>
            <a:ext cx="6597649" cy="790575"/>
          </a:xfrm>
          <a:prstGeom prst="bentConnector2">
            <a:avLst/>
          </a:prstGeom>
          <a:noFill/>
          <a:ln w="28575">
            <a:solidFill>
              <a:srgbClr val="9900CC"/>
            </a:solidFill>
            <a:miter lim="800000"/>
            <a:headEnd/>
            <a:tailEnd type="triangle" w="med" len="med"/>
          </a:ln>
          <a:extLst>
            <a:ext uri="{909E8E84-426E-40DD-AFC4-6F175D3DCCD1}">
              <a14:hiddenFill xmlns:a14="http://schemas.microsoft.com/office/drawing/2010/main">
                <a:noFill/>
              </a14:hiddenFill>
            </a:ext>
          </a:extLst>
        </p:spPr>
      </p:cxnSp>
      <p:sp>
        <p:nvSpPr>
          <p:cNvPr id="86034" name="Text Box 18"/>
          <p:cNvSpPr txBox="1">
            <a:spLocks noChangeArrowheads="1"/>
          </p:cNvSpPr>
          <p:nvPr/>
        </p:nvSpPr>
        <p:spPr bwMode="auto">
          <a:xfrm>
            <a:off x="3759200" y="2743200"/>
            <a:ext cx="477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algn="ctr" defTabSz="457200" fontAlgn="base">
              <a:spcBef>
                <a:spcPct val="50000"/>
              </a:spcBef>
              <a:spcAft>
                <a:spcPct val="0"/>
              </a:spcAft>
            </a:pPr>
            <a:r>
              <a:rPr lang="en-US" altLang="en-US" sz="2400" dirty="0" err="1">
                <a:solidFill>
                  <a:srgbClr val="0000FF"/>
                </a:solidFill>
                <a:latin typeface="Times New Roman" pitchFamily="18" charset="0"/>
                <a:cs typeface="Arial" charset="0"/>
              </a:rPr>
              <a:t>Có</a:t>
            </a:r>
            <a:r>
              <a:rPr lang="en-US" altLang="en-US" sz="2400" dirty="0">
                <a:solidFill>
                  <a:srgbClr val="0000FF"/>
                </a:solidFill>
                <a:latin typeface="Times New Roman" pitchFamily="18" charset="0"/>
                <a:cs typeface="Arial" charset="0"/>
              </a:rPr>
              <a:t> 4 </a:t>
            </a:r>
            <a:r>
              <a:rPr lang="en-US" altLang="en-US" sz="2400" dirty="0" err="1">
                <a:solidFill>
                  <a:srgbClr val="0000FF"/>
                </a:solidFill>
                <a:latin typeface="Times New Roman" pitchFamily="18" charset="0"/>
                <a:cs typeface="Arial" charset="0"/>
              </a:rPr>
              <a:t>cạnh</a:t>
            </a:r>
            <a:r>
              <a:rPr lang="en-US" altLang="en-US" sz="2400" dirty="0">
                <a:solidFill>
                  <a:srgbClr val="0000FF"/>
                </a:solidFill>
                <a:latin typeface="Times New Roman" pitchFamily="18" charset="0"/>
                <a:cs typeface="Arial" charset="0"/>
              </a:rPr>
              <a:t> </a:t>
            </a:r>
            <a:r>
              <a:rPr lang="en-US" altLang="en-US" sz="2400" dirty="0" err="1">
                <a:solidFill>
                  <a:srgbClr val="0000FF"/>
                </a:solidFill>
                <a:latin typeface="Times New Roman" pitchFamily="18" charset="0"/>
                <a:cs typeface="Arial" charset="0"/>
              </a:rPr>
              <a:t>bằng</a:t>
            </a:r>
            <a:r>
              <a:rPr lang="en-US" altLang="en-US" sz="2400" dirty="0">
                <a:solidFill>
                  <a:srgbClr val="0000FF"/>
                </a:solidFill>
                <a:latin typeface="Times New Roman" pitchFamily="18" charset="0"/>
                <a:cs typeface="Arial" charset="0"/>
              </a:rPr>
              <a:t> </a:t>
            </a:r>
            <a:r>
              <a:rPr lang="en-US" altLang="en-US" sz="2400" dirty="0" err="1">
                <a:solidFill>
                  <a:srgbClr val="0000FF"/>
                </a:solidFill>
                <a:latin typeface="Times New Roman" pitchFamily="18" charset="0"/>
                <a:cs typeface="Arial" charset="0"/>
              </a:rPr>
              <a:t>nhau</a:t>
            </a:r>
            <a:endParaRPr lang="en-US" altLang="en-US" sz="2400" dirty="0">
              <a:solidFill>
                <a:srgbClr val="0000FF"/>
              </a:solidFill>
              <a:latin typeface="Times New Roman" pitchFamily="18" charset="0"/>
              <a:cs typeface="Arial" charset="0"/>
            </a:endParaRPr>
          </a:p>
        </p:txBody>
      </p:sp>
      <p:cxnSp>
        <p:nvCxnSpPr>
          <p:cNvPr id="86035" name="AutoShape 19"/>
          <p:cNvCxnSpPr>
            <a:cxnSpLocks noChangeShapeType="1"/>
          </p:cNvCxnSpPr>
          <p:nvPr/>
        </p:nvCxnSpPr>
        <p:spPr bwMode="auto">
          <a:xfrm rot="-5400000">
            <a:off x="5142190" y="2086241"/>
            <a:ext cx="328613" cy="5198533"/>
          </a:xfrm>
          <a:prstGeom prst="bentConnector2">
            <a:avLst/>
          </a:prstGeom>
          <a:noFill/>
          <a:ln w="28575">
            <a:solidFill>
              <a:srgbClr val="9900CC"/>
            </a:solidFill>
            <a:miter lim="800000"/>
            <a:headEnd/>
            <a:tailEnd type="triangle" w="med" len="med"/>
          </a:ln>
          <a:extLst>
            <a:ext uri="{909E8E84-426E-40DD-AFC4-6F175D3DCCD1}">
              <a14:hiddenFill xmlns:a14="http://schemas.microsoft.com/office/drawing/2010/main">
                <a:noFill/>
              </a14:hiddenFill>
            </a:ext>
          </a:extLst>
        </p:spPr>
      </p:cxnSp>
      <p:sp>
        <p:nvSpPr>
          <p:cNvPr id="21" name="Text Box 18"/>
          <p:cNvSpPr txBox="1">
            <a:spLocks noChangeArrowheads="1"/>
          </p:cNvSpPr>
          <p:nvPr/>
        </p:nvSpPr>
        <p:spPr bwMode="auto">
          <a:xfrm>
            <a:off x="3003559" y="4062032"/>
            <a:ext cx="477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algn="ctr" defTabSz="457200" fontAlgn="base">
              <a:spcBef>
                <a:spcPct val="50000"/>
              </a:spcBef>
              <a:spcAft>
                <a:spcPct val="0"/>
              </a:spcAft>
            </a:pPr>
            <a:r>
              <a:rPr lang="en-US" altLang="en-US" sz="2400" dirty="0" err="1">
                <a:solidFill>
                  <a:srgbClr val="0000FF"/>
                </a:solidFill>
                <a:latin typeface="Times New Roman" pitchFamily="18" charset="0"/>
                <a:cs typeface="Arial" charset="0"/>
              </a:rPr>
              <a:t>Có</a:t>
            </a:r>
            <a:r>
              <a:rPr lang="en-US" altLang="en-US" sz="2400" dirty="0">
                <a:solidFill>
                  <a:srgbClr val="0000FF"/>
                </a:solidFill>
                <a:latin typeface="Times New Roman" pitchFamily="18" charset="0"/>
                <a:cs typeface="Arial" charset="0"/>
              </a:rPr>
              <a:t> </a:t>
            </a:r>
            <a:r>
              <a:rPr lang="en-US" altLang="en-US" sz="2400" dirty="0" smtClean="0">
                <a:solidFill>
                  <a:srgbClr val="0000FF"/>
                </a:solidFill>
                <a:latin typeface="Times New Roman" pitchFamily="18" charset="0"/>
                <a:cs typeface="Arial" charset="0"/>
              </a:rPr>
              <a:t>2 </a:t>
            </a:r>
            <a:r>
              <a:rPr lang="en-US" altLang="en-US" sz="2400" dirty="0" err="1">
                <a:solidFill>
                  <a:srgbClr val="0000FF"/>
                </a:solidFill>
                <a:latin typeface="Times New Roman" pitchFamily="18" charset="0"/>
                <a:cs typeface="Arial" charset="0"/>
              </a:rPr>
              <a:t>cạnh</a:t>
            </a:r>
            <a:r>
              <a:rPr lang="en-US" altLang="en-US" sz="2400" dirty="0">
                <a:solidFill>
                  <a:srgbClr val="0000FF"/>
                </a:solidFill>
                <a:latin typeface="Times New Roman" pitchFamily="18" charset="0"/>
                <a:cs typeface="Arial" charset="0"/>
              </a:rPr>
              <a:t> </a:t>
            </a:r>
            <a:r>
              <a:rPr lang="en-US" altLang="en-US" sz="2400" dirty="0" err="1" smtClean="0">
                <a:solidFill>
                  <a:srgbClr val="0000FF"/>
                </a:solidFill>
                <a:latin typeface="Times New Roman" pitchFamily="18" charset="0"/>
                <a:cs typeface="Arial" charset="0"/>
              </a:rPr>
              <a:t>kề</a:t>
            </a:r>
            <a:r>
              <a:rPr lang="en-US" altLang="en-US" sz="2400" dirty="0" smtClean="0">
                <a:solidFill>
                  <a:srgbClr val="0000FF"/>
                </a:solidFill>
                <a:latin typeface="Times New Roman" pitchFamily="18" charset="0"/>
                <a:cs typeface="Arial" charset="0"/>
              </a:rPr>
              <a:t> </a:t>
            </a:r>
            <a:r>
              <a:rPr lang="en-US" altLang="en-US" sz="2400" dirty="0" err="1" smtClean="0">
                <a:solidFill>
                  <a:srgbClr val="0000FF"/>
                </a:solidFill>
                <a:latin typeface="Times New Roman" pitchFamily="18" charset="0"/>
                <a:cs typeface="Arial" charset="0"/>
              </a:rPr>
              <a:t>bằng</a:t>
            </a:r>
            <a:r>
              <a:rPr lang="en-US" altLang="en-US" sz="2400" dirty="0" smtClean="0">
                <a:solidFill>
                  <a:srgbClr val="0000FF"/>
                </a:solidFill>
                <a:latin typeface="Times New Roman" pitchFamily="18" charset="0"/>
                <a:cs typeface="Arial" charset="0"/>
              </a:rPr>
              <a:t> </a:t>
            </a:r>
            <a:r>
              <a:rPr lang="en-US" altLang="en-US" sz="2400" dirty="0" err="1">
                <a:solidFill>
                  <a:srgbClr val="0000FF"/>
                </a:solidFill>
                <a:latin typeface="Times New Roman" pitchFamily="18" charset="0"/>
                <a:cs typeface="Arial" charset="0"/>
              </a:rPr>
              <a:t>nhau</a:t>
            </a:r>
            <a:endParaRPr lang="en-US" altLang="en-US" sz="2400" dirty="0">
              <a:solidFill>
                <a:srgbClr val="0000FF"/>
              </a:solidFill>
              <a:latin typeface="Times New Roman" pitchFamily="18" charset="0"/>
              <a:cs typeface="Arial" charset="0"/>
            </a:endParaRPr>
          </a:p>
        </p:txBody>
      </p:sp>
      <p:sp>
        <p:nvSpPr>
          <p:cNvPr id="22" name="Text Box 18"/>
          <p:cNvSpPr txBox="1">
            <a:spLocks noChangeArrowheads="1"/>
          </p:cNvSpPr>
          <p:nvPr/>
        </p:nvSpPr>
        <p:spPr bwMode="auto">
          <a:xfrm>
            <a:off x="3486151" y="4536724"/>
            <a:ext cx="4775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algn="ctr" defTabSz="457200" fontAlgn="base">
              <a:spcBef>
                <a:spcPct val="50000"/>
              </a:spcBef>
              <a:spcAft>
                <a:spcPct val="0"/>
              </a:spcAft>
            </a:pPr>
            <a:r>
              <a:rPr lang="en-US" altLang="en-US" sz="2400" dirty="0" err="1">
                <a:solidFill>
                  <a:srgbClr val="0000FF"/>
                </a:solidFill>
                <a:latin typeface="Times New Roman" pitchFamily="18" charset="0"/>
                <a:cs typeface="Arial" charset="0"/>
              </a:rPr>
              <a:t>Có</a:t>
            </a:r>
            <a:r>
              <a:rPr lang="en-US" altLang="en-US" sz="2400" dirty="0">
                <a:solidFill>
                  <a:srgbClr val="0000FF"/>
                </a:solidFill>
                <a:latin typeface="Times New Roman" pitchFamily="18" charset="0"/>
                <a:cs typeface="Arial" charset="0"/>
              </a:rPr>
              <a:t> </a:t>
            </a:r>
            <a:r>
              <a:rPr lang="en-US" altLang="en-US" sz="2400" dirty="0" smtClean="0">
                <a:solidFill>
                  <a:srgbClr val="0000FF"/>
                </a:solidFill>
                <a:latin typeface="Times New Roman" pitchFamily="18" charset="0"/>
                <a:cs typeface="Arial" charset="0"/>
              </a:rPr>
              <a:t>2 </a:t>
            </a:r>
            <a:r>
              <a:rPr lang="en-US" altLang="en-US" sz="2400" dirty="0" err="1" smtClean="0">
                <a:solidFill>
                  <a:srgbClr val="0000FF"/>
                </a:solidFill>
                <a:latin typeface="Times New Roman" pitchFamily="18" charset="0"/>
                <a:cs typeface="Arial" charset="0"/>
              </a:rPr>
              <a:t>đường</a:t>
            </a:r>
            <a:r>
              <a:rPr lang="en-US" altLang="en-US" sz="2400" dirty="0" smtClean="0">
                <a:solidFill>
                  <a:srgbClr val="0000FF"/>
                </a:solidFill>
                <a:latin typeface="Times New Roman" pitchFamily="18" charset="0"/>
                <a:cs typeface="Arial" charset="0"/>
              </a:rPr>
              <a:t> </a:t>
            </a:r>
            <a:r>
              <a:rPr lang="en-US" altLang="en-US" sz="2400" dirty="0" err="1" smtClean="0">
                <a:solidFill>
                  <a:srgbClr val="0000FF"/>
                </a:solidFill>
                <a:latin typeface="Times New Roman" pitchFamily="18" charset="0"/>
                <a:cs typeface="Arial" charset="0"/>
              </a:rPr>
              <a:t>chéo</a:t>
            </a:r>
            <a:r>
              <a:rPr lang="en-US" altLang="en-US" sz="2400" dirty="0" smtClean="0">
                <a:solidFill>
                  <a:srgbClr val="0000FF"/>
                </a:solidFill>
                <a:latin typeface="Times New Roman" pitchFamily="18" charset="0"/>
                <a:cs typeface="Arial" charset="0"/>
              </a:rPr>
              <a:t> </a:t>
            </a:r>
            <a:r>
              <a:rPr lang="en-US" altLang="en-US" sz="2400" dirty="0" err="1" smtClean="0">
                <a:solidFill>
                  <a:srgbClr val="0000FF"/>
                </a:solidFill>
                <a:latin typeface="Times New Roman" pitchFamily="18" charset="0"/>
                <a:cs typeface="Arial" charset="0"/>
              </a:rPr>
              <a:t>vuông</a:t>
            </a:r>
            <a:r>
              <a:rPr lang="en-US" altLang="en-US" sz="2400" dirty="0" smtClean="0">
                <a:solidFill>
                  <a:srgbClr val="0000FF"/>
                </a:solidFill>
                <a:latin typeface="Times New Roman" pitchFamily="18" charset="0"/>
                <a:cs typeface="Arial" charset="0"/>
              </a:rPr>
              <a:t> </a:t>
            </a:r>
            <a:r>
              <a:rPr lang="en-US" altLang="en-US" sz="2400" dirty="0" err="1" smtClean="0">
                <a:solidFill>
                  <a:srgbClr val="0000FF"/>
                </a:solidFill>
                <a:latin typeface="Times New Roman" pitchFamily="18" charset="0"/>
                <a:cs typeface="Arial" charset="0"/>
              </a:rPr>
              <a:t>góc</a:t>
            </a:r>
            <a:endParaRPr lang="en-US" altLang="en-US" sz="2400" dirty="0">
              <a:solidFill>
                <a:srgbClr val="0000FF"/>
              </a:solidFill>
              <a:latin typeface="Times New Roman" pitchFamily="18" charset="0"/>
              <a:cs typeface="Arial" charset="0"/>
            </a:endParaRPr>
          </a:p>
        </p:txBody>
      </p:sp>
      <p:sp>
        <p:nvSpPr>
          <p:cNvPr id="23" name="Text Box 18"/>
          <p:cNvSpPr txBox="1">
            <a:spLocks noChangeArrowheads="1"/>
          </p:cNvSpPr>
          <p:nvPr/>
        </p:nvSpPr>
        <p:spPr bwMode="auto">
          <a:xfrm>
            <a:off x="3589186" y="4886780"/>
            <a:ext cx="52309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algn="ctr" defTabSz="457200" fontAlgn="base">
              <a:spcBef>
                <a:spcPct val="50000"/>
              </a:spcBef>
              <a:spcAft>
                <a:spcPct val="0"/>
              </a:spcAft>
            </a:pPr>
            <a:r>
              <a:rPr lang="en-US" altLang="en-US" sz="2400" dirty="0" err="1" smtClean="0">
                <a:solidFill>
                  <a:srgbClr val="0000FF"/>
                </a:solidFill>
                <a:latin typeface="Times New Roman" pitchFamily="18" charset="0"/>
                <a:cs typeface="Arial" charset="0"/>
              </a:rPr>
              <a:t>Có</a:t>
            </a:r>
            <a:r>
              <a:rPr lang="en-US" altLang="en-US" sz="2400" dirty="0">
                <a:solidFill>
                  <a:srgbClr val="0000FF"/>
                </a:solidFill>
                <a:latin typeface="Times New Roman" pitchFamily="18" charset="0"/>
                <a:cs typeface="Arial" charset="0"/>
              </a:rPr>
              <a:t> </a:t>
            </a:r>
            <a:r>
              <a:rPr lang="en-US" altLang="en-US" sz="2400" dirty="0" smtClean="0">
                <a:solidFill>
                  <a:srgbClr val="0000FF"/>
                </a:solidFill>
                <a:latin typeface="Times New Roman" pitchFamily="18" charset="0"/>
                <a:cs typeface="Arial" charset="0"/>
              </a:rPr>
              <a:t>1 </a:t>
            </a:r>
            <a:r>
              <a:rPr lang="en-US" altLang="en-US" sz="2400" dirty="0" err="1" smtClean="0">
                <a:solidFill>
                  <a:srgbClr val="0000FF"/>
                </a:solidFill>
                <a:latin typeface="Times New Roman" pitchFamily="18" charset="0"/>
                <a:cs typeface="Arial" charset="0"/>
              </a:rPr>
              <a:t>đường</a:t>
            </a:r>
            <a:r>
              <a:rPr lang="en-US" altLang="en-US" sz="2400" dirty="0" smtClean="0">
                <a:solidFill>
                  <a:srgbClr val="0000FF"/>
                </a:solidFill>
                <a:latin typeface="Times New Roman" pitchFamily="18" charset="0"/>
                <a:cs typeface="Arial" charset="0"/>
              </a:rPr>
              <a:t> </a:t>
            </a:r>
            <a:r>
              <a:rPr lang="en-US" altLang="en-US" sz="2400" dirty="0" err="1" smtClean="0">
                <a:solidFill>
                  <a:srgbClr val="0000FF"/>
                </a:solidFill>
                <a:latin typeface="Times New Roman" pitchFamily="18" charset="0"/>
                <a:cs typeface="Arial" charset="0"/>
              </a:rPr>
              <a:t>chéo</a:t>
            </a:r>
            <a:r>
              <a:rPr lang="en-US" altLang="en-US" sz="2400" dirty="0" smtClean="0">
                <a:solidFill>
                  <a:srgbClr val="0000FF"/>
                </a:solidFill>
                <a:latin typeface="Times New Roman" pitchFamily="18" charset="0"/>
                <a:cs typeface="Arial" charset="0"/>
              </a:rPr>
              <a:t> </a:t>
            </a:r>
            <a:r>
              <a:rPr lang="en-US" altLang="en-US" sz="2400" dirty="0" err="1" smtClean="0">
                <a:solidFill>
                  <a:srgbClr val="0000FF"/>
                </a:solidFill>
                <a:latin typeface="Times New Roman" pitchFamily="18" charset="0"/>
                <a:cs typeface="Arial" charset="0"/>
              </a:rPr>
              <a:t>là</a:t>
            </a:r>
            <a:r>
              <a:rPr lang="en-US" altLang="en-US" sz="2400" dirty="0" smtClean="0">
                <a:solidFill>
                  <a:srgbClr val="0000FF"/>
                </a:solidFill>
                <a:latin typeface="Times New Roman" pitchFamily="18" charset="0"/>
                <a:cs typeface="Arial" charset="0"/>
              </a:rPr>
              <a:t> </a:t>
            </a:r>
            <a:r>
              <a:rPr lang="en-US" altLang="en-US" sz="2400" dirty="0" err="1" smtClean="0">
                <a:solidFill>
                  <a:srgbClr val="0000FF"/>
                </a:solidFill>
                <a:latin typeface="Times New Roman" pitchFamily="18" charset="0"/>
                <a:cs typeface="Arial" charset="0"/>
              </a:rPr>
              <a:t>phân</a:t>
            </a:r>
            <a:r>
              <a:rPr lang="en-US" altLang="en-US" sz="2400" dirty="0" smtClean="0">
                <a:solidFill>
                  <a:srgbClr val="0000FF"/>
                </a:solidFill>
                <a:latin typeface="Times New Roman" pitchFamily="18" charset="0"/>
                <a:cs typeface="Arial" charset="0"/>
              </a:rPr>
              <a:t> </a:t>
            </a:r>
            <a:r>
              <a:rPr lang="en-US" altLang="en-US" sz="2400" dirty="0" err="1" smtClean="0">
                <a:solidFill>
                  <a:srgbClr val="0000FF"/>
                </a:solidFill>
                <a:latin typeface="Times New Roman" pitchFamily="18" charset="0"/>
                <a:cs typeface="Arial" charset="0"/>
              </a:rPr>
              <a:t>giác</a:t>
            </a:r>
            <a:r>
              <a:rPr lang="en-US" altLang="en-US" sz="2400" dirty="0" smtClean="0">
                <a:solidFill>
                  <a:srgbClr val="0000FF"/>
                </a:solidFill>
                <a:latin typeface="Times New Roman" pitchFamily="18" charset="0"/>
                <a:cs typeface="Arial" charset="0"/>
              </a:rPr>
              <a:t> </a:t>
            </a:r>
            <a:r>
              <a:rPr lang="en-US" altLang="en-US" sz="2400" dirty="0" err="1" smtClean="0">
                <a:solidFill>
                  <a:srgbClr val="0000FF"/>
                </a:solidFill>
                <a:latin typeface="Times New Roman" pitchFamily="18" charset="0"/>
                <a:cs typeface="Arial" charset="0"/>
              </a:rPr>
              <a:t>của</a:t>
            </a:r>
            <a:r>
              <a:rPr lang="en-US" altLang="en-US" sz="2400" dirty="0" smtClean="0">
                <a:solidFill>
                  <a:srgbClr val="0000FF"/>
                </a:solidFill>
                <a:latin typeface="Times New Roman" pitchFamily="18" charset="0"/>
                <a:cs typeface="Arial" charset="0"/>
              </a:rPr>
              <a:t> 1 </a:t>
            </a:r>
            <a:r>
              <a:rPr lang="en-US" altLang="en-US" sz="2400" dirty="0" err="1" smtClean="0">
                <a:solidFill>
                  <a:srgbClr val="0000FF"/>
                </a:solidFill>
                <a:latin typeface="Times New Roman" pitchFamily="18" charset="0"/>
                <a:cs typeface="Arial" charset="0"/>
              </a:rPr>
              <a:t>góc</a:t>
            </a:r>
            <a:endParaRPr lang="en-US" altLang="en-US" sz="2400" dirty="0">
              <a:solidFill>
                <a:srgbClr val="0000FF"/>
              </a:solidFill>
              <a:latin typeface="Times New Roman" pitchFamily="18" charset="0"/>
              <a:cs typeface="Arial" charset="0"/>
            </a:endParaRPr>
          </a:p>
        </p:txBody>
      </p:sp>
    </p:spTree>
    <p:extLst>
      <p:ext uri="{BB962C8B-B14F-4D97-AF65-F5344CB8AC3E}">
        <p14:creationId xmlns:p14="http://schemas.microsoft.com/office/powerpoint/2010/main" val="24211247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86020"/>
                                        </p:tgtEl>
                                        <p:attrNameLst>
                                          <p:attrName>style.visibility</p:attrName>
                                        </p:attrNameLst>
                                      </p:cBhvr>
                                      <p:to>
                                        <p:strVal val="visible"/>
                                      </p:to>
                                    </p:set>
                                    <p:animEffect transition="in" filter="strips(downRight)">
                                      <p:cBhvr>
                                        <p:cTn id="7" dur="500"/>
                                        <p:tgtEl>
                                          <p:spTgt spid="86020"/>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childTnLst>
                                </p:cTn>
                              </p:par>
                            </p:childTnLst>
                          </p:cTn>
                        </p:par>
                        <p:par>
                          <p:cTn id="15" fill="hold" nodeType="afterGroup">
                            <p:stCondLst>
                              <p:cond delay="1500"/>
                            </p:stCondLst>
                            <p:childTnLst>
                              <p:par>
                                <p:cTn id="16" presetID="18" presetClass="entr" presetSubtype="6" fill="hold" nodeType="afterEffect">
                                  <p:stCondLst>
                                    <p:cond delay="0"/>
                                  </p:stCondLst>
                                  <p:childTnLst>
                                    <p:set>
                                      <p:cBhvr>
                                        <p:cTn id="17" dur="1" fill="hold">
                                          <p:stCondLst>
                                            <p:cond delay="0"/>
                                          </p:stCondLst>
                                        </p:cTn>
                                        <p:tgtEl>
                                          <p:spTgt spid="86033"/>
                                        </p:tgtEl>
                                        <p:attrNameLst>
                                          <p:attrName>style.visibility</p:attrName>
                                        </p:attrNameLst>
                                      </p:cBhvr>
                                      <p:to>
                                        <p:strVal val="visible"/>
                                      </p:to>
                                    </p:set>
                                    <p:animEffect transition="in" filter="strips(downRight)">
                                      <p:cBhvr>
                                        <p:cTn id="18" dur="1000"/>
                                        <p:tgtEl>
                                          <p:spTgt spid="8603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60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603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0" grpId="0" animBg="1"/>
      <p:bldP spid="86034" grpId="0"/>
      <p:bldP spid="21" grpId="0"/>
      <p:bldP spid="22"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3416300" y="2657475"/>
            <a:ext cx="1219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fontAlgn="base">
              <a:spcBef>
                <a:spcPct val="0"/>
              </a:spcBef>
              <a:spcAft>
                <a:spcPct val="0"/>
              </a:spcAft>
            </a:pPr>
            <a:endParaRPr lang="en-US" altLang="en-US" sz="2800">
              <a:solidFill>
                <a:srgbClr val="000000"/>
              </a:solidFill>
              <a:latin typeface="VNI-Times" pitchFamily="2" charset="0"/>
              <a:cs typeface="Arial" charset="0"/>
            </a:endParaRPr>
          </a:p>
        </p:txBody>
      </p:sp>
      <p:sp>
        <p:nvSpPr>
          <p:cNvPr id="28675" name="Rectangle 3"/>
          <p:cNvSpPr>
            <a:spLocks noChangeArrowheads="1"/>
          </p:cNvSpPr>
          <p:nvPr/>
        </p:nvSpPr>
        <p:spPr bwMode="auto">
          <a:xfrm>
            <a:off x="3473451" y="2681288"/>
            <a:ext cx="1219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fontAlgn="base">
              <a:spcBef>
                <a:spcPct val="0"/>
              </a:spcBef>
              <a:spcAft>
                <a:spcPct val="0"/>
              </a:spcAft>
            </a:pPr>
            <a:endParaRPr lang="en-US" altLang="en-US" sz="2800">
              <a:solidFill>
                <a:srgbClr val="000000"/>
              </a:solidFill>
              <a:latin typeface="VNI-Times" pitchFamily="2" charset="0"/>
              <a:cs typeface="Arial" charset="0"/>
            </a:endParaRPr>
          </a:p>
        </p:txBody>
      </p:sp>
      <p:sp>
        <p:nvSpPr>
          <p:cNvPr id="28676" name="Rectangle 4"/>
          <p:cNvSpPr>
            <a:spLocks noChangeArrowheads="1"/>
          </p:cNvSpPr>
          <p:nvPr/>
        </p:nvSpPr>
        <p:spPr bwMode="auto">
          <a:xfrm>
            <a:off x="3473451" y="2681288"/>
            <a:ext cx="1219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fontAlgn="base">
              <a:spcBef>
                <a:spcPct val="0"/>
              </a:spcBef>
              <a:spcAft>
                <a:spcPct val="0"/>
              </a:spcAft>
            </a:pPr>
            <a:endParaRPr lang="en-US" altLang="en-US" sz="2800">
              <a:solidFill>
                <a:srgbClr val="000000"/>
              </a:solidFill>
              <a:latin typeface="VNI-Times" pitchFamily="2" charset="0"/>
              <a:cs typeface="Arial" charset="0"/>
            </a:endParaRPr>
          </a:p>
        </p:txBody>
      </p:sp>
      <p:grpSp>
        <p:nvGrpSpPr>
          <p:cNvPr id="2" name="Group 5"/>
          <p:cNvGrpSpPr>
            <a:grpSpLocks/>
          </p:cNvGrpSpPr>
          <p:nvPr/>
        </p:nvGrpSpPr>
        <p:grpSpPr bwMode="auto">
          <a:xfrm>
            <a:off x="7721600" y="762000"/>
            <a:ext cx="4470400" cy="2057400"/>
            <a:chOff x="3424" y="845"/>
            <a:chExt cx="1860" cy="1296"/>
          </a:xfrm>
        </p:grpSpPr>
        <p:sp>
          <p:nvSpPr>
            <p:cNvPr id="28735" name="Text Box 6"/>
            <p:cNvSpPr txBox="1">
              <a:spLocks noChangeArrowheads="1"/>
            </p:cNvSpPr>
            <p:nvPr/>
          </p:nvSpPr>
          <p:spPr bwMode="auto">
            <a:xfrm>
              <a:off x="3424" y="1373"/>
              <a:ext cx="19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defTabSz="457200" fontAlgn="base">
                <a:spcBef>
                  <a:spcPct val="50000"/>
                </a:spcBef>
                <a:spcAft>
                  <a:spcPct val="0"/>
                </a:spcAft>
              </a:pPr>
              <a:r>
                <a:rPr lang="en-US" altLang="en-US" sz="2400" b="1">
                  <a:solidFill>
                    <a:srgbClr val="FF6600"/>
                  </a:solidFill>
                  <a:latin typeface="Times New Roman" pitchFamily="18" charset="0"/>
                  <a:cs typeface="Arial" charset="0"/>
                </a:rPr>
                <a:t>K</a:t>
              </a:r>
            </a:p>
          </p:txBody>
        </p:sp>
        <p:sp>
          <p:nvSpPr>
            <p:cNvPr id="28736" name="Text Box 7"/>
            <p:cNvSpPr txBox="1">
              <a:spLocks noChangeArrowheads="1"/>
            </p:cNvSpPr>
            <p:nvPr/>
          </p:nvSpPr>
          <p:spPr bwMode="auto">
            <a:xfrm>
              <a:off x="5092" y="1373"/>
              <a:ext cx="1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defTabSz="457200" fontAlgn="base">
                <a:spcBef>
                  <a:spcPct val="50000"/>
                </a:spcBef>
                <a:spcAft>
                  <a:spcPct val="0"/>
                </a:spcAft>
              </a:pPr>
              <a:r>
                <a:rPr lang="en-US" altLang="en-US" sz="2400" b="1">
                  <a:solidFill>
                    <a:srgbClr val="FF6600"/>
                  </a:solidFill>
                  <a:latin typeface="Times New Roman" pitchFamily="18" charset="0"/>
                  <a:cs typeface="Arial" charset="0"/>
                </a:rPr>
                <a:t>N</a:t>
              </a:r>
            </a:p>
          </p:txBody>
        </p:sp>
        <p:sp>
          <p:nvSpPr>
            <p:cNvPr id="28737" name="Text Box 8"/>
            <p:cNvSpPr txBox="1">
              <a:spLocks noChangeArrowheads="1"/>
            </p:cNvSpPr>
            <p:nvPr/>
          </p:nvSpPr>
          <p:spPr bwMode="auto">
            <a:xfrm>
              <a:off x="4224" y="845"/>
              <a:ext cx="2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defTabSz="457200" fontAlgn="base">
                <a:spcBef>
                  <a:spcPct val="50000"/>
                </a:spcBef>
                <a:spcAft>
                  <a:spcPct val="0"/>
                </a:spcAft>
              </a:pPr>
              <a:r>
                <a:rPr lang="en-US" altLang="en-US" sz="2400" b="1">
                  <a:solidFill>
                    <a:srgbClr val="FF6600"/>
                  </a:solidFill>
                  <a:latin typeface="Times New Roman" pitchFamily="18" charset="0"/>
                  <a:cs typeface="Arial" charset="0"/>
                </a:rPr>
                <a:t>I</a:t>
              </a:r>
            </a:p>
          </p:txBody>
        </p:sp>
        <p:pic>
          <p:nvPicPr>
            <p:cNvPr id="28738" name="Picture 9" desc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8" y="1027"/>
              <a:ext cx="1539" cy="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39" name="Line 10"/>
            <p:cNvSpPr>
              <a:spLocks noChangeShapeType="1"/>
            </p:cNvSpPr>
            <p:nvPr/>
          </p:nvSpPr>
          <p:spPr bwMode="auto">
            <a:xfrm>
              <a:off x="4290" y="1325"/>
              <a:ext cx="59"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28740" name="Line 11"/>
            <p:cNvSpPr>
              <a:spLocks noChangeShapeType="1"/>
            </p:cNvSpPr>
            <p:nvPr/>
          </p:nvSpPr>
          <p:spPr bwMode="auto">
            <a:xfrm>
              <a:off x="4290" y="1661"/>
              <a:ext cx="59"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28741" name="Line 12"/>
            <p:cNvSpPr>
              <a:spLocks noChangeShapeType="1"/>
            </p:cNvSpPr>
            <p:nvPr/>
          </p:nvSpPr>
          <p:spPr bwMode="auto">
            <a:xfrm>
              <a:off x="4047" y="1469"/>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28742" name="Line 13"/>
            <p:cNvSpPr>
              <a:spLocks noChangeShapeType="1"/>
            </p:cNvSpPr>
            <p:nvPr/>
          </p:nvSpPr>
          <p:spPr bwMode="auto">
            <a:xfrm>
              <a:off x="4074" y="1469"/>
              <a:ext cx="1"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28743" name="Line 14"/>
            <p:cNvSpPr>
              <a:spLocks noChangeShapeType="1"/>
            </p:cNvSpPr>
            <p:nvPr/>
          </p:nvSpPr>
          <p:spPr bwMode="auto">
            <a:xfrm>
              <a:off x="4514" y="1469"/>
              <a:ext cx="1"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28744" name="Line 15"/>
            <p:cNvSpPr>
              <a:spLocks noChangeShapeType="1"/>
            </p:cNvSpPr>
            <p:nvPr/>
          </p:nvSpPr>
          <p:spPr bwMode="auto">
            <a:xfrm>
              <a:off x="4487" y="1469"/>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28745" name="Text Box 16"/>
            <p:cNvSpPr txBox="1">
              <a:spLocks noChangeArrowheads="1"/>
            </p:cNvSpPr>
            <p:nvPr/>
          </p:nvSpPr>
          <p:spPr bwMode="auto">
            <a:xfrm>
              <a:off x="4198" y="1853"/>
              <a:ext cx="17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defTabSz="457200" fontAlgn="base">
                <a:spcBef>
                  <a:spcPct val="50000"/>
                </a:spcBef>
                <a:spcAft>
                  <a:spcPct val="0"/>
                </a:spcAft>
              </a:pPr>
              <a:r>
                <a:rPr lang="en-US" altLang="en-US" sz="2400" b="1">
                  <a:solidFill>
                    <a:srgbClr val="FF6600"/>
                  </a:solidFill>
                  <a:latin typeface="Times New Roman" pitchFamily="18" charset="0"/>
                  <a:cs typeface="Arial" charset="0"/>
                </a:rPr>
                <a:t>M</a:t>
              </a:r>
            </a:p>
          </p:txBody>
        </p:sp>
        <p:sp>
          <p:nvSpPr>
            <p:cNvPr id="28746" name="Text Box 17"/>
            <p:cNvSpPr txBox="1">
              <a:spLocks noChangeArrowheads="1"/>
            </p:cNvSpPr>
            <p:nvPr/>
          </p:nvSpPr>
          <p:spPr bwMode="auto">
            <a:xfrm>
              <a:off x="4473" y="1853"/>
              <a:ext cx="35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defTabSz="457200" fontAlgn="base">
                <a:spcBef>
                  <a:spcPct val="50000"/>
                </a:spcBef>
                <a:spcAft>
                  <a:spcPct val="0"/>
                </a:spcAft>
              </a:pPr>
              <a:r>
                <a:rPr lang="en-US" altLang="en-US" sz="2400" b="1">
                  <a:solidFill>
                    <a:srgbClr val="000000"/>
                  </a:solidFill>
                  <a:latin typeface="Times New Roman" pitchFamily="18" charset="0"/>
                  <a:cs typeface="Arial" charset="0"/>
                </a:rPr>
                <a:t>c)</a:t>
              </a:r>
            </a:p>
          </p:txBody>
        </p:sp>
      </p:grpSp>
      <p:grpSp>
        <p:nvGrpSpPr>
          <p:cNvPr id="3" name="Group 19"/>
          <p:cNvGrpSpPr>
            <a:grpSpLocks/>
          </p:cNvGrpSpPr>
          <p:nvPr/>
        </p:nvGrpSpPr>
        <p:grpSpPr bwMode="auto">
          <a:xfrm>
            <a:off x="406400" y="914401"/>
            <a:ext cx="3149600" cy="1954213"/>
            <a:chOff x="158" y="981"/>
            <a:chExt cx="1103" cy="1231"/>
          </a:xfrm>
        </p:grpSpPr>
        <p:sp>
          <p:nvSpPr>
            <p:cNvPr id="28729" name="Text Box 20"/>
            <p:cNvSpPr txBox="1">
              <a:spLocks noChangeArrowheads="1"/>
            </p:cNvSpPr>
            <p:nvPr/>
          </p:nvSpPr>
          <p:spPr bwMode="auto">
            <a:xfrm>
              <a:off x="359" y="981"/>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defTabSz="457200" fontAlgn="base">
                <a:spcBef>
                  <a:spcPct val="50000"/>
                </a:spcBef>
                <a:spcAft>
                  <a:spcPct val="0"/>
                </a:spcAft>
              </a:pPr>
              <a:r>
                <a:rPr lang="en-US" altLang="en-US" sz="2400" b="1">
                  <a:solidFill>
                    <a:srgbClr val="FF6600"/>
                  </a:solidFill>
                  <a:latin typeface="Times New Roman" pitchFamily="18" charset="0"/>
                  <a:cs typeface="Arial" charset="0"/>
                </a:rPr>
                <a:t>A</a:t>
              </a:r>
            </a:p>
          </p:txBody>
        </p:sp>
        <p:sp>
          <p:nvSpPr>
            <p:cNvPr id="28730" name="Text Box 21"/>
            <p:cNvSpPr txBox="1">
              <a:spLocks noChangeArrowheads="1"/>
            </p:cNvSpPr>
            <p:nvPr/>
          </p:nvSpPr>
          <p:spPr bwMode="auto">
            <a:xfrm>
              <a:off x="985" y="1779"/>
              <a:ext cx="20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defTabSz="457200" fontAlgn="base">
                <a:spcBef>
                  <a:spcPct val="50000"/>
                </a:spcBef>
                <a:spcAft>
                  <a:spcPct val="0"/>
                </a:spcAft>
              </a:pPr>
              <a:r>
                <a:rPr lang="en-US" altLang="en-US" sz="2400" b="1">
                  <a:solidFill>
                    <a:srgbClr val="FF6600"/>
                  </a:solidFill>
                  <a:latin typeface="Times New Roman" pitchFamily="18" charset="0"/>
                  <a:cs typeface="Arial" charset="0"/>
                </a:rPr>
                <a:t>C</a:t>
              </a:r>
            </a:p>
          </p:txBody>
        </p:sp>
        <p:sp>
          <p:nvSpPr>
            <p:cNvPr id="28731" name="Text Box 22"/>
            <p:cNvSpPr txBox="1">
              <a:spLocks noChangeArrowheads="1"/>
            </p:cNvSpPr>
            <p:nvPr/>
          </p:nvSpPr>
          <p:spPr bwMode="auto">
            <a:xfrm>
              <a:off x="158" y="1815"/>
              <a:ext cx="17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defTabSz="457200" fontAlgn="base">
                <a:spcBef>
                  <a:spcPct val="50000"/>
                </a:spcBef>
                <a:spcAft>
                  <a:spcPct val="0"/>
                </a:spcAft>
              </a:pPr>
              <a:r>
                <a:rPr lang="en-US" altLang="en-US" sz="2400" b="1">
                  <a:solidFill>
                    <a:srgbClr val="FF6600"/>
                  </a:solidFill>
                  <a:latin typeface="Times New Roman" pitchFamily="18" charset="0"/>
                  <a:cs typeface="Arial" charset="0"/>
                </a:rPr>
                <a:t>D</a:t>
              </a:r>
            </a:p>
          </p:txBody>
        </p:sp>
        <p:graphicFrame>
          <p:nvGraphicFramePr>
            <p:cNvPr id="28732" name="Object 23"/>
            <p:cNvGraphicFramePr>
              <a:graphicFrameLocks noChangeAspect="1"/>
            </p:cNvGraphicFramePr>
            <p:nvPr/>
          </p:nvGraphicFramePr>
          <p:xfrm>
            <a:off x="158" y="1122"/>
            <a:ext cx="1056" cy="802"/>
          </p:xfrm>
          <a:graphic>
            <a:graphicData uri="http://schemas.openxmlformats.org/presentationml/2006/ole">
              <mc:AlternateContent xmlns:mc="http://schemas.openxmlformats.org/markup-compatibility/2006">
                <mc:Choice xmlns:v="urn:schemas-microsoft-com:vml" Requires="v">
                  <p:oleObj spid="_x0000_s2080" name="Picture" r:id="rId4" imgW="3209544" imgH="1685544" progId="Word.Picture.8">
                    <p:embed/>
                  </p:oleObj>
                </mc:Choice>
                <mc:Fallback>
                  <p:oleObj name="Picture" r:id="rId4" imgW="3209544" imgH="1685544" progId="Word.Pictur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 y="1122"/>
                          <a:ext cx="1056" cy="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733" name="Text Box 24"/>
            <p:cNvSpPr txBox="1">
              <a:spLocks noChangeArrowheads="1"/>
            </p:cNvSpPr>
            <p:nvPr/>
          </p:nvSpPr>
          <p:spPr bwMode="auto">
            <a:xfrm>
              <a:off x="509" y="1924"/>
              <a:ext cx="33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defTabSz="457200" fontAlgn="base">
                <a:spcBef>
                  <a:spcPct val="50000"/>
                </a:spcBef>
                <a:spcAft>
                  <a:spcPct val="0"/>
                </a:spcAft>
              </a:pPr>
              <a:r>
                <a:rPr lang="en-US" altLang="en-US" sz="2400" b="1">
                  <a:solidFill>
                    <a:srgbClr val="000000"/>
                  </a:solidFill>
                  <a:latin typeface="Times New Roman" pitchFamily="18" charset="0"/>
                  <a:cs typeface="Arial" charset="0"/>
                </a:rPr>
                <a:t>a)</a:t>
              </a:r>
            </a:p>
          </p:txBody>
        </p:sp>
        <p:sp>
          <p:nvSpPr>
            <p:cNvPr id="28734" name="Text Box 25"/>
            <p:cNvSpPr txBox="1">
              <a:spLocks noChangeArrowheads="1"/>
            </p:cNvSpPr>
            <p:nvPr/>
          </p:nvSpPr>
          <p:spPr bwMode="auto">
            <a:xfrm>
              <a:off x="1136" y="1017"/>
              <a:ext cx="12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defTabSz="457200" fontAlgn="base">
                <a:spcBef>
                  <a:spcPct val="50000"/>
                </a:spcBef>
                <a:spcAft>
                  <a:spcPct val="0"/>
                </a:spcAft>
              </a:pPr>
              <a:r>
                <a:rPr lang="en-US" altLang="en-US" sz="2400" b="1">
                  <a:solidFill>
                    <a:srgbClr val="FF6600"/>
                  </a:solidFill>
                  <a:latin typeface="Times New Roman" pitchFamily="18" charset="0"/>
                  <a:cs typeface="Arial" charset="0"/>
                </a:rPr>
                <a:t>B</a:t>
              </a:r>
            </a:p>
          </p:txBody>
        </p:sp>
      </p:grpSp>
      <p:sp>
        <p:nvSpPr>
          <p:cNvPr id="94234" name="Text Box 26"/>
          <p:cNvSpPr txBox="1">
            <a:spLocks noChangeArrowheads="1"/>
          </p:cNvSpPr>
          <p:nvPr/>
        </p:nvSpPr>
        <p:spPr bwMode="auto">
          <a:xfrm>
            <a:off x="304800" y="86800"/>
            <a:ext cx="11785600" cy="52322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defTabSz="457200" fontAlgn="base">
              <a:spcBef>
                <a:spcPct val="50000"/>
              </a:spcBef>
              <a:spcAft>
                <a:spcPct val="0"/>
              </a:spcAft>
            </a:pPr>
            <a:r>
              <a:rPr lang="en-US" altLang="en-US" sz="2800" b="1" dirty="0" err="1" smtClean="0">
                <a:solidFill>
                  <a:srgbClr val="FF0000"/>
                </a:solidFill>
                <a:latin typeface="Times New Roman" pitchFamily="18" charset="0"/>
                <a:cs typeface="Times New Roman" pitchFamily="18" charset="0"/>
              </a:rPr>
              <a:t>Hoạt</a:t>
            </a:r>
            <a:r>
              <a:rPr lang="en-US" altLang="en-US" sz="2800" b="1" dirty="0" smtClean="0">
                <a:solidFill>
                  <a:srgbClr val="FF0000"/>
                </a:solidFill>
                <a:latin typeface="Times New Roman" pitchFamily="18" charset="0"/>
                <a:cs typeface="Times New Roman" pitchFamily="18" charset="0"/>
              </a:rPr>
              <a:t> </a:t>
            </a:r>
            <a:r>
              <a:rPr lang="en-US" altLang="en-US" sz="2800" b="1" dirty="0" err="1" smtClean="0">
                <a:solidFill>
                  <a:srgbClr val="FF0000"/>
                </a:solidFill>
                <a:latin typeface="Times New Roman" pitchFamily="18" charset="0"/>
                <a:cs typeface="Times New Roman" pitchFamily="18" charset="0"/>
              </a:rPr>
              <a:t>động</a:t>
            </a:r>
            <a:r>
              <a:rPr lang="en-US" altLang="en-US" sz="2800" b="1" dirty="0" smtClean="0">
                <a:solidFill>
                  <a:srgbClr val="FF0000"/>
                </a:solidFill>
                <a:latin typeface="Times New Roman" pitchFamily="18" charset="0"/>
                <a:cs typeface="Times New Roman" pitchFamily="18" charset="0"/>
              </a:rPr>
              <a:t> </a:t>
            </a:r>
            <a:r>
              <a:rPr lang="en-US" altLang="en-US" sz="2800" b="1" dirty="0" err="1" smtClean="0">
                <a:solidFill>
                  <a:srgbClr val="FF0000"/>
                </a:solidFill>
                <a:latin typeface="Times New Roman" pitchFamily="18" charset="0"/>
                <a:cs typeface="Times New Roman" pitchFamily="18" charset="0"/>
              </a:rPr>
              <a:t>nhóm</a:t>
            </a:r>
            <a:r>
              <a:rPr lang="en-US" altLang="en-US" sz="2800" b="1" dirty="0" smtClean="0">
                <a:solidFill>
                  <a:srgbClr val="FF0000"/>
                </a:solidFill>
                <a:latin typeface="Times New Roman" pitchFamily="18" charset="0"/>
                <a:cs typeface="Times New Roman" pitchFamily="18" charset="0"/>
              </a:rPr>
              <a:t> </a:t>
            </a:r>
            <a:r>
              <a:rPr lang="en-US" altLang="en-US" sz="2800" dirty="0" smtClean="0">
                <a:solidFill>
                  <a:srgbClr val="FF0000"/>
                </a:solidFill>
                <a:latin typeface="Times New Roman" pitchFamily="18" charset="0"/>
                <a:cs typeface="Times New Roman" pitchFamily="18" charset="0"/>
              </a:rPr>
              <a:t>: </a:t>
            </a:r>
            <a:r>
              <a:rPr lang="en-US" altLang="en-US" sz="2600" dirty="0" smtClean="0">
                <a:solidFill>
                  <a:srgbClr val="0070C0"/>
                </a:solidFill>
                <a:latin typeface="Times New Roman" pitchFamily="18" charset="0"/>
                <a:cs typeface="Times New Roman" pitchFamily="18" charset="0"/>
              </a:rPr>
              <a:t>?3 </a:t>
            </a:r>
            <a:r>
              <a:rPr lang="en-US" altLang="en-US" sz="2600" dirty="0" err="1" smtClean="0">
                <a:solidFill>
                  <a:srgbClr val="0070C0"/>
                </a:solidFill>
                <a:latin typeface="Times New Roman" pitchFamily="18" charset="0"/>
                <a:cs typeface="Times New Roman" pitchFamily="18" charset="0"/>
              </a:rPr>
              <a:t>và</a:t>
            </a:r>
            <a:r>
              <a:rPr lang="en-US" altLang="en-US" sz="2600" dirty="0" smtClean="0">
                <a:solidFill>
                  <a:srgbClr val="0070C0"/>
                </a:solidFill>
                <a:latin typeface="Times New Roman" pitchFamily="18" charset="0"/>
                <a:cs typeface="Times New Roman" pitchFamily="18" charset="0"/>
              </a:rPr>
              <a:t> </a:t>
            </a:r>
            <a:r>
              <a:rPr lang="en-US" altLang="en-US" sz="2600" b="1" dirty="0" err="1" smtClean="0">
                <a:solidFill>
                  <a:srgbClr val="0070C0"/>
                </a:solidFill>
                <a:latin typeface="Times New Roman" pitchFamily="18" charset="0"/>
                <a:cs typeface="Times New Roman" pitchFamily="18" charset="0"/>
              </a:rPr>
              <a:t>Bài</a:t>
            </a:r>
            <a:r>
              <a:rPr lang="en-US" altLang="en-US" sz="2600" b="1" dirty="0" smtClean="0">
                <a:solidFill>
                  <a:srgbClr val="0070C0"/>
                </a:solidFill>
                <a:latin typeface="Times New Roman" pitchFamily="18" charset="0"/>
                <a:cs typeface="Times New Roman" pitchFamily="18" charset="0"/>
              </a:rPr>
              <a:t> </a:t>
            </a:r>
            <a:r>
              <a:rPr lang="en-US" altLang="en-US" sz="2600" b="1" dirty="0" err="1">
                <a:solidFill>
                  <a:srgbClr val="0070C0"/>
                </a:solidFill>
                <a:latin typeface="Times New Roman" pitchFamily="18" charset="0"/>
                <a:cs typeface="Times New Roman" pitchFamily="18" charset="0"/>
              </a:rPr>
              <a:t>tập</a:t>
            </a:r>
            <a:r>
              <a:rPr lang="en-US" altLang="en-US" sz="2600" b="1" dirty="0">
                <a:solidFill>
                  <a:srgbClr val="0070C0"/>
                </a:solidFill>
                <a:latin typeface="Times New Roman" pitchFamily="18" charset="0"/>
                <a:cs typeface="Times New Roman" pitchFamily="18" charset="0"/>
              </a:rPr>
              <a:t> 73 </a:t>
            </a:r>
            <a:r>
              <a:rPr lang="en-US" altLang="en-US" sz="2600" b="1" dirty="0">
                <a:solidFill>
                  <a:srgbClr val="0000CC"/>
                </a:solidFill>
                <a:latin typeface="Times New Roman" pitchFamily="18" charset="0"/>
                <a:cs typeface="Times New Roman" pitchFamily="18" charset="0"/>
              </a:rPr>
              <a:t>(SGK /105;106</a:t>
            </a:r>
            <a:r>
              <a:rPr lang="en-US" altLang="en-US" sz="2600" dirty="0">
                <a:solidFill>
                  <a:srgbClr val="0000CC"/>
                </a:solidFill>
                <a:latin typeface="Times New Roman" pitchFamily="18" charset="0"/>
                <a:cs typeface="Times New Roman" pitchFamily="18" charset="0"/>
              </a:rPr>
              <a:t>) </a:t>
            </a:r>
            <a:r>
              <a:rPr lang="en-US" altLang="en-US" sz="2600" b="1" dirty="0" err="1">
                <a:solidFill>
                  <a:srgbClr val="000000"/>
                </a:solidFill>
                <a:latin typeface="Times New Roman" pitchFamily="18" charset="0"/>
                <a:cs typeface="Times New Roman" pitchFamily="18" charset="0"/>
              </a:rPr>
              <a:t>Tìm</a:t>
            </a:r>
            <a:r>
              <a:rPr lang="en-US" altLang="en-US" sz="2600" b="1" dirty="0">
                <a:solidFill>
                  <a:srgbClr val="000000"/>
                </a:solidFill>
                <a:latin typeface="Times New Roman" pitchFamily="18" charset="0"/>
                <a:cs typeface="Times New Roman" pitchFamily="18" charset="0"/>
              </a:rPr>
              <a:t> </a:t>
            </a:r>
            <a:r>
              <a:rPr lang="en-US" altLang="en-US" sz="2600" b="1" dirty="0" err="1">
                <a:solidFill>
                  <a:srgbClr val="000000"/>
                </a:solidFill>
                <a:latin typeface="Times New Roman" pitchFamily="18" charset="0"/>
                <a:cs typeface="Times New Roman" pitchFamily="18" charset="0"/>
              </a:rPr>
              <a:t>các</a:t>
            </a:r>
            <a:r>
              <a:rPr lang="en-US" altLang="en-US" sz="2600" b="1" dirty="0">
                <a:solidFill>
                  <a:srgbClr val="000000"/>
                </a:solidFill>
                <a:latin typeface="Times New Roman" pitchFamily="18" charset="0"/>
                <a:cs typeface="Times New Roman" pitchFamily="18" charset="0"/>
              </a:rPr>
              <a:t> </a:t>
            </a:r>
            <a:r>
              <a:rPr lang="en-US" altLang="en-US" sz="2600" b="1" dirty="0" err="1">
                <a:solidFill>
                  <a:srgbClr val="000000"/>
                </a:solidFill>
                <a:latin typeface="Times New Roman" pitchFamily="18" charset="0"/>
                <a:cs typeface="Times New Roman" pitchFamily="18" charset="0"/>
              </a:rPr>
              <a:t>hình</a:t>
            </a:r>
            <a:r>
              <a:rPr lang="en-US" altLang="en-US" sz="2600" b="1" dirty="0">
                <a:solidFill>
                  <a:srgbClr val="000000"/>
                </a:solidFill>
                <a:latin typeface="Times New Roman" pitchFamily="18" charset="0"/>
                <a:cs typeface="Times New Roman" pitchFamily="18" charset="0"/>
              </a:rPr>
              <a:t> </a:t>
            </a:r>
            <a:r>
              <a:rPr lang="en-US" altLang="en-US" sz="2600" b="1" dirty="0" err="1">
                <a:solidFill>
                  <a:srgbClr val="000000"/>
                </a:solidFill>
                <a:latin typeface="Times New Roman" pitchFamily="18" charset="0"/>
                <a:cs typeface="Times New Roman" pitchFamily="18" charset="0"/>
              </a:rPr>
              <a:t>thoi</a:t>
            </a:r>
            <a:r>
              <a:rPr lang="en-US" altLang="en-US" sz="2600" b="1" dirty="0">
                <a:solidFill>
                  <a:srgbClr val="000000"/>
                </a:solidFill>
                <a:latin typeface="Times New Roman" pitchFamily="18" charset="0"/>
                <a:cs typeface="Times New Roman" pitchFamily="18" charset="0"/>
              </a:rPr>
              <a:t> </a:t>
            </a:r>
            <a:r>
              <a:rPr lang="en-US" altLang="en-US" sz="2600" b="1" dirty="0" err="1">
                <a:solidFill>
                  <a:srgbClr val="000000"/>
                </a:solidFill>
                <a:latin typeface="Times New Roman" pitchFamily="18" charset="0"/>
                <a:cs typeface="Times New Roman" pitchFamily="18" charset="0"/>
              </a:rPr>
              <a:t>trên</a:t>
            </a:r>
            <a:r>
              <a:rPr lang="en-US" altLang="en-US" sz="2600" b="1" dirty="0">
                <a:solidFill>
                  <a:srgbClr val="000000"/>
                </a:solidFill>
                <a:latin typeface="Times New Roman" pitchFamily="18" charset="0"/>
                <a:cs typeface="Times New Roman" pitchFamily="18" charset="0"/>
              </a:rPr>
              <a:t> </a:t>
            </a:r>
            <a:r>
              <a:rPr lang="en-US" altLang="en-US" sz="2600" b="1" dirty="0" err="1">
                <a:solidFill>
                  <a:srgbClr val="000000"/>
                </a:solidFill>
                <a:latin typeface="Times New Roman" pitchFamily="18" charset="0"/>
                <a:cs typeface="Times New Roman" pitchFamily="18" charset="0"/>
              </a:rPr>
              <a:t>hình</a:t>
            </a:r>
            <a:r>
              <a:rPr lang="en-US" altLang="en-US" sz="2600" b="1" dirty="0">
                <a:solidFill>
                  <a:srgbClr val="000000"/>
                </a:solidFill>
                <a:latin typeface="Times New Roman" pitchFamily="18" charset="0"/>
                <a:cs typeface="Times New Roman" pitchFamily="18" charset="0"/>
              </a:rPr>
              <a:t>:</a:t>
            </a:r>
          </a:p>
        </p:txBody>
      </p:sp>
      <p:grpSp>
        <p:nvGrpSpPr>
          <p:cNvPr id="4" name="Group 27"/>
          <p:cNvGrpSpPr>
            <a:grpSpLocks/>
          </p:cNvGrpSpPr>
          <p:nvPr/>
        </p:nvGrpSpPr>
        <p:grpSpPr bwMode="auto">
          <a:xfrm>
            <a:off x="7274108" y="2417061"/>
            <a:ext cx="3728856" cy="2827607"/>
            <a:chOff x="3792" y="1824"/>
            <a:chExt cx="2091" cy="2143"/>
          </a:xfrm>
        </p:grpSpPr>
        <p:grpSp>
          <p:nvGrpSpPr>
            <p:cNvPr id="28721" name="Group 28"/>
            <p:cNvGrpSpPr>
              <a:grpSpLocks/>
            </p:cNvGrpSpPr>
            <p:nvPr/>
          </p:nvGrpSpPr>
          <p:grpSpPr bwMode="auto">
            <a:xfrm>
              <a:off x="3792" y="1824"/>
              <a:ext cx="1680" cy="1968"/>
              <a:chOff x="192" y="2448"/>
              <a:chExt cx="1824" cy="1536"/>
            </a:xfrm>
          </p:grpSpPr>
          <p:pic>
            <p:nvPicPr>
              <p:cNvPr id="28724" name="Picture 29" descr="hinh thoi dong ta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 y="2448"/>
                <a:ext cx="1554" cy="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25" name="Text Box 30"/>
              <p:cNvSpPr txBox="1">
                <a:spLocks noChangeArrowheads="1"/>
              </p:cNvSpPr>
              <p:nvPr/>
            </p:nvSpPr>
            <p:spPr bwMode="auto">
              <a:xfrm>
                <a:off x="960" y="2736"/>
                <a:ext cx="273"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defTabSz="457200" fontAlgn="base">
                  <a:spcBef>
                    <a:spcPct val="50000"/>
                  </a:spcBef>
                  <a:spcAft>
                    <a:spcPct val="0"/>
                  </a:spcAft>
                </a:pPr>
                <a:r>
                  <a:rPr lang="en-US" altLang="en-US" sz="2400" b="1">
                    <a:solidFill>
                      <a:srgbClr val="FF6600"/>
                    </a:solidFill>
                    <a:latin typeface="Times New Roman" pitchFamily="18" charset="0"/>
                    <a:cs typeface="Arial" charset="0"/>
                  </a:rPr>
                  <a:t>A</a:t>
                </a:r>
              </a:p>
            </p:txBody>
          </p:sp>
          <p:sp>
            <p:nvSpPr>
              <p:cNvPr id="28726" name="Text Box 31"/>
              <p:cNvSpPr txBox="1">
                <a:spLocks noChangeArrowheads="1"/>
              </p:cNvSpPr>
              <p:nvPr/>
            </p:nvSpPr>
            <p:spPr bwMode="auto">
              <a:xfrm>
                <a:off x="1790" y="3072"/>
                <a:ext cx="226"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defTabSz="457200" fontAlgn="base">
                  <a:spcBef>
                    <a:spcPct val="50000"/>
                  </a:spcBef>
                  <a:spcAft>
                    <a:spcPct val="0"/>
                  </a:spcAft>
                </a:pPr>
                <a:r>
                  <a:rPr lang="en-US" altLang="en-US" sz="2400" b="1">
                    <a:solidFill>
                      <a:srgbClr val="FF6600"/>
                    </a:solidFill>
                    <a:latin typeface="Times New Roman" pitchFamily="18" charset="0"/>
                    <a:cs typeface="Arial" charset="0"/>
                  </a:rPr>
                  <a:t>D</a:t>
                </a:r>
              </a:p>
            </p:txBody>
          </p:sp>
          <p:sp>
            <p:nvSpPr>
              <p:cNvPr id="28727" name="Text Box 32"/>
              <p:cNvSpPr txBox="1">
                <a:spLocks noChangeArrowheads="1"/>
              </p:cNvSpPr>
              <p:nvPr/>
            </p:nvSpPr>
            <p:spPr bwMode="auto">
              <a:xfrm>
                <a:off x="1056" y="3456"/>
                <a:ext cx="288"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defTabSz="457200" fontAlgn="base">
                  <a:spcBef>
                    <a:spcPct val="50000"/>
                  </a:spcBef>
                  <a:spcAft>
                    <a:spcPct val="0"/>
                  </a:spcAft>
                </a:pPr>
                <a:r>
                  <a:rPr lang="en-US" altLang="en-US" sz="2400" b="1">
                    <a:solidFill>
                      <a:srgbClr val="FF6600"/>
                    </a:solidFill>
                    <a:latin typeface="Times New Roman" pitchFamily="18" charset="0"/>
                    <a:cs typeface="Arial" charset="0"/>
                  </a:rPr>
                  <a:t>B</a:t>
                </a:r>
              </a:p>
            </p:txBody>
          </p:sp>
          <p:sp>
            <p:nvSpPr>
              <p:cNvPr id="28728" name="Text Box 33"/>
              <p:cNvSpPr txBox="1">
                <a:spLocks noChangeArrowheads="1"/>
              </p:cNvSpPr>
              <p:nvPr/>
            </p:nvSpPr>
            <p:spPr bwMode="auto">
              <a:xfrm>
                <a:off x="192" y="3072"/>
                <a:ext cx="384"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defTabSz="457200" fontAlgn="base">
                  <a:spcBef>
                    <a:spcPct val="50000"/>
                  </a:spcBef>
                  <a:spcAft>
                    <a:spcPct val="0"/>
                  </a:spcAft>
                </a:pPr>
                <a:r>
                  <a:rPr lang="en-US" altLang="en-US" sz="2400" b="1">
                    <a:solidFill>
                      <a:srgbClr val="FF6600"/>
                    </a:solidFill>
                    <a:latin typeface="Times New Roman" pitchFamily="18" charset="0"/>
                    <a:cs typeface="Arial" charset="0"/>
                  </a:rPr>
                  <a:t>C</a:t>
                </a:r>
              </a:p>
            </p:txBody>
          </p:sp>
        </p:grpSp>
        <p:sp>
          <p:nvSpPr>
            <p:cNvPr id="28722" name="Text Box 34"/>
            <p:cNvSpPr txBox="1">
              <a:spLocks noChangeArrowheads="1"/>
            </p:cNvSpPr>
            <p:nvPr/>
          </p:nvSpPr>
          <p:spPr bwMode="auto">
            <a:xfrm>
              <a:off x="5184" y="3311"/>
              <a:ext cx="288" cy="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defTabSz="457200" fontAlgn="base">
                <a:spcBef>
                  <a:spcPct val="50000"/>
                </a:spcBef>
                <a:spcAft>
                  <a:spcPct val="0"/>
                </a:spcAft>
              </a:pPr>
              <a:endParaRPr lang="en-US" altLang="en-US" sz="2400" b="1">
                <a:solidFill>
                  <a:srgbClr val="000000"/>
                </a:solidFill>
                <a:latin typeface="Times New Roman" pitchFamily="18" charset="0"/>
                <a:cs typeface="Arial" charset="0"/>
              </a:endParaRPr>
            </a:p>
          </p:txBody>
        </p:sp>
        <p:sp>
          <p:nvSpPr>
            <p:cNvPr id="28723" name="Text Box 35"/>
            <p:cNvSpPr txBox="1">
              <a:spLocks noChangeArrowheads="1"/>
            </p:cNvSpPr>
            <p:nvPr/>
          </p:nvSpPr>
          <p:spPr bwMode="auto">
            <a:xfrm>
              <a:off x="3867" y="3664"/>
              <a:ext cx="2016"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algn="ctr" defTabSz="457200" fontAlgn="base">
                <a:spcBef>
                  <a:spcPct val="50000"/>
                </a:spcBef>
                <a:spcAft>
                  <a:spcPct val="0"/>
                </a:spcAft>
              </a:pPr>
              <a:r>
                <a:rPr lang="en-US" altLang="en-US" sz="2000" b="1" dirty="0">
                  <a:solidFill>
                    <a:srgbClr val="003399"/>
                  </a:solidFill>
                  <a:latin typeface="Times New Roman" pitchFamily="18" charset="0"/>
                  <a:cs typeface="Arial" charset="0"/>
                </a:rPr>
                <a:t>(A;B </a:t>
              </a:r>
              <a:r>
                <a:rPr lang="en-US" altLang="en-US" sz="2000" b="1" dirty="0" err="1">
                  <a:solidFill>
                    <a:srgbClr val="003399"/>
                  </a:solidFill>
                  <a:latin typeface="Times New Roman" pitchFamily="18" charset="0"/>
                  <a:cs typeface="Arial" charset="0"/>
                </a:rPr>
                <a:t>là</a:t>
              </a:r>
              <a:r>
                <a:rPr lang="en-US" altLang="en-US" sz="2000" b="1" dirty="0">
                  <a:solidFill>
                    <a:srgbClr val="003399"/>
                  </a:solidFill>
                  <a:latin typeface="Times New Roman" pitchFamily="18" charset="0"/>
                  <a:cs typeface="Arial" charset="0"/>
                </a:rPr>
                <a:t> </a:t>
              </a:r>
              <a:r>
                <a:rPr lang="en-US" altLang="en-US" sz="2000" b="1" dirty="0" err="1">
                  <a:solidFill>
                    <a:srgbClr val="003399"/>
                  </a:solidFill>
                  <a:latin typeface="Times New Roman" pitchFamily="18" charset="0"/>
                  <a:cs typeface="Arial" charset="0"/>
                </a:rPr>
                <a:t>tâm</a:t>
              </a:r>
              <a:r>
                <a:rPr lang="en-US" altLang="en-US" sz="2000" b="1" dirty="0">
                  <a:solidFill>
                    <a:srgbClr val="003399"/>
                  </a:solidFill>
                  <a:latin typeface="Times New Roman" pitchFamily="18" charset="0"/>
                  <a:cs typeface="Arial" charset="0"/>
                </a:rPr>
                <a:t> </a:t>
              </a:r>
              <a:r>
                <a:rPr lang="en-US" altLang="en-US" sz="2000" b="1" dirty="0" err="1">
                  <a:solidFill>
                    <a:srgbClr val="003399"/>
                  </a:solidFill>
                  <a:latin typeface="Times New Roman" pitchFamily="18" charset="0"/>
                  <a:cs typeface="Arial" charset="0"/>
                </a:rPr>
                <a:t>đường</a:t>
              </a:r>
              <a:r>
                <a:rPr lang="en-US" altLang="en-US" sz="2000" b="1" dirty="0">
                  <a:solidFill>
                    <a:srgbClr val="003399"/>
                  </a:solidFill>
                  <a:latin typeface="Times New Roman" pitchFamily="18" charset="0"/>
                  <a:cs typeface="Arial" charset="0"/>
                </a:rPr>
                <a:t> </a:t>
              </a:r>
              <a:r>
                <a:rPr lang="en-US" altLang="en-US" sz="2000" b="1" dirty="0" err="1">
                  <a:solidFill>
                    <a:srgbClr val="003399"/>
                  </a:solidFill>
                  <a:latin typeface="Times New Roman" pitchFamily="18" charset="0"/>
                  <a:cs typeface="Arial" charset="0"/>
                </a:rPr>
                <a:t>tròn</a:t>
              </a:r>
              <a:r>
                <a:rPr lang="en-US" altLang="en-US" sz="2000" b="1" dirty="0">
                  <a:solidFill>
                    <a:srgbClr val="003399"/>
                  </a:solidFill>
                  <a:latin typeface="Times New Roman" pitchFamily="18" charset="0"/>
                  <a:cs typeface="Arial" charset="0"/>
                </a:rPr>
                <a:t>)</a:t>
              </a:r>
            </a:p>
          </p:txBody>
        </p:sp>
      </p:grpSp>
      <p:grpSp>
        <p:nvGrpSpPr>
          <p:cNvPr id="6" name="Group 36"/>
          <p:cNvGrpSpPr>
            <a:grpSpLocks/>
          </p:cNvGrpSpPr>
          <p:nvPr/>
        </p:nvGrpSpPr>
        <p:grpSpPr bwMode="auto">
          <a:xfrm>
            <a:off x="3759200" y="838200"/>
            <a:ext cx="3860800" cy="2070100"/>
            <a:chOff x="2037" y="778"/>
            <a:chExt cx="1297" cy="1304"/>
          </a:xfrm>
        </p:grpSpPr>
        <p:grpSp>
          <p:nvGrpSpPr>
            <p:cNvPr id="28706" name="Group 37"/>
            <p:cNvGrpSpPr>
              <a:grpSpLocks/>
            </p:cNvGrpSpPr>
            <p:nvPr/>
          </p:nvGrpSpPr>
          <p:grpSpPr bwMode="auto">
            <a:xfrm>
              <a:off x="2037" y="778"/>
              <a:ext cx="1297" cy="1256"/>
              <a:chOff x="2688" y="336"/>
              <a:chExt cx="2784" cy="1398"/>
            </a:xfrm>
          </p:grpSpPr>
          <p:pic>
            <p:nvPicPr>
              <p:cNvPr id="28716" name="Picture 38" descr="hinh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8" y="576"/>
                <a:ext cx="2640"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17" name="Text Box 39"/>
              <p:cNvSpPr txBox="1">
                <a:spLocks noChangeArrowheads="1"/>
              </p:cNvSpPr>
              <p:nvPr/>
            </p:nvSpPr>
            <p:spPr bwMode="auto">
              <a:xfrm>
                <a:off x="2784" y="336"/>
                <a:ext cx="336"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defTabSz="457200" fontAlgn="base">
                  <a:spcBef>
                    <a:spcPct val="50000"/>
                  </a:spcBef>
                  <a:spcAft>
                    <a:spcPct val="0"/>
                  </a:spcAft>
                </a:pPr>
                <a:r>
                  <a:rPr lang="en-US" altLang="en-US" sz="2400" b="1">
                    <a:solidFill>
                      <a:srgbClr val="FF6600"/>
                    </a:solidFill>
                    <a:latin typeface="Times New Roman" pitchFamily="18" charset="0"/>
                    <a:cs typeface="Arial" charset="0"/>
                  </a:rPr>
                  <a:t>E</a:t>
                </a:r>
              </a:p>
            </p:txBody>
          </p:sp>
          <p:sp>
            <p:nvSpPr>
              <p:cNvPr id="28718" name="Text Box 40"/>
              <p:cNvSpPr txBox="1">
                <a:spLocks noChangeArrowheads="1"/>
              </p:cNvSpPr>
              <p:nvPr/>
            </p:nvSpPr>
            <p:spPr bwMode="auto">
              <a:xfrm>
                <a:off x="4320" y="384"/>
                <a:ext cx="289"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defTabSz="457200" fontAlgn="base">
                  <a:spcBef>
                    <a:spcPct val="50000"/>
                  </a:spcBef>
                  <a:spcAft>
                    <a:spcPct val="0"/>
                  </a:spcAft>
                </a:pPr>
                <a:r>
                  <a:rPr lang="en-US" altLang="en-US" sz="2400" b="1">
                    <a:solidFill>
                      <a:srgbClr val="FF6600"/>
                    </a:solidFill>
                    <a:latin typeface="Times New Roman" pitchFamily="18" charset="0"/>
                    <a:cs typeface="Arial" charset="0"/>
                  </a:rPr>
                  <a:t>F</a:t>
                </a:r>
              </a:p>
            </p:txBody>
          </p:sp>
          <p:sp>
            <p:nvSpPr>
              <p:cNvPr id="28719" name="Text Box 41"/>
              <p:cNvSpPr txBox="1">
                <a:spLocks noChangeArrowheads="1"/>
              </p:cNvSpPr>
              <p:nvPr/>
            </p:nvSpPr>
            <p:spPr bwMode="auto">
              <a:xfrm>
                <a:off x="3313" y="1200"/>
                <a:ext cx="431"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defTabSz="457200" fontAlgn="base">
                  <a:spcBef>
                    <a:spcPct val="50000"/>
                  </a:spcBef>
                  <a:spcAft>
                    <a:spcPct val="0"/>
                  </a:spcAft>
                </a:pPr>
                <a:r>
                  <a:rPr lang="en-US" altLang="en-US" sz="2400" b="1">
                    <a:solidFill>
                      <a:srgbClr val="FF6600"/>
                    </a:solidFill>
                    <a:latin typeface="Times New Roman" pitchFamily="18" charset="0"/>
                    <a:cs typeface="Arial" charset="0"/>
                  </a:rPr>
                  <a:t>H</a:t>
                </a:r>
              </a:p>
            </p:txBody>
          </p:sp>
          <p:sp>
            <p:nvSpPr>
              <p:cNvPr id="28720" name="Text Box 42"/>
              <p:cNvSpPr txBox="1">
                <a:spLocks noChangeArrowheads="1"/>
              </p:cNvSpPr>
              <p:nvPr/>
            </p:nvSpPr>
            <p:spPr bwMode="auto">
              <a:xfrm>
                <a:off x="5199" y="1152"/>
                <a:ext cx="273"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defTabSz="457200" fontAlgn="base">
                  <a:spcBef>
                    <a:spcPct val="50000"/>
                  </a:spcBef>
                  <a:spcAft>
                    <a:spcPct val="0"/>
                  </a:spcAft>
                </a:pPr>
                <a:r>
                  <a:rPr lang="en-US" altLang="en-US" sz="2400" b="1" dirty="0">
                    <a:solidFill>
                      <a:srgbClr val="FF6600"/>
                    </a:solidFill>
                    <a:latin typeface="Times New Roman" pitchFamily="18" charset="0"/>
                    <a:cs typeface="Arial" charset="0"/>
                  </a:rPr>
                  <a:t>G </a:t>
                </a:r>
              </a:p>
            </p:txBody>
          </p:sp>
        </p:grpSp>
        <p:sp>
          <p:nvSpPr>
            <p:cNvPr id="28707" name="Text Box 43"/>
            <p:cNvSpPr txBox="1">
              <a:spLocks noChangeArrowheads="1"/>
            </p:cNvSpPr>
            <p:nvPr/>
          </p:nvSpPr>
          <p:spPr bwMode="auto">
            <a:xfrm>
              <a:off x="2769" y="1794"/>
              <a:ext cx="33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defTabSz="457200" fontAlgn="base">
                <a:spcBef>
                  <a:spcPct val="50000"/>
                </a:spcBef>
                <a:spcAft>
                  <a:spcPct val="0"/>
                </a:spcAft>
              </a:pPr>
              <a:r>
                <a:rPr lang="en-US" altLang="en-US" sz="2400" b="1">
                  <a:solidFill>
                    <a:srgbClr val="000000"/>
                  </a:solidFill>
                  <a:latin typeface="Times New Roman" pitchFamily="18" charset="0"/>
                  <a:cs typeface="Arial" charset="0"/>
                </a:rPr>
                <a:t>b)</a:t>
              </a:r>
            </a:p>
          </p:txBody>
        </p:sp>
        <p:sp>
          <p:nvSpPr>
            <p:cNvPr id="28708" name="Line 44"/>
            <p:cNvSpPr>
              <a:spLocks noChangeShapeType="1"/>
            </p:cNvSpPr>
            <p:nvPr/>
          </p:nvSpPr>
          <p:spPr bwMode="auto">
            <a:xfrm>
              <a:off x="2498" y="1026"/>
              <a:ext cx="23" cy="12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28709" name="Line 45"/>
            <p:cNvSpPr>
              <a:spLocks noChangeShapeType="1"/>
            </p:cNvSpPr>
            <p:nvPr/>
          </p:nvSpPr>
          <p:spPr bwMode="auto">
            <a:xfrm>
              <a:off x="2722" y="1544"/>
              <a:ext cx="22" cy="12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28710" name="Line 46"/>
            <p:cNvSpPr>
              <a:spLocks noChangeShapeType="1"/>
            </p:cNvSpPr>
            <p:nvPr/>
          </p:nvSpPr>
          <p:spPr bwMode="auto">
            <a:xfrm>
              <a:off x="2227" y="1363"/>
              <a:ext cx="6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28711" name="Line 47"/>
            <p:cNvSpPr>
              <a:spLocks noChangeShapeType="1"/>
            </p:cNvSpPr>
            <p:nvPr/>
          </p:nvSpPr>
          <p:spPr bwMode="auto">
            <a:xfrm>
              <a:off x="2239" y="1389"/>
              <a:ext cx="67"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28712" name="Line 48"/>
            <p:cNvSpPr>
              <a:spLocks noChangeShapeType="1"/>
            </p:cNvSpPr>
            <p:nvPr/>
          </p:nvSpPr>
          <p:spPr bwMode="auto">
            <a:xfrm>
              <a:off x="2963" y="1276"/>
              <a:ext cx="67"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28713" name="Line 49"/>
            <p:cNvSpPr>
              <a:spLocks noChangeShapeType="1"/>
            </p:cNvSpPr>
            <p:nvPr/>
          </p:nvSpPr>
          <p:spPr bwMode="auto">
            <a:xfrm>
              <a:off x="2988" y="1320"/>
              <a:ext cx="6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28714" name="Arc 50"/>
            <p:cNvSpPr>
              <a:spLocks/>
            </p:cNvSpPr>
            <p:nvPr/>
          </p:nvSpPr>
          <p:spPr bwMode="auto">
            <a:xfrm flipV="1">
              <a:off x="2213" y="1168"/>
              <a:ext cx="45" cy="9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eaLnBrk="0" fontAlgn="base" hangingPunct="0">
                <a:spcBef>
                  <a:spcPct val="0"/>
                </a:spcBef>
                <a:spcAft>
                  <a:spcPct val="0"/>
                </a:spcAft>
              </a:pPr>
              <a:endParaRPr lang="en-US">
                <a:solidFill>
                  <a:srgbClr val="000000"/>
                </a:solidFill>
              </a:endParaRPr>
            </a:p>
          </p:txBody>
        </p:sp>
        <p:sp>
          <p:nvSpPr>
            <p:cNvPr id="28715" name="Arc 51"/>
            <p:cNvSpPr>
              <a:spLocks/>
            </p:cNvSpPr>
            <p:nvPr/>
          </p:nvSpPr>
          <p:spPr bwMode="auto">
            <a:xfrm flipV="1">
              <a:off x="2278" y="1071"/>
              <a:ext cx="45" cy="9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eaLnBrk="0" fontAlgn="base" hangingPunct="0">
                <a:spcBef>
                  <a:spcPct val="0"/>
                </a:spcBef>
                <a:spcAft>
                  <a:spcPct val="0"/>
                </a:spcAft>
              </a:pPr>
              <a:endParaRPr lang="en-US">
                <a:solidFill>
                  <a:srgbClr val="000000"/>
                </a:solidFill>
              </a:endParaRPr>
            </a:p>
          </p:txBody>
        </p:sp>
      </p:grpSp>
      <p:grpSp>
        <p:nvGrpSpPr>
          <p:cNvPr id="8" name="Group 52"/>
          <p:cNvGrpSpPr>
            <a:grpSpLocks/>
          </p:cNvGrpSpPr>
          <p:nvPr/>
        </p:nvGrpSpPr>
        <p:grpSpPr bwMode="auto">
          <a:xfrm>
            <a:off x="346843" y="2520251"/>
            <a:ext cx="4876800" cy="2290763"/>
            <a:chOff x="198" y="2568"/>
            <a:chExt cx="1968" cy="1443"/>
          </a:xfrm>
        </p:grpSpPr>
        <p:sp>
          <p:nvSpPr>
            <p:cNvPr id="28691" name="Text Box 53"/>
            <p:cNvSpPr txBox="1">
              <a:spLocks noChangeArrowheads="1"/>
            </p:cNvSpPr>
            <p:nvPr/>
          </p:nvSpPr>
          <p:spPr bwMode="auto">
            <a:xfrm>
              <a:off x="198" y="3203"/>
              <a:ext cx="15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defTabSz="457200" fontAlgn="base">
                <a:spcBef>
                  <a:spcPct val="0"/>
                </a:spcBef>
                <a:spcAft>
                  <a:spcPct val="0"/>
                </a:spcAft>
              </a:pPr>
              <a:r>
                <a:rPr lang="en-US" altLang="en-US" sz="2400" b="1">
                  <a:solidFill>
                    <a:srgbClr val="FF6600"/>
                  </a:solidFill>
                  <a:latin typeface="Times New Roman" pitchFamily="18" charset="0"/>
                  <a:cs typeface="Arial" charset="0"/>
                </a:rPr>
                <a:t>P</a:t>
              </a:r>
            </a:p>
          </p:txBody>
        </p:sp>
        <p:sp>
          <p:nvSpPr>
            <p:cNvPr id="28692" name="Text Box 54"/>
            <p:cNvSpPr txBox="1">
              <a:spLocks noChangeArrowheads="1"/>
            </p:cNvSpPr>
            <p:nvPr/>
          </p:nvSpPr>
          <p:spPr bwMode="auto">
            <a:xfrm>
              <a:off x="771" y="3720"/>
              <a:ext cx="14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defTabSz="457200" fontAlgn="base">
                <a:spcBef>
                  <a:spcPct val="0"/>
                </a:spcBef>
                <a:spcAft>
                  <a:spcPct val="0"/>
                </a:spcAft>
              </a:pPr>
              <a:r>
                <a:rPr lang="en-US" altLang="en-US" sz="2400" b="1">
                  <a:solidFill>
                    <a:srgbClr val="FF6600"/>
                  </a:solidFill>
                  <a:latin typeface="Times New Roman" pitchFamily="18" charset="0"/>
                  <a:cs typeface="Arial" charset="0"/>
                </a:rPr>
                <a:t>S</a:t>
              </a:r>
            </a:p>
          </p:txBody>
        </p:sp>
        <p:graphicFrame>
          <p:nvGraphicFramePr>
            <p:cNvPr id="28693" name="Object 55"/>
            <p:cNvGraphicFramePr>
              <a:graphicFrameLocks noChangeAspect="1"/>
            </p:cNvGraphicFramePr>
            <p:nvPr/>
          </p:nvGraphicFramePr>
          <p:xfrm>
            <a:off x="408" y="2808"/>
            <a:ext cx="1686" cy="972"/>
          </p:xfrm>
          <a:graphic>
            <a:graphicData uri="http://schemas.openxmlformats.org/presentationml/2006/ole">
              <mc:AlternateContent xmlns:mc="http://schemas.openxmlformats.org/markup-compatibility/2006">
                <mc:Choice xmlns:v="urn:schemas-microsoft-com:vml" Requires="v">
                  <p:oleObj spid="_x0000_s2081" name="Picture" r:id="rId8" imgW="4020312" imgH="1542288" progId="Word.Picture.8">
                    <p:embed/>
                  </p:oleObj>
                </mc:Choice>
                <mc:Fallback>
                  <p:oleObj name="Picture" r:id="rId8" imgW="4020312" imgH="1542288" progId="Word.Picture.8">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8" y="2808"/>
                          <a:ext cx="1686" cy="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694" name="Text Box 56"/>
            <p:cNvSpPr txBox="1">
              <a:spLocks noChangeArrowheads="1"/>
            </p:cNvSpPr>
            <p:nvPr/>
          </p:nvSpPr>
          <p:spPr bwMode="auto">
            <a:xfrm>
              <a:off x="801" y="2568"/>
              <a:ext cx="7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defTabSz="457200" fontAlgn="base">
                <a:spcBef>
                  <a:spcPct val="50000"/>
                </a:spcBef>
                <a:spcAft>
                  <a:spcPct val="0"/>
                </a:spcAft>
              </a:pPr>
              <a:endParaRPr lang="en-US" altLang="en-US" sz="2400" b="1">
                <a:solidFill>
                  <a:srgbClr val="000000"/>
                </a:solidFill>
                <a:latin typeface="Times New Roman" pitchFamily="18" charset="0"/>
                <a:cs typeface="Arial" charset="0"/>
              </a:endParaRPr>
            </a:p>
          </p:txBody>
        </p:sp>
        <p:sp>
          <p:nvSpPr>
            <p:cNvPr id="28695" name="Text Box 57"/>
            <p:cNvSpPr txBox="1">
              <a:spLocks noChangeArrowheads="1"/>
            </p:cNvSpPr>
            <p:nvPr/>
          </p:nvSpPr>
          <p:spPr bwMode="auto">
            <a:xfrm>
              <a:off x="801" y="2616"/>
              <a:ext cx="18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defTabSz="457200" fontAlgn="base">
                <a:spcBef>
                  <a:spcPct val="50000"/>
                </a:spcBef>
                <a:spcAft>
                  <a:spcPct val="0"/>
                </a:spcAft>
              </a:pPr>
              <a:r>
                <a:rPr lang="en-US" altLang="en-US" sz="2400" b="1">
                  <a:solidFill>
                    <a:srgbClr val="FF6600"/>
                  </a:solidFill>
                  <a:latin typeface="Times New Roman" pitchFamily="18" charset="0"/>
                  <a:cs typeface="Arial" charset="0"/>
                </a:rPr>
                <a:t>Q</a:t>
              </a:r>
            </a:p>
          </p:txBody>
        </p:sp>
        <p:sp>
          <p:nvSpPr>
            <p:cNvPr id="28696" name="Text Box 58"/>
            <p:cNvSpPr txBox="1">
              <a:spLocks noChangeArrowheads="1"/>
            </p:cNvSpPr>
            <p:nvPr/>
          </p:nvSpPr>
          <p:spPr bwMode="auto">
            <a:xfrm>
              <a:off x="2007" y="3240"/>
              <a:ext cx="15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defTabSz="457200" fontAlgn="base">
                <a:spcBef>
                  <a:spcPct val="50000"/>
                </a:spcBef>
                <a:spcAft>
                  <a:spcPct val="0"/>
                </a:spcAft>
              </a:pPr>
              <a:r>
                <a:rPr lang="en-US" altLang="en-US" sz="2400" b="1">
                  <a:solidFill>
                    <a:srgbClr val="FF6600"/>
                  </a:solidFill>
                  <a:latin typeface="Times New Roman" pitchFamily="18" charset="0"/>
                  <a:cs typeface="Arial" charset="0"/>
                </a:rPr>
                <a:t>R</a:t>
              </a:r>
            </a:p>
          </p:txBody>
        </p:sp>
        <p:sp>
          <p:nvSpPr>
            <p:cNvPr id="28697" name="Line 59"/>
            <p:cNvSpPr>
              <a:spLocks noChangeShapeType="1"/>
            </p:cNvSpPr>
            <p:nvPr/>
          </p:nvSpPr>
          <p:spPr bwMode="auto">
            <a:xfrm>
              <a:off x="631" y="3048"/>
              <a:ext cx="97"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28698" name="Line 60"/>
            <p:cNvSpPr>
              <a:spLocks noChangeShapeType="1"/>
            </p:cNvSpPr>
            <p:nvPr/>
          </p:nvSpPr>
          <p:spPr bwMode="auto">
            <a:xfrm>
              <a:off x="651" y="3013"/>
              <a:ext cx="97"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28699" name="Line 61"/>
            <p:cNvSpPr>
              <a:spLocks noChangeShapeType="1"/>
            </p:cNvSpPr>
            <p:nvPr/>
          </p:nvSpPr>
          <p:spPr bwMode="auto">
            <a:xfrm>
              <a:off x="1143" y="357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28700" name="Line 62"/>
            <p:cNvSpPr>
              <a:spLocks noChangeShapeType="1"/>
            </p:cNvSpPr>
            <p:nvPr/>
          </p:nvSpPr>
          <p:spPr bwMode="auto">
            <a:xfrm flipH="1">
              <a:off x="1207" y="2984"/>
              <a:ext cx="58" cy="13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28701" name="Line 63"/>
            <p:cNvSpPr>
              <a:spLocks noChangeShapeType="1"/>
            </p:cNvSpPr>
            <p:nvPr/>
          </p:nvSpPr>
          <p:spPr bwMode="auto">
            <a:xfrm flipH="1">
              <a:off x="663" y="3470"/>
              <a:ext cx="66" cy="11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28702" name="Text Box 64"/>
            <p:cNvSpPr txBox="1">
              <a:spLocks noChangeArrowheads="1"/>
            </p:cNvSpPr>
            <p:nvPr/>
          </p:nvSpPr>
          <p:spPr bwMode="auto">
            <a:xfrm>
              <a:off x="1472" y="3624"/>
              <a:ext cx="3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defTabSz="457200" fontAlgn="base">
                <a:spcBef>
                  <a:spcPct val="50000"/>
                </a:spcBef>
                <a:spcAft>
                  <a:spcPct val="0"/>
                </a:spcAft>
              </a:pPr>
              <a:r>
                <a:rPr lang="en-US" altLang="en-US" sz="2400" b="1">
                  <a:solidFill>
                    <a:srgbClr val="000000"/>
                  </a:solidFill>
                  <a:latin typeface="Times New Roman" pitchFamily="18" charset="0"/>
                  <a:cs typeface="Arial" charset="0"/>
                </a:rPr>
                <a:t>d)</a:t>
              </a:r>
            </a:p>
          </p:txBody>
        </p:sp>
        <p:sp>
          <p:nvSpPr>
            <p:cNvPr id="28703" name="Arc 65"/>
            <p:cNvSpPr>
              <a:spLocks/>
            </p:cNvSpPr>
            <p:nvPr/>
          </p:nvSpPr>
          <p:spPr bwMode="auto">
            <a:xfrm>
              <a:off x="563" y="3237"/>
              <a:ext cx="42" cy="9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eaLnBrk="0" fontAlgn="base" hangingPunct="0">
                <a:spcBef>
                  <a:spcPct val="0"/>
                </a:spcBef>
                <a:spcAft>
                  <a:spcPct val="0"/>
                </a:spcAft>
              </a:pPr>
              <a:endParaRPr lang="en-US">
                <a:solidFill>
                  <a:srgbClr val="000000"/>
                </a:solidFill>
              </a:endParaRPr>
            </a:p>
          </p:txBody>
        </p:sp>
        <p:sp>
          <p:nvSpPr>
            <p:cNvPr id="28704" name="Line 66"/>
            <p:cNvSpPr>
              <a:spLocks noChangeShapeType="1"/>
            </p:cNvSpPr>
            <p:nvPr/>
          </p:nvSpPr>
          <p:spPr bwMode="auto">
            <a:xfrm flipH="1">
              <a:off x="687" y="3496"/>
              <a:ext cx="65" cy="11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28705" name="Arc 67"/>
            <p:cNvSpPr>
              <a:spLocks/>
            </p:cNvSpPr>
            <p:nvPr/>
          </p:nvSpPr>
          <p:spPr bwMode="auto">
            <a:xfrm flipV="1">
              <a:off x="581" y="3328"/>
              <a:ext cx="41" cy="9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pPr defTabSz="457200" eaLnBrk="0" fontAlgn="base" hangingPunct="0">
                <a:spcBef>
                  <a:spcPct val="0"/>
                </a:spcBef>
                <a:spcAft>
                  <a:spcPct val="0"/>
                </a:spcAft>
              </a:pPr>
              <a:endParaRPr lang="en-US">
                <a:solidFill>
                  <a:srgbClr val="000000"/>
                </a:solidFill>
              </a:endParaRPr>
            </a:p>
          </p:txBody>
        </p:sp>
      </p:grpSp>
      <p:sp>
        <p:nvSpPr>
          <p:cNvPr id="94281" name="Rectangle 73"/>
          <p:cNvSpPr>
            <a:spLocks noChangeArrowheads="1"/>
          </p:cNvSpPr>
          <p:nvPr/>
        </p:nvSpPr>
        <p:spPr bwMode="auto">
          <a:xfrm>
            <a:off x="10144270" y="4336705"/>
            <a:ext cx="680021" cy="177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p>
            <a:pPr algn="ctr" defTabSz="457200" fontAlgn="base">
              <a:spcBef>
                <a:spcPct val="0"/>
              </a:spcBef>
              <a:spcAft>
                <a:spcPct val="0"/>
              </a:spcAft>
            </a:pPr>
            <a:r>
              <a:rPr lang="en-US" altLang="en-US" sz="2400" b="1" dirty="0">
                <a:solidFill>
                  <a:srgbClr val="000000"/>
                </a:solidFill>
                <a:latin typeface="Times New Roman" pitchFamily="18" charset="0"/>
                <a:cs typeface="Arial" charset="0"/>
              </a:rPr>
              <a:t>e)</a:t>
            </a:r>
          </a:p>
        </p:txBody>
      </p:sp>
      <p:sp>
        <p:nvSpPr>
          <p:cNvPr id="5" name="TextBox 4"/>
          <p:cNvSpPr txBox="1"/>
          <p:nvPr/>
        </p:nvSpPr>
        <p:spPr>
          <a:xfrm>
            <a:off x="806418" y="4811015"/>
            <a:ext cx="6914236" cy="1754326"/>
          </a:xfrm>
          <a:prstGeom prst="rect">
            <a:avLst/>
          </a:prstGeom>
          <a:noFill/>
        </p:spPr>
        <p:txBody>
          <a:bodyPr wrap="square" rtlCol="0">
            <a:spAutoFit/>
          </a:bodyPr>
          <a:lstStyle/>
          <a:p>
            <a:r>
              <a:rPr lang="en-US" b="1" dirty="0" err="1">
                <a:solidFill>
                  <a:srgbClr val="0070C0"/>
                </a:solidFill>
                <a:latin typeface="Arial" pitchFamily="34" charset="0"/>
                <a:cs typeface="Arial" pitchFamily="34" charset="0"/>
              </a:rPr>
              <a:t>Nhóm</a:t>
            </a:r>
            <a:r>
              <a:rPr lang="en-US" b="1" dirty="0">
                <a:solidFill>
                  <a:srgbClr val="0070C0"/>
                </a:solidFill>
                <a:latin typeface="Arial" pitchFamily="34" charset="0"/>
                <a:cs typeface="Arial" pitchFamily="34" charset="0"/>
              </a:rPr>
              <a:t> 1: </a:t>
            </a:r>
            <a:r>
              <a:rPr lang="en-US" dirty="0" smtClean="0">
                <a:solidFill>
                  <a:prstClr val="black"/>
                </a:solidFill>
                <a:latin typeface="Arial" pitchFamily="34" charset="0"/>
                <a:cs typeface="Arial" pitchFamily="34" charset="0"/>
              </a:rPr>
              <a:t>C/m </a:t>
            </a:r>
            <a:r>
              <a:rPr lang="en-US" dirty="0" err="1">
                <a:solidFill>
                  <a:prstClr val="black"/>
                </a:solidFill>
                <a:latin typeface="Arial" pitchFamily="34" charset="0"/>
                <a:cs typeface="Arial" pitchFamily="34" charset="0"/>
              </a:rPr>
              <a:t>hình</a:t>
            </a:r>
            <a:r>
              <a:rPr lang="en-US" dirty="0">
                <a:solidFill>
                  <a:prstClr val="black"/>
                </a:solidFill>
                <a:latin typeface="Arial" pitchFamily="34" charset="0"/>
                <a:cs typeface="Arial" pitchFamily="34" charset="0"/>
              </a:rPr>
              <a:t> </a:t>
            </a:r>
            <a:r>
              <a:rPr lang="en-US" dirty="0" err="1">
                <a:solidFill>
                  <a:prstClr val="black"/>
                </a:solidFill>
                <a:latin typeface="Arial" pitchFamily="34" charset="0"/>
                <a:cs typeface="Arial" pitchFamily="34" charset="0"/>
              </a:rPr>
              <a:t>bình</a:t>
            </a:r>
            <a:r>
              <a:rPr lang="en-US" dirty="0">
                <a:solidFill>
                  <a:prstClr val="black"/>
                </a:solidFill>
                <a:latin typeface="Arial" pitchFamily="34" charset="0"/>
                <a:cs typeface="Arial" pitchFamily="34" charset="0"/>
              </a:rPr>
              <a:t> </a:t>
            </a:r>
            <a:r>
              <a:rPr lang="en-US" dirty="0" err="1" smtClean="0">
                <a:solidFill>
                  <a:prstClr val="black"/>
                </a:solidFill>
                <a:latin typeface="Arial" pitchFamily="34" charset="0"/>
                <a:cs typeface="Arial" pitchFamily="34" charset="0"/>
              </a:rPr>
              <a:t>hành</a:t>
            </a:r>
            <a:r>
              <a:rPr lang="en-US" dirty="0">
                <a:solidFill>
                  <a:prstClr val="black"/>
                </a:solidFill>
                <a:latin typeface="Arial" pitchFamily="34" charset="0"/>
                <a:cs typeface="Arial" pitchFamily="34" charset="0"/>
              </a:rPr>
              <a:t> </a:t>
            </a:r>
            <a:r>
              <a:rPr lang="en-US" dirty="0" err="1" smtClean="0">
                <a:solidFill>
                  <a:prstClr val="black"/>
                </a:solidFill>
                <a:latin typeface="Arial" pitchFamily="34" charset="0"/>
                <a:cs typeface="Arial" pitchFamily="34" charset="0"/>
              </a:rPr>
              <a:t>có</a:t>
            </a:r>
            <a:r>
              <a:rPr lang="en-US" dirty="0" smtClean="0">
                <a:solidFill>
                  <a:prstClr val="black"/>
                </a:solidFill>
                <a:latin typeface="Arial" pitchFamily="34" charset="0"/>
                <a:cs typeface="Arial" pitchFamily="34" charset="0"/>
              </a:rPr>
              <a:t> 2 </a:t>
            </a:r>
            <a:r>
              <a:rPr lang="en-US" dirty="0" err="1" smtClean="0">
                <a:solidFill>
                  <a:prstClr val="black"/>
                </a:solidFill>
                <a:latin typeface="Arial" pitchFamily="34" charset="0"/>
                <a:cs typeface="Arial" pitchFamily="34" charset="0"/>
              </a:rPr>
              <a:t>cạnh</a:t>
            </a:r>
            <a:r>
              <a:rPr lang="en-US" dirty="0" smtClean="0">
                <a:solidFill>
                  <a:prstClr val="black"/>
                </a:solidFill>
                <a:latin typeface="Arial" pitchFamily="34" charset="0"/>
                <a:cs typeface="Arial" pitchFamily="34" charset="0"/>
              </a:rPr>
              <a:t> </a:t>
            </a:r>
            <a:r>
              <a:rPr lang="en-US" dirty="0" err="1" smtClean="0">
                <a:solidFill>
                  <a:prstClr val="black"/>
                </a:solidFill>
                <a:latin typeface="Arial" pitchFamily="34" charset="0"/>
                <a:cs typeface="Arial" pitchFamily="34" charset="0"/>
              </a:rPr>
              <a:t>kề</a:t>
            </a:r>
            <a:r>
              <a:rPr lang="en-US" dirty="0" smtClean="0">
                <a:solidFill>
                  <a:prstClr val="black"/>
                </a:solidFill>
                <a:latin typeface="Arial" pitchFamily="34" charset="0"/>
                <a:cs typeface="Arial" pitchFamily="34" charset="0"/>
              </a:rPr>
              <a:t> </a:t>
            </a:r>
            <a:r>
              <a:rPr lang="en-US" dirty="0" err="1" smtClean="0">
                <a:solidFill>
                  <a:prstClr val="black"/>
                </a:solidFill>
                <a:latin typeface="Arial" pitchFamily="34" charset="0"/>
                <a:cs typeface="Arial" pitchFamily="34" charset="0"/>
              </a:rPr>
              <a:t>bằng</a:t>
            </a:r>
            <a:r>
              <a:rPr lang="en-US" dirty="0" smtClean="0">
                <a:solidFill>
                  <a:prstClr val="black"/>
                </a:solidFill>
                <a:latin typeface="Arial" pitchFamily="34" charset="0"/>
                <a:cs typeface="Arial" pitchFamily="34" charset="0"/>
              </a:rPr>
              <a:t> </a:t>
            </a:r>
            <a:r>
              <a:rPr lang="en-US" dirty="0" err="1" smtClean="0">
                <a:solidFill>
                  <a:prstClr val="black"/>
                </a:solidFill>
                <a:latin typeface="Arial" pitchFamily="34" charset="0"/>
                <a:cs typeface="Arial" pitchFamily="34" charset="0"/>
              </a:rPr>
              <a:t>nhau</a:t>
            </a:r>
            <a:r>
              <a:rPr lang="en-US" dirty="0" smtClean="0">
                <a:solidFill>
                  <a:prstClr val="black"/>
                </a:solidFill>
                <a:latin typeface="Arial" pitchFamily="34" charset="0"/>
                <a:cs typeface="Arial" pitchFamily="34" charset="0"/>
              </a:rPr>
              <a:t> </a:t>
            </a:r>
            <a:r>
              <a:rPr lang="en-US" dirty="0" err="1" smtClean="0">
                <a:solidFill>
                  <a:prstClr val="black"/>
                </a:solidFill>
                <a:latin typeface="Arial" pitchFamily="34" charset="0"/>
                <a:cs typeface="Arial" pitchFamily="34" charset="0"/>
              </a:rPr>
              <a:t>là</a:t>
            </a:r>
            <a:r>
              <a:rPr lang="en-US" dirty="0" smtClean="0">
                <a:solidFill>
                  <a:prstClr val="black"/>
                </a:solidFill>
                <a:latin typeface="Arial" pitchFamily="34" charset="0"/>
                <a:cs typeface="Arial" pitchFamily="34" charset="0"/>
              </a:rPr>
              <a:t> </a:t>
            </a:r>
            <a:r>
              <a:rPr lang="en-US" dirty="0" err="1" smtClean="0">
                <a:solidFill>
                  <a:prstClr val="black"/>
                </a:solidFill>
                <a:latin typeface="Arial" pitchFamily="34" charset="0"/>
                <a:cs typeface="Arial" pitchFamily="34" charset="0"/>
              </a:rPr>
              <a:t>hình</a:t>
            </a:r>
            <a:r>
              <a:rPr lang="en-US" dirty="0" smtClean="0">
                <a:solidFill>
                  <a:prstClr val="black"/>
                </a:solidFill>
                <a:latin typeface="Arial" pitchFamily="34" charset="0"/>
                <a:cs typeface="Arial" pitchFamily="34" charset="0"/>
              </a:rPr>
              <a:t> </a:t>
            </a:r>
            <a:r>
              <a:rPr lang="en-US" dirty="0" err="1" smtClean="0">
                <a:solidFill>
                  <a:prstClr val="black"/>
                </a:solidFill>
                <a:latin typeface="Arial" pitchFamily="34" charset="0"/>
                <a:cs typeface="Arial" pitchFamily="34" charset="0"/>
              </a:rPr>
              <a:t>thoi</a:t>
            </a:r>
            <a:endParaRPr lang="en-US" dirty="0" smtClean="0">
              <a:solidFill>
                <a:prstClr val="black"/>
              </a:solidFill>
              <a:latin typeface="Arial" pitchFamily="34" charset="0"/>
              <a:cs typeface="Arial" pitchFamily="34" charset="0"/>
            </a:endParaRPr>
          </a:p>
          <a:p>
            <a:r>
              <a:rPr lang="en-US" b="1" dirty="0">
                <a:solidFill>
                  <a:srgbClr val="00B050"/>
                </a:solidFill>
                <a:latin typeface="Arial" pitchFamily="34" charset="0"/>
                <a:cs typeface="Arial" pitchFamily="34" charset="0"/>
              </a:rPr>
              <a:t>Nhóm 2: </a:t>
            </a:r>
            <a:r>
              <a:rPr lang="en-US" dirty="0" err="1" smtClean="0">
                <a:solidFill>
                  <a:prstClr val="black"/>
                </a:solidFill>
                <a:latin typeface="Arial" pitchFamily="34" charset="0"/>
                <a:cs typeface="Arial" pitchFamily="34" charset="0"/>
              </a:rPr>
              <a:t>Tìm</a:t>
            </a:r>
            <a:r>
              <a:rPr lang="en-US" dirty="0" smtClean="0">
                <a:solidFill>
                  <a:prstClr val="black"/>
                </a:solidFill>
                <a:latin typeface="Arial" pitchFamily="34" charset="0"/>
                <a:cs typeface="Arial" pitchFamily="34" charset="0"/>
              </a:rPr>
              <a:t> </a:t>
            </a:r>
            <a:r>
              <a:rPr lang="en-US" dirty="0" err="1" smtClean="0">
                <a:solidFill>
                  <a:prstClr val="black"/>
                </a:solidFill>
                <a:latin typeface="Arial" pitchFamily="34" charset="0"/>
                <a:cs typeface="Arial" pitchFamily="34" charset="0"/>
              </a:rPr>
              <a:t>hình</a:t>
            </a:r>
            <a:r>
              <a:rPr lang="en-US" dirty="0" smtClean="0">
                <a:solidFill>
                  <a:prstClr val="black"/>
                </a:solidFill>
                <a:latin typeface="Arial" pitchFamily="34" charset="0"/>
                <a:cs typeface="Arial" pitchFamily="34" charset="0"/>
              </a:rPr>
              <a:t> </a:t>
            </a:r>
            <a:r>
              <a:rPr lang="en-US" dirty="0" err="1" smtClean="0">
                <a:solidFill>
                  <a:prstClr val="black"/>
                </a:solidFill>
                <a:latin typeface="Arial" pitchFamily="34" charset="0"/>
                <a:cs typeface="Arial" pitchFamily="34" charset="0"/>
              </a:rPr>
              <a:t>thoi</a:t>
            </a:r>
            <a:r>
              <a:rPr lang="en-US" dirty="0" smtClean="0">
                <a:solidFill>
                  <a:prstClr val="black"/>
                </a:solidFill>
                <a:latin typeface="Arial" pitchFamily="34" charset="0"/>
                <a:cs typeface="Arial" pitchFamily="34" charset="0"/>
              </a:rPr>
              <a:t> </a:t>
            </a:r>
            <a:r>
              <a:rPr lang="en-US" dirty="0" err="1" smtClean="0">
                <a:solidFill>
                  <a:prstClr val="black"/>
                </a:solidFill>
                <a:latin typeface="Arial" pitchFamily="34" charset="0"/>
                <a:cs typeface="Arial" pitchFamily="34" charset="0"/>
              </a:rPr>
              <a:t>trong</a:t>
            </a:r>
            <a:r>
              <a:rPr lang="en-US" dirty="0" smtClean="0">
                <a:solidFill>
                  <a:prstClr val="black"/>
                </a:solidFill>
                <a:latin typeface="Arial" pitchFamily="34" charset="0"/>
                <a:cs typeface="Arial" pitchFamily="34" charset="0"/>
              </a:rPr>
              <a:t> </a:t>
            </a:r>
            <a:r>
              <a:rPr lang="en-US" dirty="0" err="1" smtClean="0">
                <a:solidFill>
                  <a:prstClr val="black"/>
                </a:solidFill>
                <a:latin typeface="Arial" pitchFamily="34" charset="0"/>
                <a:cs typeface="Arial" pitchFamily="34" charset="0"/>
              </a:rPr>
              <a:t>hình</a:t>
            </a:r>
            <a:r>
              <a:rPr lang="en-US" dirty="0" smtClean="0">
                <a:solidFill>
                  <a:prstClr val="black"/>
                </a:solidFill>
                <a:latin typeface="Arial" pitchFamily="34" charset="0"/>
                <a:cs typeface="Arial" pitchFamily="34" charset="0"/>
              </a:rPr>
              <a:t> a.</a:t>
            </a:r>
          </a:p>
          <a:p>
            <a:r>
              <a:rPr lang="en-US" b="1" dirty="0">
                <a:solidFill>
                  <a:srgbClr val="ED7D31">
                    <a:lumMod val="75000"/>
                  </a:srgbClr>
                </a:solidFill>
                <a:latin typeface="Arial" pitchFamily="34" charset="0"/>
                <a:cs typeface="Arial" pitchFamily="34" charset="0"/>
              </a:rPr>
              <a:t>Nhóm 3: </a:t>
            </a:r>
            <a:r>
              <a:rPr lang="en-US" dirty="0" err="1">
                <a:solidFill>
                  <a:prstClr val="black"/>
                </a:solidFill>
                <a:latin typeface="Arial" pitchFamily="34" charset="0"/>
                <a:cs typeface="Arial" pitchFamily="34" charset="0"/>
              </a:rPr>
              <a:t>Tìm</a:t>
            </a:r>
            <a:r>
              <a:rPr lang="en-US" dirty="0">
                <a:solidFill>
                  <a:prstClr val="black"/>
                </a:solidFill>
                <a:latin typeface="Arial" pitchFamily="34" charset="0"/>
                <a:cs typeface="Arial" pitchFamily="34" charset="0"/>
              </a:rPr>
              <a:t> </a:t>
            </a:r>
            <a:r>
              <a:rPr lang="en-US" dirty="0" err="1">
                <a:solidFill>
                  <a:prstClr val="black"/>
                </a:solidFill>
                <a:latin typeface="Arial" pitchFamily="34" charset="0"/>
                <a:cs typeface="Arial" pitchFamily="34" charset="0"/>
              </a:rPr>
              <a:t>hình</a:t>
            </a:r>
            <a:r>
              <a:rPr lang="en-US" dirty="0">
                <a:solidFill>
                  <a:prstClr val="black"/>
                </a:solidFill>
                <a:latin typeface="Arial" pitchFamily="34" charset="0"/>
                <a:cs typeface="Arial" pitchFamily="34" charset="0"/>
              </a:rPr>
              <a:t> </a:t>
            </a:r>
            <a:r>
              <a:rPr lang="en-US" dirty="0" err="1">
                <a:solidFill>
                  <a:prstClr val="black"/>
                </a:solidFill>
                <a:latin typeface="Arial" pitchFamily="34" charset="0"/>
                <a:cs typeface="Arial" pitchFamily="34" charset="0"/>
              </a:rPr>
              <a:t>thoi</a:t>
            </a:r>
            <a:r>
              <a:rPr lang="en-US" dirty="0">
                <a:solidFill>
                  <a:prstClr val="black"/>
                </a:solidFill>
                <a:latin typeface="Arial" pitchFamily="34" charset="0"/>
                <a:cs typeface="Arial" pitchFamily="34" charset="0"/>
              </a:rPr>
              <a:t> </a:t>
            </a:r>
            <a:r>
              <a:rPr lang="en-US" dirty="0" err="1">
                <a:solidFill>
                  <a:prstClr val="black"/>
                </a:solidFill>
                <a:latin typeface="Arial" pitchFamily="34" charset="0"/>
                <a:cs typeface="Arial" pitchFamily="34" charset="0"/>
              </a:rPr>
              <a:t>trong</a:t>
            </a:r>
            <a:r>
              <a:rPr lang="en-US" dirty="0">
                <a:solidFill>
                  <a:prstClr val="black"/>
                </a:solidFill>
                <a:latin typeface="Arial" pitchFamily="34" charset="0"/>
                <a:cs typeface="Arial" pitchFamily="34" charset="0"/>
              </a:rPr>
              <a:t> </a:t>
            </a:r>
            <a:r>
              <a:rPr lang="en-US" dirty="0" err="1">
                <a:solidFill>
                  <a:prstClr val="black"/>
                </a:solidFill>
                <a:latin typeface="Arial" pitchFamily="34" charset="0"/>
                <a:cs typeface="Arial" pitchFamily="34" charset="0"/>
              </a:rPr>
              <a:t>hình</a:t>
            </a:r>
            <a:r>
              <a:rPr lang="en-US" dirty="0">
                <a:solidFill>
                  <a:prstClr val="black"/>
                </a:solidFill>
                <a:latin typeface="Arial" pitchFamily="34" charset="0"/>
                <a:cs typeface="Arial" pitchFamily="34" charset="0"/>
              </a:rPr>
              <a:t> </a:t>
            </a:r>
            <a:r>
              <a:rPr lang="en-US" dirty="0" smtClean="0">
                <a:solidFill>
                  <a:prstClr val="black"/>
                </a:solidFill>
                <a:latin typeface="Arial" pitchFamily="34" charset="0"/>
                <a:cs typeface="Arial" pitchFamily="34" charset="0"/>
              </a:rPr>
              <a:t>b.</a:t>
            </a:r>
            <a:endParaRPr lang="en-US" dirty="0">
              <a:solidFill>
                <a:prstClr val="black"/>
              </a:solidFill>
              <a:latin typeface="Arial" pitchFamily="34" charset="0"/>
              <a:cs typeface="Arial" pitchFamily="34" charset="0"/>
            </a:endParaRPr>
          </a:p>
          <a:p>
            <a:r>
              <a:rPr lang="en-US" b="1" dirty="0" err="1" smtClean="0">
                <a:solidFill>
                  <a:prstClr val="black"/>
                </a:solidFill>
                <a:latin typeface="Arial" pitchFamily="34" charset="0"/>
                <a:cs typeface="Arial" pitchFamily="34" charset="0"/>
              </a:rPr>
              <a:t>Nhóm</a:t>
            </a:r>
            <a:r>
              <a:rPr lang="en-US" b="1" dirty="0" smtClean="0">
                <a:solidFill>
                  <a:prstClr val="black"/>
                </a:solidFill>
                <a:latin typeface="Arial" pitchFamily="34" charset="0"/>
                <a:cs typeface="Arial" pitchFamily="34" charset="0"/>
              </a:rPr>
              <a:t> </a:t>
            </a:r>
            <a:r>
              <a:rPr lang="en-US" b="1" dirty="0">
                <a:solidFill>
                  <a:prstClr val="black"/>
                </a:solidFill>
                <a:latin typeface="Arial" pitchFamily="34" charset="0"/>
                <a:cs typeface="Arial" pitchFamily="34" charset="0"/>
              </a:rPr>
              <a:t>4: </a:t>
            </a:r>
            <a:r>
              <a:rPr lang="en-US" dirty="0" err="1">
                <a:solidFill>
                  <a:prstClr val="black"/>
                </a:solidFill>
                <a:latin typeface="Arial" pitchFamily="34" charset="0"/>
                <a:cs typeface="Arial" pitchFamily="34" charset="0"/>
              </a:rPr>
              <a:t>Tìm</a:t>
            </a:r>
            <a:r>
              <a:rPr lang="en-US" dirty="0">
                <a:solidFill>
                  <a:prstClr val="black"/>
                </a:solidFill>
                <a:latin typeface="Arial" pitchFamily="34" charset="0"/>
                <a:cs typeface="Arial" pitchFamily="34" charset="0"/>
              </a:rPr>
              <a:t> </a:t>
            </a:r>
            <a:r>
              <a:rPr lang="en-US" dirty="0" err="1">
                <a:solidFill>
                  <a:prstClr val="black"/>
                </a:solidFill>
                <a:latin typeface="Arial" pitchFamily="34" charset="0"/>
                <a:cs typeface="Arial" pitchFamily="34" charset="0"/>
              </a:rPr>
              <a:t>hình</a:t>
            </a:r>
            <a:r>
              <a:rPr lang="en-US" dirty="0">
                <a:solidFill>
                  <a:prstClr val="black"/>
                </a:solidFill>
                <a:latin typeface="Arial" pitchFamily="34" charset="0"/>
                <a:cs typeface="Arial" pitchFamily="34" charset="0"/>
              </a:rPr>
              <a:t> </a:t>
            </a:r>
            <a:r>
              <a:rPr lang="en-US" dirty="0" err="1">
                <a:solidFill>
                  <a:prstClr val="black"/>
                </a:solidFill>
                <a:latin typeface="Arial" pitchFamily="34" charset="0"/>
                <a:cs typeface="Arial" pitchFamily="34" charset="0"/>
              </a:rPr>
              <a:t>thoi</a:t>
            </a:r>
            <a:r>
              <a:rPr lang="en-US" dirty="0">
                <a:solidFill>
                  <a:prstClr val="black"/>
                </a:solidFill>
                <a:latin typeface="Arial" pitchFamily="34" charset="0"/>
                <a:cs typeface="Arial" pitchFamily="34" charset="0"/>
              </a:rPr>
              <a:t> </a:t>
            </a:r>
            <a:r>
              <a:rPr lang="en-US" dirty="0" err="1">
                <a:solidFill>
                  <a:prstClr val="black"/>
                </a:solidFill>
                <a:latin typeface="Arial" pitchFamily="34" charset="0"/>
                <a:cs typeface="Arial" pitchFamily="34" charset="0"/>
              </a:rPr>
              <a:t>trong</a:t>
            </a:r>
            <a:r>
              <a:rPr lang="en-US" dirty="0">
                <a:solidFill>
                  <a:prstClr val="black"/>
                </a:solidFill>
                <a:latin typeface="Arial" pitchFamily="34" charset="0"/>
                <a:cs typeface="Arial" pitchFamily="34" charset="0"/>
              </a:rPr>
              <a:t> </a:t>
            </a:r>
            <a:r>
              <a:rPr lang="en-US" dirty="0" err="1">
                <a:solidFill>
                  <a:prstClr val="black"/>
                </a:solidFill>
                <a:latin typeface="Arial" pitchFamily="34" charset="0"/>
                <a:cs typeface="Arial" pitchFamily="34" charset="0"/>
              </a:rPr>
              <a:t>hình</a:t>
            </a:r>
            <a:r>
              <a:rPr lang="en-US" dirty="0">
                <a:solidFill>
                  <a:prstClr val="black"/>
                </a:solidFill>
                <a:latin typeface="Arial" pitchFamily="34" charset="0"/>
                <a:cs typeface="Arial" pitchFamily="34" charset="0"/>
              </a:rPr>
              <a:t> </a:t>
            </a:r>
            <a:r>
              <a:rPr lang="en-US" dirty="0" smtClean="0">
                <a:solidFill>
                  <a:prstClr val="black"/>
                </a:solidFill>
                <a:latin typeface="Arial" pitchFamily="34" charset="0"/>
                <a:cs typeface="Arial" pitchFamily="34" charset="0"/>
              </a:rPr>
              <a:t>c.</a:t>
            </a:r>
            <a:endParaRPr lang="en-US" dirty="0">
              <a:solidFill>
                <a:prstClr val="black"/>
              </a:solidFill>
              <a:latin typeface="Arial" pitchFamily="34" charset="0"/>
              <a:cs typeface="Arial" pitchFamily="34" charset="0"/>
            </a:endParaRPr>
          </a:p>
          <a:p>
            <a:r>
              <a:rPr lang="en-US" b="1" dirty="0" err="1" smtClean="0">
                <a:solidFill>
                  <a:srgbClr val="ED7D31">
                    <a:lumMod val="75000"/>
                  </a:srgbClr>
                </a:solidFill>
                <a:latin typeface="Arial" pitchFamily="34" charset="0"/>
                <a:cs typeface="Arial" pitchFamily="34" charset="0"/>
              </a:rPr>
              <a:t>Nhóm</a:t>
            </a:r>
            <a:r>
              <a:rPr lang="en-US" b="1" dirty="0" smtClean="0">
                <a:solidFill>
                  <a:srgbClr val="ED7D31">
                    <a:lumMod val="75000"/>
                  </a:srgbClr>
                </a:solidFill>
                <a:latin typeface="Arial" pitchFamily="34" charset="0"/>
                <a:cs typeface="Arial" pitchFamily="34" charset="0"/>
              </a:rPr>
              <a:t> </a:t>
            </a:r>
            <a:r>
              <a:rPr lang="en-US" b="1" dirty="0">
                <a:solidFill>
                  <a:srgbClr val="ED7D31">
                    <a:lumMod val="75000"/>
                  </a:srgbClr>
                </a:solidFill>
                <a:latin typeface="Arial" pitchFamily="34" charset="0"/>
                <a:cs typeface="Arial" pitchFamily="34" charset="0"/>
              </a:rPr>
              <a:t>5: </a:t>
            </a:r>
            <a:r>
              <a:rPr lang="en-US" dirty="0" err="1">
                <a:solidFill>
                  <a:prstClr val="black"/>
                </a:solidFill>
                <a:latin typeface="Arial" pitchFamily="34" charset="0"/>
                <a:cs typeface="Arial" pitchFamily="34" charset="0"/>
              </a:rPr>
              <a:t>Tìm</a:t>
            </a:r>
            <a:r>
              <a:rPr lang="en-US" dirty="0">
                <a:solidFill>
                  <a:prstClr val="black"/>
                </a:solidFill>
                <a:latin typeface="Arial" pitchFamily="34" charset="0"/>
                <a:cs typeface="Arial" pitchFamily="34" charset="0"/>
              </a:rPr>
              <a:t> </a:t>
            </a:r>
            <a:r>
              <a:rPr lang="en-US" dirty="0" err="1">
                <a:solidFill>
                  <a:prstClr val="black"/>
                </a:solidFill>
                <a:latin typeface="Arial" pitchFamily="34" charset="0"/>
                <a:cs typeface="Arial" pitchFamily="34" charset="0"/>
              </a:rPr>
              <a:t>hình</a:t>
            </a:r>
            <a:r>
              <a:rPr lang="en-US" dirty="0">
                <a:solidFill>
                  <a:prstClr val="black"/>
                </a:solidFill>
                <a:latin typeface="Arial" pitchFamily="34" charset="0"/>
                <a:cs typeface="Arial" pitchFamily="34" charset="0"/>
              </a:rPr>
              <a:t> </a:t>
            </a:r>
            <a:r>
              <a:rPr lang="en-US" dirty="0" err="1">
                <a:solidFill>
                  <a:prstClr val="black"/>
                </a:solidFill>
                <a:latin typeface="Arial" pitchFamily="34" charset="0"/>
                <a:cs typeface="Arial" pitchFamily="34" charset="0"/>
              </a:rPr>
              <a:t>thoi</a:t>
            </a:r>
            <a:r>
              <a:rPr lang="en-US" dirty="0">
                <a:solidFill>
                  <a:prstClr val="black"/>
                </a:solidFill>
                <a:latin typeface="Arial" pitchFamily="34" charset="0"/>
                <a:cs typeface="Arial" pitchFamily="34" charset="0"/>
              </a:rPr>
              <a:t> </a:t>
            </a:r>
            <a:r>
              <a:rPr lang="en-US" dirty="0" err="1">
                <a:solidFill>
                  <a:prstClr val="black"/>
                </a:solidFill>
                <a:latin typeface="Arial" pitchFamily="34" charset="0"/>
                <a:cs typeface="Arial" pitchFamily="34" charset="0"/>
              </a:rPr>
              <a:t>trong</a:t>
            </a:r>
            <a:r>
              <a:rPr lang="en-US" dirty="0">
                <a:solidFill>
                  <a:prstClr val="black"/>
                </a:solidFill>
                <a:latin typeface="Arial" pitchFamily="34" charset="0"/>
                <a:cs typeface="Arial" pitchFamily="34" charset="0"/>
              </a:rPr>
              <a:t> </a:t>
            </a:r>
            <a:r>
              <a:rPr lang="en-US" dirty="0" err="1">
                <a:solidFill>
                  <a:prstClr val="black"/>
                </a:solidFill>
                <a:latin typeface="Arial" pitchFamily="34" charset="0"/>
                <a:cs typeface="Arial" pitchFamily="34" charset="0"/>
              </a:rPr>
              <a:t>hình</a:t>
            </a:r>
            <a:r>
              <a:rPr lang="en-US" dirty="0">
                <a:solidFill>
                  <a:prstClr val="black"/>
                </a:solidFill>
                <a:latin typeface="Arial" pitchFamily="34" charset="0"/>
                <a:cs typeface="Arial" pitchFamily="34" charset="0"/>
              </a:rPr>
              <a:t> </a:t>
            </a:r>
            <a:r>
              <a:rPr lang="en-US" dirty="0" smtClean="0">
                <a:solidFill>
                  <a:prstClr val="black"/>
                </a:solidFill>
                <a:latin typeface="Arial" pitchFamily="34" charset="0"/>
                <a:cs typeface="Arial" pitchFamily="34" charset="0"/>
              </a:rPr>
              <a:t>d.</a:t>
            </a:r>
            <a:endParaRPr lang="en-US" dirty="0">
              <a:solidFill>
                <a:prstClr val="black"/>
              </a:solidFill>
              <a:latin typeface="Arial" pitchFamily="34" charset="0"/>
              <a:cs typeface="Arial" pitchFamily="34" charset="0"/>
            </a:endParaRPr>
          </a:p>
          <a:p>
            <a:r>
              <a:rPr lang="en-US" b="1" dirty="0" err="1" smtClean="0">
                <a:solidFill>
                  <a:srgbClr val="0070C0"/>
                </a:solidFill>
                <a:latin typeface="Arial" pitchFamily="34" charset="0"/>
                <a:cs typeface="Arial" pitchFamily="34" charset="0"/>
              </a:rPr>
              <a:t>Nhóm</a:t>
            </a:r>
            <a:r>
              <a:rPr lang="en-US" b="1" dirty="0" smtClean="0">
                <a:solidFill>
                  <a:srgbClr val="0070C0"/>
                </a:solidFill>
                <a:latin typeface="Arial" pitchFamily="34" charset="0"/>
                <a:cs typeface="Arial" pitchFamily="34" charset="0"/>
              </a:rPr>
              <a:t> </a:t>
            </a:r>
            <a:r>
              <a:rPr lang="en-US" b="1" dirty="0">
                <a:solidFill>
                  <a:srgbClr val="0070C0"/>
                </a:solidFill>
                <a:latin typeface="Arial" pitchFamily="34" charset="0"/>
                <a:cs typeface="Arial" pitchFamily="34" charset="0"/>
              </a:rPr>
              <a:t>6</a:t>
            </a:r>
            <a:r>
              <a:rPr lang="en-US" b="1" dirty="0" smtClean="0">
                <a:solidFill>
                  <a:srgbClr val="0070C0"/>
                </a:solidFill>
                <a:latin typeface="Arial" pitchFamily="34" charset="0"/>
                <a:cs typeface="Arial" pitchFamily="34" charset="0"/>
              </a:rPr>
              <a:t>: </a:t>
            </a:r>
            <a:r>
              <a:rPr lang="en-US" dirty="0" err="1">
                <a:solidFill>
                  <a:prstClr val="black"/>
                </a:solidFill>
                <a:latin typeface="Arial" pitchFamily="34" charset="0"/>
                <a:cs typeface="Arial" pitchFamily="34" charset="0"/>
              </a:rPr>
              <a:t>Tìm</a:t>
            </a:r>
            <a:r>
              <a:rPr lang="en-US" dirty="0">
                <a:solidFill>
                  <a:prstClr val="black"/>
                </a:solidFill>
                <a:latin typeface="Arial" pitchFamily="34" charset="0"/>
                <a:cs typeface="Arial" pitchFamily="34" charset="0"/>
              </a:rPr>
              <a:t> </a:t>
            </a:r>
            <a:r>
              <a:rPr lang="en-US" dirty="0" err="1">
                <a:solidFill>
                  <a:prstClr val="black"/>
                </a:solidFill>
                <a:latin typeface="Arial" pitchFamily="34" charset="0"/>
                <a:cs typeface="Arial" pitchFamily="34" charset="0"/>
              </a:rPr>
              <a:t>hình</a:t>
            </a:r>
            <a:r>
              <a:rPr lang="en-US" dirty="0">
                <a:solidFill>
                  <a:prstClr val="black"/>
                </a:solidFill>
                <a:latin typeface="Arial" pitchFamily="34" charset="0"/>
                <a:cs typeface="Arial" pitchFamily="34" charset="0"/>
              </a:rPr>
              <a:t> </a:t>
            </a:r>
            <a:r>
              <a:rPr lang="en-US" dirty="0" err="1">
                <a:solidFill>
                  <a:prstClr val="black"/>
                </a:solidFill>
                <a:latin typeface="Arial" pitchFamily="34" charset="0"/>
                <a:cs typeface="Arial" pitchFamily="34" charset="0"/>
              </a:rPr>
              <a:t>thoi</a:t>
            </a:r>
            <a:r>
              <a:rPr lang="en-US" dirty="0">
                <a:solidFill>
                  <a:prstClr val="black"/>
                </a:solidFill>
                <a:latin typeface="Arial" pitchFamily="34" charset="0"/>
                <a:cs typeface="Arial" pitchFamily="34" charset="0"/>
              </a:rPr>
              <a:t> </a:t>
            </a:r>
            <a:r>
              <a:rPr lang="en-US" dirty="0" err="1">
                <a:solidFill>
                  <a:prstClr val="black"/>
                </a:solidFill>
                <a:latin typeface="Arial" pitchFamily="34" charset="0"/>
                <a:cs typeface="Arial" pitchFamily="34" charset="0"/>
              </a:rPr>
              <a:t>trong</a:t>
            </a:r>
            <a:r>
              <a:rPr lang="en-US" dirty="0">
                <a:solidFill>
                  <a:prstClr val="black"/>
                </a:solidFill>
                <a:latin typeface="Arial" pitchFamily="34" charset="0"/>
                <a:cs typeface="Arial" pitchFamily="34" charset="0"/>
              </a:rPr>
              <a:t> </a:t>
            </a:r>
            <a:r>
              <a:rPr lang="en-US" dirty="0" err="1">
                <a:solidFill>
                  <a:prstClr val="black"/>
                </a:solidFill>
                <a:latin typeface="Arial" pitchFamily="34" charset="0"/>
                <a:cs typeface="Arial" pitchFamily="34" charset="0"/>
              </a:rPr>
              <a:t>hình</a:t>
            </a:r>
            <a:r>
              <a:rPr lang="en-US" dirty="0">
                <a:solidFill>
                  <a:prstClr val="black"/>
                </a:solidFill>
                <a:latin typeface="Arial" pitchFamily="34" charset="0"/>
                <a:cs typeface="Arial" pitchFamily="34" charset="0"/>
              </a:rPr>
              <a:t> </a:t>
            </a:r>
            <a:r>
              <a:rPr lang="en-US" dirty="0" smtClean="0">
                <a:solidFill>
                  <a:prstClr val="black"/>
                </a:solidFill>
                <a:latin typeface="Arial" pitchFamily="34" charset="0"/>
                <a:cs typeface="Arial" pitchFamily="34" charset="0"/>
              </a:rPr>
              <a:t>e.</a:t>
            </a: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4973085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94234"/>
                                        </p:tgtEl>
                                        <p:attrNameLst>
                                          <p:attrName>style.visibility</p:attrName>
                                        </p:attrNameLst>
                                      </p:cBhvr>
                                      <p:to>
                                        <p:strVal val="visible"/>
                                      </p:to>
                                    </p:set>
                                    <p:anim calcmode="lin" valueType="num">
                                      <p:cBhvr>
                                        <p:cTn id="7" dur="500" fill="hold"/>
                                        <p:tgtEl>
                                          <p:spTgt spid="94234"/>
                                        </p:tgtEl>
                                        <p:attrNameLst>
                                          <p:attrName>ppt_w</p:attrName>
                                        </p:attrNameLst>
                                      </p:cBhvr>
                                      <p:tavLst>
                                        <p:tav tm="0">
                                          <p:val>
                                            <p:fltVal val="0"/>
                                          </p:val>
                                        </p:tav>
                                        <p:tav tm="100000">
                                          <p:val>
                                            <p:strVal val="#ppt_w"/>
                                          </p:val>
                                        </p:tav>
                                      </p:tavLst>
                                    </p:anim>
                                    <p:anim calcmode="lin" valueType="num">
                                      <p:cBhvr>
                                        <p:cTn id="8" dur="500" fill="hold"/>
                                        <p:tgtEl>
                                          <p:spTgt spid="94234"/>
                                        </p:tgtEl>
                                        <p:attrNameLst>
                                          <p:attrName>ppt_h</p:attrName>
                                        </p:attrNameLst>
                                      </p:cBhvr>
                                      <p:tavLst>
                                        <p:tav tm="0">
                                          <p:val>
                                            <p:fltVal val="0"/>
                                          </p:val>
                                        </p:tav>
                                        <p:tav tm="100000">
                                          <p:val>
                                            <p:strVal val="#ppt_h"/>
                                          </p:val>
                                        </p:tav>
                                      </p:tavLst>
                                    </p:anim>
                                    <p:anim calcmode="lin" valueType="num">
                                      <p:cBhvr>
                                        <p:cTn id="9" dur="500" fill="hold"/>
                                        <p:tgtEl>
                                          <p:spTgt spid="94234"/>
                                        </p:tgtEl>
                                        <p:attrNameLst>
                                          <p:attrName>style.rotation</p:attrName>
                                        </p:attrNameLst>
                                      </p:cBhvr>
                                      <p:tavLst>
                                        <p:tav tm="0">
                                          <p:val>
                                            <p:fltVal val="90"/>
                                          </p:val>
                                        </p:tav>
                                        <p:tav tm="100000">
                                          <p:val>
                                            <p:fltVal val="0"/>
                                          </p:val>
                                        </p:tav>
                                      </p:tavLst>
                                    </p:anim>
                                    <p:animEffect transition="in" filter="fade">
                                      <p:cBhvr>
                                        <p:cTn id="10" dur="500"/>
                                        <p:tgtEl>
                                          <p:spTgt spid="9423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3" presetClass="entr" presetSubtype="10" fill="hold" grpId="0" nodeType="withEffect">
                                  <p:stCondLst>
                                    <p:cond delay="0"/>
                                  </p:stCondLst>
                                  <p:childTnLst>
                                    <p:set>
                                      <p:cBhvr>
                                        <p:cTn id="32" dur="1" fill="hold">
                                          <p:stCondLst>
                                            <p:cond delay="0"/>
                                          </p:stCondLst>
                                        </p:cTn>
                                        <p:tgtEl>
                                          <p:spTgt spid="94281"/>
                                        </p:tgtEl>
                                        <p:attrNameLst>
                                          <p:attrName>style.visibility</p:attrName>
                                        </p:attrNameLst>
                                      </p:cBhvr>
                                      <p:to>
                                        <p:strVal val="visible"/>
                                      </p:to>
                                    </p:set>
                                    <p:animEffect transition="in" filter="blinds(horizontal)">
                                      <p:cBhvr>
                                        <p:cTn id="33" dur="500"/>
                                        <p:tgtEl>
                                          <p:spTgt spid="94281"/>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34" grpId="0" animBg="1"/>
      <p:bldP spid="94281"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a:extLst>
              <a:ext uri="{FF2B5EF4-FFF2-40B4-BE49-F238E27FC236}">
                <a16:creationId xmlns:a16="http://schemas.microsoft.com/office/drawing/2014/main" xmlns="" id="{58E6D429-DC53-47C4-8036-1E9D12B8E28B}"/>
              </a:ext>
            </a:extLst>
          </p:cNvPr>
          <p:cNvSpPr/>
          <p:nvPr/>
        </p:nvSpPr>
        <p:spPr>
          <a:xfrm rot="5400000">
            <a:off x="8486905" y="3263287"/>
            <a:ext cx="6410676" cy="493724"/>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latin typeface="Times New Roman" panose="02020603050405020304" pitchFamily="18" charset="0"/>
                <a:cs typeface="Times New Roman" panose="02020603050405020304" pitchFamily="18" charset="0"/>
              </a:rPr>
              <a:t>HOẠT ĐỘNG </a:t>
            </a:r>
            <a:r>
              <a:rPr lang="vi-VN" sz="2800" b="1" dirty="0" smtClean="0">
                <a:solidFill>
                  <a:prstClr val="white"/>
                </a:solidFill>
                <a:latin typeface="Times New Roman" panose="02020603050405020304" pitchFamily="18" charset="0"/>
                <a:cs typeface="Times New Roman" panose="02020603050405020304" pitchFamily="18" charset="0"/>
              </a:rPr>
              <a:t>CỦNG CỐ</a:t>
            </a:r>
            <a:endParaRPr lang="en-US" sz="2800" b="1" dirty="0">
              <a:solidFill>
                <a:prstClr val="white"/>
              </a:solidFill>
              <a:latin typeface="Times New Roman" panose="02020603050405020304" pitchFamily="18" charset="0"/>
              <a:cs typeface="Times New Roman" panose="02020603050405020304" pitchFamily="18" charset="0"/>
            </a:endParaRPr>
          </a:p>
        </p:txBody>
      </p:sp>
      <p:pic>
        <p:nvPicPr>
          <p:cNvPr id="5" name="Picture 23"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9129" y="5792788"/>
            <a:ext cx="4575175" cy="10604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2"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1685" y="5484845"/>
            <a:ext cx="2471737" cy="5730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1"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4546" y="3597279"/>
            <a:ext cx="1465263" cy="24225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0"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2291" y="3763963"/>
            <a:ext cx="3467100" cy="15033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9"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32309" y="3763968"/>
            <a:ext cx="2460625" cy="8715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8"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32309" y="3570288"/>
            <a:ext cx="2455863" cy="5730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7"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24340" y="3044825"/>
            <a:ext cx="3590925" cy="8651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14544" y="3460756"/>
            <a:ext cx="2633663" cy="5302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5"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05376" y="2579720"/>
            <a:ext cx="2563813" cy="5302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92666" y="2001838"/>
            <a:ext cx="2952751" cy="95726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3"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86189" y="2417795"/>
            <a:ext cx="1260475" cy="54133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10089" y="1465263"/>
            <a:ext cx="2682875" cy="6540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1"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748110" y="1811338"/>
            <a:ext cx="968375" cy="7731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78340" y="1033465"/>
            <a:ext cx="2422525" cy="4603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375153" y="660403"/>
            <a:ext cx="2174875" cy="77311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Cov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743328" y="1141415"/>
            <a:ext cx="887413" cy="143827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7" descr="Cove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914525" y="2271745"/>
            <a:ext cx="2087563" cy="162718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Cove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844926" y="2"/>
            <a:ext cx="2905125" cy="8540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 descr="Cove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887560" y="584200"/>
            <a:ext cx="2282825" cy="3314700"/>
          </a:xfrm>
          <a:prstGeom prst="rect">
            <a:avLst/>
          </a:prstGeom>
          <a:noFill/>
          <a:extLst>
            <a:ext uri="{909E8E84-426E-40DD-AFC4-6F175D3DCCD1}">
              <a14:hiddenFill xmlns:a14="http://schemas.microsoft.com/office/drawing/2010/main">
                <a:solidFill>
                  <a:srgbClr val="FFFFFF"/>
                </a:solidFill>
              </a14:hiddenFill>
            </a:ext>
          </a:extLst>
        </p:spPr>
      </p:pic>
      <p:sp>
        <p:nvSpPr>
          <p:cNvPr id="24" name="Diamond 23"/>
          <p:cNvSpPr/>
          <p:nvPr/>
        </p:nvSpPr>
        <p:spPr>
          <a:xfrm>
            <a:off x="431007" y="3011809"/>
            <a:ext cx="2286000" cy="1525587"/>
          </a:xfrm>
          <a:prstGeom prst="diamond">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solidFill>
                  <a:srgbClr val="FF0000"/>
                </a:solidFill>
                <a:latin typeface="Times New Roman" panose="02020603050405020304" pitchFamily="18" charset="0"/>
                <a:cs typeface="Times New Roman" panose="02020603050405020304" pitchFamily="18" charset="0"/>
              </a:rPr>
              <a:t>HÌNH THOI</a:t>
            </a:r>
            <a:endParaRPr lang="en-US" sz="20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9417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left)">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left)">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left)">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left)">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wipe(left)">
                                      <p:cBhvr>
                                        <p:cTn id="67" dur="500"/>
                                        <p:tgtEl>
                                          <p:spTgt spid="1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wipe(left)">
                                      <p:cBhvr>
                                        <p:cTn id="72" dur="500"/>
                                        <p:tgtEl>
                                          <p:spTgt spid="1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wipe(left)">
                                      <p:cBhvr>
                                        <p:cTn id="77" dur="500"/>
                                        <p:tgtEl>
                                          <p:spTgt spid="1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wipe(left)">
                                      <p:cBhvr>
                                        <p:cTn id="82" dur="500"/>
                                        <p:tgtEl>
                                          <p:spTgt spid="9"/>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wipe(left)">
                                      <p:cBhvr>
                                        <p:cTn id="87" dur="500"/>
                                        <p:tgtEl>
                                          <p:spTgt spid="8"/>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7"/>
                                        </p:tgtEl>
                                        <p:attrNameLst>
                                          <p:attrName>style.visibility</p:attrName>
                                        </p:attrNameLst>
                                      </p:cBhvr>
                                      <p:to>
                                        <p:strVal val="visible"/>
                                      </p:to>
                                    </p:set>
                                    <p:animEffect transition="in" filter="wipe(left)">
                                      <p:cBhvr>
                                        <p:cTn id="92" dur="500"/>
                                        <p:tgtEl>
                                          <p:spTgt spid="7"/>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nodeType="clickEffect">
                                  <p:stCondLst>
                                    <p:cond delay="0"/>
                                  </p:stCondLst>
                                  <p:childTnLst>
                                    <p:set>
                                      <p:cBhvr>
                                        <p:cTn id="96" dur="1" fill="hold">
                                          <p:stCondLst>
                                            <p:cond delay="0"/>
                                          </p:stCondLst>
                                        </p:cTn>
                                        <p:tgtEl>
                                          <p:spTgt spid="6"/>
                                        </p:tgtEl>
                                        <p:attrNameLst>
                                          <p:attrName>style.visibility</p:attrName>
                                        </p:attrNameLst>
                                      </p:cBhvr>
                                      <p:to>
                                        <p:strVal val="visible"/>
                                      </p:to>
                                    </p:set>
                                    <p:animEffect transition="in" filter="wipe(left)">
                                      <p:cBhvr>
                                        <p:cTn id="97" dur="500"/>
                                        <p:tgtEl>
                                          <p:spTgt spid="6"/>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nodeType="clickEffect">
                                  <p:stCondLst>
                                    <p:cond delay="0"/>
                                  </p:stCondLst>
                                  <p:childTnLst>
                                    <p:set>
                                      <p:cBhvr>
                                        <p:cTn id="101" dur="1" fill="hold">
                                          <p:stCondLst>
                                            <p:cond delay="0"/>
                                          </p:stCondLst>
                                        </p:cTn>
                                        <p:tgtEl>
                                          <p:spTgt spid="5"/>
                                        </p:tgtEl>
                                        <p:attrNameLst>
                                          <p:attrName>style.visibility</p:attrName>
                                        </p:attrNameLst>
                                      </p:cBhvr>
                                      <p:to>
                                        <p:strVal val="visible"/>
                                      </p:to>
                                    </p:set>
                                    <p:animEffect transition="in" filter="wipe(left)">
                                      <p:cBhvr>
                                        <p:cTn id="10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a:extLst>
              <a:ext uri="{FF2B5EF4-FFF2-40B4-BE49-F238E27FC236}">
                <a16:creationId xmlns="" xmlns:a16="http://schemas.microsoft.com/office/drawing/2014/main" id="{58E6D429-DC53-47C4-8036-1E9D12B8E28B}"/>
              </a:ext>
            </a:extLst>
          </p:cNvPr>
          <p:cNvSpPr/>
          <p:nvPr/>
        </p:nvSpPr>
        <p:spPr>
          <a:xfrm>
            <a:off x="3225505" y="328209"/>
            <a:ext cx="5717295"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latin typeface="Arial" pitchFamily="34" charset="0"/>
                <a:cs typeface="Arial" pitchFamily="34" charset="0"/>
              </a:rPr>
              <a:t>HƯỚNG DẪN TỰ HỌC Ở NHÀ</a:t>
            </a:r>
          </a:p>
        </p:txBody>
      </p:sp>
      <p:sp>
        <p:nvSpPr>
          <p:cNvPr id="5" name="Rectangle 3"/>
          <p:cNvSpPr>
            <a:spLocks noChangeArrowheads="1"/>
          </p:cNvSpPr>
          <p:nvPr/>
        </p:nvSpPr>
        <p:spPr bwMode="auto">
          <a:xfrm>
            <a:off x="395290" y="1390652"/>
            <a:ext cx="8497887"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just" eaLnBrk="1" hangingPunct="1">
              <a:buFontTx/>
              <a:buChar char="-"/>
            </a:pPr>
            <a:r>
              <a:rPr lang="en-US" sz="2800" dirty="0">
                <a:solidFill>
                  <a:prstClr val="black"/>
                </a:solidFill>
                <a:latin typeface="Times New Roman" panose="02020603050405020304" pitchFamily="18" charset="0"/>
              </a:rPr>
              <a:t> </a:t>
            </a:r>
            <a:r>
              <a:rPr lang="en-US" sz="2800" dirty="0" err="1">
                <a:solidFill>
                  <a:prstClr val="black"/>
                </a:solidFill>
              </a:rPr>
              <a:t>Nắm</a:t>
            </a:r>
            <a:r>
              <a:rPr lang="en-US" sz="2800" dirty="0">
                <a:solidFill>
                  <a:prstClr val="black"/>
                </a:solidFill>
              </a:rPr>
              <a:t> </a:t>
            </a:r>
            <a:r>
              <a:rPr lang="en-US" sz="2800" dirty="0" err="1">
                <a:solidFill>
                  <a:prstClr val="black"/>
                </a:solidFill>
              </a:rPr>
              <a:t>vững</a:t>
            </a:r>
            <a:r>
              <a:rPr lang="en-US" sz="2800" dirty="0">
                <a:solidFill>
                  <a:prstClr val="black"/>
                </a:solidFill>
              </a:rPr>
              <a:t> </a:t>
            </a:r>
            <a:r>
              <a:rPr lang="en-US" sz="2800" dirty="0" err="1">
                <a:solidFill>
                  <a:prstClr val="black"/>
                </a:solidFill>
              </a:rPr>
              <a:t>định</a:t>
            </a:r>
            <a:r>
              <a:rPr lang="en-US" sz="2800" dirty="0">
                <a:solidFill>
                  <a:prstClr val="black"/>
                </a:solidFill>
              </a:rPr>
              <a:t> </a:t>
            </a:r>
            <a:r>
              <a:rPr lang="en-US" sz="2800" dirty="0" err="1">
                <a:solidFill>
                  <a:prstClr val="black"/>
                </a:solidFill>
              </a:rPr>
              <a:t>nghĩa</a:t>
            </a:r>
            <a:r>
              <a:rPr lang="en-US" sz="2800" dirty="0">
                <a:solidFill>
                  <a:prstClr val="black"/>
                </a:solidFill>
              </a:rPr>
              <a:t>, </a:t>
            </a:r>
            <a:r>
              <a:rPr lang="en-US" sz="2800" dirty="0" err="1">
                <a:solidFill>
                  <a:prstClr val="black"/>
                </a:solidFill>
              </a:rPr>
              <a:t>tính</a:t>
            </a:r>
            <a:r>
              <a:rPr lang="en-US" sz="2800" dirty="0">
                <a:solidFill>
                  <a:prstClr val="black"/>
                </a:solidFill>
              </a:rPr>
              <a:t> </a:t>
            </a:r>
            <a:r>
              <a:rPr lang="en-US" sz="2800" dirty="0" err="1">
                <a:solidFill>
                  <a:prstClr val="black"/>
                </a:solidFill>
              </a:rPr>
              <a:t>chất</a:t>
            </a:r>
            <a:r>
              <a:rPr lang="en-US" sz="2800" dirty="0">
                <a:solidFill>
                  <a:prstClr val="black"/>
                </a:solidFill>
              </a:rPr>
              <a:t>, </a:t>
            </a:r>
            <a:r>
              <a:rPr lang="en-US" sz="2800" dirty="0" err="1">
                <a:solidFill>
                  <a:prstClr val="black"/>
                </a:solidFill>
              </a:rPr>
              <a:t>dấu</a:t>
            </a:r>
            <a:r>
              <a:rPr lang="en-US" sz="2800" dirty="0">
                <a:solidFill>
                  <a:prstClr val="black"/>
                </a:solidFill>
              </a:rPr>
              <a:t>  </a:t>
            </a:r>
            <a:r>
              <a:rPr lang="en-US" sz="2800" dirty="0" err="1">
                <a:solidFill>
                  <a:prstClr val="black"/>
                </a:solidFill>
              </a:rPr>
              <a:t>hiệu</a:t>
            </a:r>
            <a:r>
              <a:rPr lang="en-US" sz="2800" dirty="0">
                <a:solidFill>
                  <a:prstClr val="black"/>
                </a:solidFill>
              </a:rPr>
              <a:t> </a:t>
            </a:r>
            <a:r>
              <a:rPr lang="en-US" sz="2800" dirty="0" err="1">
                <a:solidFill>
                  <a:prstClr val="black"/>
                </a:solidFill>
              </a:rPr>
              <a:t>nhận</a:t>
            </a:r>
            <a:r>
              <a:rPr lang="en-US" sz="2800" dirty="0">
                <a:solidFill>
                  <a:prstClr val="black"/>
                </a:solidFill>
              </a:rPr>
              <a:t> </a:t>
            </a:r>
            <a:r>
              <a:rPr lang="en-US" sz="2800" dirty="0" err="1">
                <a:solidFill>
                  <a:prstClr val="black"/>
                </a:solidFill>
              </a:rPr>
              <a:t>biết</a:t>
            </a:r>
            <a:r>
              <a:rPr lang="en-US" sz="2800" dirty="0">
                <a:solidFill>
                  <a:prstClr val="black"/>
                </a:solidFill>
              </a:rPr>
              <a:t>   </a:t>
            </a:r>
            <a:r>
              <a:rPr lang="en-US" sz="2800" dirty="0" err="1">
                <a:solidFill>
                  <a:prstClr val="black"/>
                </a:solidFill>
              </a:rPr>
              <a:t>hình</a:t>
            </a:r>
            <a:r>
              <a:rPr lang="en-US" sz="2800" dirty="0">
                <a:solidFill>
                  <a:prstClr val="black"/>
                </a:solidFill>
              </a:rPr>
              <a:t> </a:t>
            </a:r>
            <a:r>
              <a:rPr lang="en-US" sz="2800" dirty="0" err="1">
                <a:solidFill>
                  <a:prstClr val="black"/>
                </a:solidFill>
              </a:rPr>
              <a:t>thoi</a:t>
            </a:r>
            <a:r>
              <a:rPr lang="en-US" sz="2800" dirty="0">
                <a:solidFill>
                  <a:prstClr val="black"/>
                </a:solidFill>
              </a:rPr>
              <a:t>, </a:t>
            </a:r>
            <a:r>
              <a:rPr lang="en-US" sz="2800" dirty="0" err="1">
                <a:solidFill>
                  <a:prstClr val="black"/>
                </a:solidFill>
              </a:rPr>
              <a:t>chứng</a:t>
            </a:r>
            <a:r>
              <a:rPr lang="en-US" sz="2800" dirty="0">
                <a:solidFill>
                  <a:prstClr val="black"/>
                </a:solidFill>
              </a:rPr>
              <a:t> minh </a:t>
            </a:r>
            <a:r>
              <a:rPr lang="en-US" sz="2800" dirty="0" err="1">
                <a:solidFill>
                  <a:prstClr val="black"/>
                </a:solidFill>
              </a:rPr>
              <a:t>các</a:t>
            </a:r>
            <a:r>
              <a:rPr lang="en-US" sz="2800" dirty="0">
                <a:solidFill>
                  <a:prstClr val="black"/>
                </a:solidFill>
              </a:rPr>
              <a:t> </a:t>
            </a:r>
            <a:r>
              <a:rPr lang="en-US" sz="2800" dirty="0" err="1">
                <a:solidFill>
                  <a:prstClr val="black"/>
                </a:solidFill>
              </a:rPr>
              <a:t>định</a:t>
            </a:r>
            <a:r>
              <a:rPr lang="en-US" sz="2800" dirty="0">
                <a:solidFill>
                  <a:prstClr val="black"/>
                </a:solidFill>
              </a:rPr>
              <a:t> </a:t>
            </a:r>
            <a:r>
              <a:rPr lang="en-US" sz="2800" dirty="0" err="1">
                <a:solidFill>
                  <a:prstClr val="black"/>
                </a:solidFill>
              </a:rPr>
              <a:t>lí</a:t>
            </a:r>
            <a:r>
              <a:rPr lang="en-US" sz="2800" dirty="0">
                <a:solidFill>
                  <a:prstClr val="black"/>
                </a:solidFill>
              </a:rPr>
              <a:t>.</a:t>
            </a:r>
          </a:p>
          <a:p>
            <a:pPr eaLnBrk="1" hangingPunct="1">
              <a:buFontTx/>
              <a:buChar char="-"/>
            </a:pPr>
            <a:r>
              <a:rPr lang="en-US" sz="2800" dirty="0">
                <a:solidFill>
                  <a:prstClr val="black"/>
                </a:solidFill>
              </a:rPr>
              <a:t> </a:t>
            </a:r>
            <a:r>
              <a:rPr lang="en-US" sz="2800" dirty="0" err="1">
                <a:solidFill>
                  <a:prstClr val="black"/>
                </a:solidFill>
              </a:rPr>
              <a:t>Ôn</a:t>
            </a:r>
            <a:r>
              <a:rPr lang="en-US" sz="2800" dirty="0">
                <a:solidFill>
                  <a:prstClr val="black"/>
                </a:solidFill>
              </a:rPr>
              <a:t> </a:t>
            </a:r>
            <a:r>
              <a:rPr lang="en-US" sz="2800" dirty="0" err="1">
                <a:solidFill>
                  <a:prstClr val="black"/>
                </a:solidFill>
              </a:rPr>
              <a:t>lại</a:t>
            </a:r>
            <a:r>
              <a:rPr lang="en-US" sz="2800" dirty="0">
                <a:solidFill>
                  <a:prstClr val="black"/>
                </a:solidFill>
              </a:rPr>
              <a:t> </a:t>
            </a:r>
            <a:r>
              <a:rPr lang="en-US" sz="2800" dirty="0" err="1">
                <a:solidFill>
                  <a:prstClr val="black"/>
                </a:solidFill>
              </a:rPr>
              <a:t>tính</a:t>
            </a:r>
            <a:r>
              <a:rPr lang="en-US" sz="2800" dirty="0">
                <a:solidFill>
                  <a:prstClr val="black"/>
                </a:solidFill>
              </a:rPr>
              <a:t> </a:t>
            </a:r>
            <a:r>
              <a:rPr lang="en-US" sz="2800" dirty="0" err="1">
                <a:solidFill>
                  <a:prstClr val="black"/>
                </a:solidFill>
              </a:rPr>
              <a:t>chất</a:t>
            </a:r>
            <a:r>
              <a:rPr lang="en-US" sz="2800" dirty="0">
                <a:solidFill>
                  <a:prstClr val="black"/>
                </a:solidFill>
              </a:rPr>
              <a:t>, </a:t>
            </a:r>
            <a:r>
              <a:rPr lang="en-US" sz="2800" dirty="0" err="1">
                <a:solidFill>
                  <a:prstClr val="black"/>
                </a:solidFill>
              </a:rPr>
              <a:t>dấu</a:t>
            </a:r>
            <a:r>
              <a:rPr lang="en-US" sz="2800" dirty="0">
                <a:solidFill>
                  <a:prstClr val="black"/>
                </a:solidFill>
              </a:rPr>
              <a:t> </a:t>
            </a:r>
            <a:r>
              <a:rPr lang="en-US" sz="2800" dirty="0" err="1">
                <a:solidFill>
                  <a:prstClr val="black"/>
                </a:solidFill>
              </a:rPr>
              <a:t>hiệu</a:t>
            </a:r>
            <a:r>
              <a:rPr lang="en-US" sz="2800" dirty="0">
                <a:solidFill>
                  <a:prstClr val="black"/>
                </a:solidFill>
              </a:rPr>
              <a:t> </a:t>
            </a:r>
            <a:r>
              <a:rPr lang="en-US" sz="2800" dirty="0" err="1">
                <a:solidFill>
                  <a:prstClr val="black"/>
                </a:solidFill>
              </a:rPr>
              <a:t>nhận</a:t>
            </a:r>
            <a:r>
              <a:rPr lang="en-US" sz="2800" dirty="0">
                <a:solidFill>
                  <a:prstClr val="black"/>
                </a:solidFill>
              </a:rPr>
              <a:t> </a:t>
            </a:r>
            <a:r>
              <a:rPr lang="en-US" sz="2800" dirty="0" err="1">
                <a:solidFill>
                  <a:prstClr val="black"/>
                </a:solidFill>
              </a:rPr>
              <a:t>biết</a:t>
            </a:r>
            <a:r>
              <a:rPr lang="en-US" sz="2800" dirty="0">
                <a:solidFill>
                  <a:prstClr val="black"/>
                </a:solidFill>
              </a:rPr>
              <a:t> </a:t>
            </a:r>
            <a:r>
              <a:rPr lang="en-US" sz="2800" dirty="0" err="1">
                <a:solidFill>
                  <a:prstClr val="black"/>
                </a:solidFill>
              </a:rPr>
              <a:t>hình</a:t>
            </a:r>
            <a:r>
              <a:rPr lang="en-US" sz="2800" dirty="0">
                <a:solidFill>
                  <a:prstClr val="black"/>
                </a:solidFill>
              </a:rPr>
              <a:t> </a:t>
            </a:r>
            <a:r>
              <a:rPr lang="en-US" sz="2800" dirty="0" err="1">
                <a:solidFill>
                  <a:prstClr val="black"/>
                </a:solidFill>
              </a:rPr>
              <a:t>bình</a:t>
            </a:r>
            <a:r>
              <a:rPr lang="en-US" sz="2800" dirty="0">
                <a:solidFill>
                  <a:prstClr val="black"/>
                </a:solidFill>
              </a:rPr>
              <a:t> </a:t>
            </a:r>
            <a:r>
              <a:rPr lang="en-US" sz="2800" dirty="0" err="1">
                <a:solidFill>
                  <a:prstClr val="black"/>
                </a:solidFill>
              </a:rPr>
              <a:t>hành</a:t>
            </a:r>
            <a:r>
              <a:rPr lang="en-US" sz="2800" dirty="0">
                <a:solidFill>
                  <a:prstClr val="black"/>
                </a:solidFill>
              </a:rPr>
              <a:t>, </a:t>
            </a:r>
            <a:r>
              <a:rPr lang="en-US" sz="2800" dirty="0" err="1">
                <a:solidFill>
                  <a:prstClr val="black"/>
                </a:solidFill>
              </a:rPr>
              <a:t>hình</a:t>
            </a:r>
            <a:r>
              <a:rPr lang="en-US" sz="2800" dirty="0">
                <a:solidFill>
                  <a:prstClr val="black"/>
                </a:solidFill>
              </a:rPr>
              <a:t> </a:t>
            </a:r>
            <a:r>
              <a:rPr lang="en-US" sz="2800" dirty="0" err="1">
                <a:solidFill>
                  <a:prstClr val="black"/>
                </a:solidFill>
              </a:rPr>
              <a:t>chữ</a:t>
            </a:r>
            <a:r>
              <a:rPr lang="en-US" sz="2800" dirty="0">
                <a:solidFill>
                  <a:prstClr val="black"/>
                </a:solidFill>
              </a:rPr>
              <a:t> </a:t>
            </a:r>
            <a:r>
              <a:rPr lang="en-US" sz="2800" dirty="0" err="1">
                <a:solidFill>
                  <a:prstClr val="black"/>
                </a:solidFill>
              </a:rPr>
              <a:t>nhật</a:t>
            </a:r>
            <a:r>
              <a:rPr lang="en-US" sz="2800" dirty="0">
                <a:solidFill>
                  <a:prstClr val="black"/>
                </a:solidFill>
              </a:rPr>
              <a:t>.</a:t>
            </a:r>
          </a:p>
          <a:p>
            <a:pPr eaLnBrk="1" hangingPunct="1">
              <a:buFontTx/>
              <a:buChar char="-"/>
            </a:pPr>
            <a:r>
              <a:rPr lang="en-US" sz="2800" dirty="0">
                <a:solidFill>
                  <a:prstClr val="black"/>
                </a:solidFill>
              </a:rPr>
              <a:t> </a:t>
            </a:r>
            <a:r>
              <a:rPr lang="en-US" sz="2800" dirty="0" err="1">
                <a:solidFill>
                  <a:prstClr val="black"/>
                </a:solidFill>
              </a:rPr>
              <a:t>Làm</a:t>
            </a:r>
            <a:r>
              <a:rPr lang="en-US" sz="2800" dirty="0">
                <a:solidFill>
                  <a:prstClr val="black"/>
                </a:solidFill>
              </a:rPr>
              <a:t> </a:t>
            </a:r>
            <a:r>
              <a:rPr lang="en-US" sz="2800" dirty="0" err="1">
                <a:solidFill>
                  <a:prstClr val="black"/>
                </a:solidFill>
              </a:rPr>
              <a:t>bài</a:t>
            </a:r>
            <a:r>
              <a:rPr lang="en-US" sz="2800" dirty="0">
                <a:solidFill>
                  <a:prstClr val="black"/>
                </a:solidFill>
              </a:rPr>
              <a:t> </a:t>
            </a:r>
            <a:r>
              <a:rPr lang="en-US" sz="2800" dirty="0" err="1">
                <a:solidFill>
                  <a:prstClr val="black"/>
                </a:solidFill>
              </a:rPr>
              <a:t>tập</a:t>
            </a:r>
            <a:r>
              <a:rPr lang="en-US" sz="2800" dirty="0">
                <a:solidFill>
                  <a:prstClr val="black"/>
                </a:solidFill>
              </a:rPr>
              <a:t> </a:t>
            </a:r>
            <a:r>
              <a:rPr lang="en-US" sz="2800" dirty="0" smtClean="0">
                <a:solidFill>
                  <a:prstClr val="black"/>
                </a:solidFill>
              </a:rPr>
              <a:t>73; 74; 75; 76 SGK </a:t>
            </a:r>
            <a:r>
              <a:rPr lang="en-US" sz="2800" dirty="0" err="1">
                <a:solidFill>
                  <a:prstClr val="black"/>
                </a:solidFill>
              </a:rPr>
              <a:t>trang</a:t>
            </a:r>
            <a:r>
              <a:rPr lang="en-US" sz="2800" dirty="0">
                <a:solidFill>
                  <a:prstClr val="black"/>
                </a:solidFill>
              </a:rPr>
              <a:t> 106.</a:t>
            </a:r>
          </a:p>
          <a:p>
            <a:pPr eaLnBrk="1" hangingPunct="1">
              <a:buFontTx/>
              <a:buChar char="-"/>
            </a:pPr>
            <a:r>
              <a:rPr lang="en-US" sz="2800" dirty="0" err="1">
                <a:solidFill>
                  <a:prstClr val="black"/>
                </a:solidFill>
              </a:rPr>
              <a:t>Tiết</a:t>
            </a:r>
            <a:r>
              <a:rPr lang="en-US" sz="2800" dirty="0">
                <a:solidFill>
                  <a:prstClr val="black"/>
                </a:solidFill>
              </a:rPr>
              <a:t> </a:t>
            </a:r>
            <a:r>
              <a:rPr lang="en-US" sz="2800" dirty="0" err="1">
                <a:solidFill>
                  <a:prstClr val="black"/>
                </a:solidFill>
              </a:rPr>
              <a:t>sau</a:t>
            </a:r>
            <a:r>
              <a:rPr lang="en-US" sz="2800" dirty="0">
                <a:solidFill>
                  <a:prstClr val="black"/>
                </a:solidFill>
              </a:rPr>
              <a:t> </a:t>
            </a:r>
            <a:r>
              <a:rPr lang="en-US" sz="2800" dirty="0" err="1">
                <a:solidFill>
                  <a:prstClr val="black"/>
                </a:solidFill>
              </a:rPr>
              <a:t>luyện</a:t>
            </a:r>
            <a:r>
              <a:rPr lang="en-US" sz="2800" dirty="0">
                <a:solidFill>
                  <a:prstClr val="black"/>
                </a:solidFill>
              </a:rPr>
              <a:t> </a:t>
            </a:r>
            <a:r>
              <a:rPr lang="en-US" sz="2800" dirty="0" err="1">
                <a:solidFill>
                  <a:prstClr val="black"/>
                </a:solidFill>
              </a:rPr>
              <a:t>tập</a:t>
            </a:r>
            <a:r>
              <a:rPr lang="en-US" sz="2800" dirty="0">
                <a:solidFill>
                  <a:prstClr val="black"/>
                </a:solidFill>
              </a:rPr>
              <a:t>. </a:t>
            </a:r>
          </a:p>
        </p:txBody>
      </p:sp>
    </p:spTree>
    <p:extLst>
      <p:ext uri="{BB962C8B-B14F-4D97-AF65-F5344CB8AC3E}">
        <p14:creationId xmlns:p14="http://schemas.microsoft.com/office/powerpoint/2010/main" val="40165921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12" fill="hold">
                            <p:stCondLst>
                              <p:cond delay="3900"/>
                            </p:stCondLst>
                            <p:childTnLst>
                              <p:par>
                                <p:cTn id="13" presetID="41" presetClass="entr" presetSubtype="0" fill="hold" nodeType="afterEffect">
                                  <p:stCondLst>
                                    <p:cond delay="0"/>
                                  </p:stCondLst>
                                  <p:iterate type="lt">
                                    <p:tmPct val="10000"/>
                                  </p:iterate>
                                  <p:childTnLst>
                                    <p:set>
                                      <p:cBhvr>
                                        <p:cTn id="14" dur="1" fill="hold">
                                          <p:stCondLst>
                                            <p:cond delay="0"/>
                                          </p:stCondLst>
                                        </p:cTn>
                                        <p:tgtEl>
                                          <p:spTgt spid="5">
                                            <p:txEl>
                                              <p:pRg st="1" end="1"/>
                                            </p:txEl>
                                          </p:spTgt>
                                        </p:tgtEl>
                                        <p:attrNameLst>
                                          <p:attrName>style.visibility</p:attrName>
                                        </p:attrNameLst>
                                      </p:cBhvr>
                                      <p:to>
                                        <p:strVal val="visible"/>
                                      </p:to>
                                    </p:set>
                                    <p:anim calcmode="lin" valueType="num">
                                      <p:cBhvr>
                                        <p:cTn id="15" dur="500" fill="hold"/>
                                        <p:tgtEl>
                                          <p:spTgt spid="5">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5">
                                            <p:txEl>
                                              <p:pRg st="1" end="1"/>
                                            </p:txEl>
                                          </p:spTgt>
                                        </p:tgtEl>
                                        <p:attrNameLst>
                                          <p:attrName>ppt_y</p:attrName>
                                        </p:attrNameLst>
                                      </p:cBhvr>
                                      <p:tavLst>
                                        <p:tav tm="0">
                                          <p:val>
                                            <p:strVal val="#ppt_y"/>
                                          </p:val>
                                        </p:tav>
                                        <p:tav tm="100000">
                                          <p:val>
                                            <p:strVal val="#ppt_y"/>
                                          </p:val>
                                        </p:tav>
                                      </p:tavLst>
                                    </p:anim>
                                    <p:anim calcmode="lin" valueType="num">
                                      <p:cBhvr>
                                        <p:cTn id="17" dur="500" fill="hold"/>
                                        <p:tgtEl>
                                          <p:spTgt spid="5">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5">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5">
                                            <p:txEl>
                                              <p:pRg st="1" end="1"/>
                                            </p:txEl>
                                          </p:spTgt>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par>
                          <p:cTn id="20" fill="hold">
                            <p:stCondLst>
                              <p:cond delay="7050"/>
                            </p:stCondLst>
                            <p:childTnLst>
                              <p:par>
                                <p:cTn id="21" presetID="41" presetClass="entr" presetSubtype="0" fill="hold" nodeType="afterEffect">
                                  <p:stCondLst>
                                    <p:cond delay="0"/>
                                  </p:stCondLst>
                                  <p:iterate type="lt">
                                    <p:tmPct val="10000"/>
                                  </p:iterate>
                                  <p:childTnLst>
                                    <p:set>
                                      <p:cBhvr>
                                        <p:cTn id="22" dur="1" fill="hold">
                                          <p:stCondLst>
                                            <p:cond delay="0"/>
                                          </p:stCondLst>
                                        </p:cTn>
                                        <p:tgtEl>
                                          <p:spTgt spid="5">
                                            <p:txEl>
                                              <p:pRg st="2" end="2"/>
                                            </p:txEl>
                                          </p:spTgt>
                                        </p:tgtEl>
                                        <p:attrNameLst>
                                          <p:attrName>style.visibility</p:attrName>
                                        </p:attrNameLst>
                                      </p:cBhvr>
                                      <p:to>
                                        <p:strVal val="visible"/>
                                      </p:to>
                                    </p:set>
                                    <p:anim calcmode="lin" valueType="num">
                                      <p:cBhvr>
                                        <p:cTn id="23" dur="500" fill="hold"/>
                                        <p:tgtEl>
                                          <p:spTgt spid="5">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5">
                                            <p:txEl>
                                              <p:pRg st="2" end="2"/>
                                            </p:txEl>
                                          </p:spTgt>
                                        </p:tgtEl>
                                        <p:attrNameLst>
                                          <p:attrName>ppt_y</p:attrName>
                                        </p:attrNameLst>
                                      </p:cBhvr>
                                      <p:tavLst>
                                        <p:tav tm="0">
                                          <p:val>
                                            <p:strVal val="#ppt_y"/>
                                          </p:val>
                                        </p:tav>
                                        <p:tav tm="100000">
                                          <p:val>
                                            <p:strVal val="#ppt_y"/>
                                          </p:val>
                                        </p:tav>
                                      </p:tavLst>
                                    </p:anim>
                                    <p:anim calcmode="lin" valueType="num">
                                      <p:cBhvr>
                                        <p:cTn id="25" dur="500" fill="hold"/>
                                        <p:tgtEl>
                                          <p:spTgt spid="5">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5">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5">
                                            <p:txEl>
                                              <p:pRg st="2" end="2"/>
                                            </p:txEl>
                                          </p:spTgt>
                                        </p:tgtEl>
                                      </p:cBhvr>
                                    </p:animEffect>
                                  </p:childTnLst>
                                  <p:subTnLst>
                                    <p:audio>
                                      <p:cMediaNode>
                                        <p:cTn display="0" masterRel="sameClick">
                                          <p:stCondLst>
                                            <p:cond evt="begin" delay="0">
                                              <p:tn val="21"/>
                                            </p:cond>
                                          </p:stCondLst>
                                          <p:endCondLst>
                                            <p:cond evt="onStopAudio" delay="0">
                                              <p:tgtEl>
                                                <p:sldTgt/>
                                              </p:tgtEl>
                                            </p:cond>
                                          </p:endCondLst>
                                        </p:cTn>
                                        <p:tgtEl>
                                          <p:sndTgt r:embed="rId3" name="chimes.wav"/>
                                        </p:tgtEl>
                                      </p:cMediaNode>
                                    </p:audio>
                                  </p:subTnLst>
                                </p:cTn>
                              </p:par>
                            </p:childTnLst>
                          </p:cTn>
                        </p:par>
                        <p:par>
                          <p:cTn id="28" fill="hold">
                            <p:stCondLst>
                              <p:cond delay="9100"/>
                            </p:stCondLst>
                            <p:childTnLst>
                              <p:par>
                                <p:cTn id="29" presetID="41" presetClass="entr" presetSubtype="0" fill="hold" nodeType="afterEffect">
                                  <p:stCondLst>
                                    <p:cond delay="0"/>
                                  </p:stCondLst>
                                  <p:iterate type="lt">
                                    <p:tmPct val="10000"/>
                                  </p:iterate>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p:cTn id="31" dur="500" fill="hold"/>
                                        <p:tgtEl>
                                          <p:spTgt spid="5">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5">
                                            <p:txEl>
                                              <p:pRg st="3" end="3"/>
                                            </p:txEl>
                                          </p:spTgt>
                                        </p:tgtEl>
                                        <p:attrNameLst>
                                          <p:attrName>ppt_y</p:attrName>
                                        </p:attrNameLst>
                                      </p:cBhvr>
                                      <p:tavLst>
                                        <p:tav tm="0">
                                          <p:val>
                                            <p:strVal val="#ppt_y"/>
                                          </p:val>
                                        </p:tav>
                                        <p:tav tm="100000">
                                          <p:val>
                                            <p:strVal val="#ppt_y"/>
                                          </p:val>
                                        </p:tav>
                                      </p:tavLst>
                                    </p:anim>
                                    <p:anim calcmode="lin" valueType="num">
                                      <p:cBhvr>
                                        <p:cTn id="33" dur="500" fill="hold"/>
                                        <p:tgtEl>
                                          <p:spTgt spid="5">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5">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5">
                                            <p:txEl>
                                              <p:pRg st="3" end="3"/>
                                            </p:txEl>
                                          </p:spTgt>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endParaRPr lang="en-GB" smtClean="0"/>
          </a:p>
        </p:txBody>
      </p:sp>
      <p:sp>
        <p:nvSpPr>
          <p:cNvPr id="35843" name="Rectangle 3"/>
          <p:cNvSpPr>
            <a:spLocks noGrp="1" noChangeArrowheads="1"/>
          </p:cNvSpPr>
          <p:nvPr>
            <p:ph type="body" idx="1"/>
          </p:nvPr>
        </p:nvSpPr>
        <p:spPr/>
        <p:txBody>
          <a:bodyPr/>
          <a:lstStyle/>
          <a:p>
            <a:pPr eaLnBrk="1" hangingPunct="1"/>
            <a:endParaRPr lang="en-GB" smtClean="0"/>
          </a:p>
        </p:txBody>
      </p:sp>
      <p:pic>
        <p:nvPicPr>
          <p:cNvPr id="35844" name="Picture 4"/>
          <p:cNvPicPr>
            <a:picLocks noChangeAspect="1" noChangeArrowheads="1"/>
          </p:cNvPicPr>
          <p:nvPr/>
        </p:nvPicPr>
        <p:blipFill>
          <a:blip r:embed="rId2">
            <a:clrChange>
              <a:clrFrom>
                <a:srgbClr val="DCDBD7"/>
              </a:clrFrom>
              <a:clrTo>
                <a:srgbClr val="DCDBD7">
                  <a:alpha val="0"/>
                </a:srgbClr>
              </a:clrTo>
            </a:clrChange>
            <a:extLst>
              <a:ext uri="{28A0092B-C50C-407E-A947-70E740481C1C}">
                <a14:useLocalDpi xmlns:a14="http://schemas.microsoft.com/office/drawing/2010/main" val="0"/>
              </a:ext>
            </a:extLst>
          </a:blip>
          <a:srcRect/>
          <a:stretch>
            <a:fillRect/>
          </a:stretch>
        </p:blipFill>
        <p:spPr bwMode="auto">
          <a:xfrm>
            <a:off x="101600" y="0"/>
            <a:ext cx="12090400" cy="6762750"/>
          </a:xfrm>
          <a:prstGeom prst="rect">
            <a:avLst/>
          </a:prstGeom>
          <a:noFill/>
          <a:ln w="9525" cap="rnd">
            <a:solidFill>
              <a:srgbClr val="FFFF00"/>
            </a:solidFill>
            <a:prstDash val="sysDot"/>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19600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8555EA4-F00B-431C-B665-58DC8538AA2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2209803" y="0"/>
            <a:ext cx="7772396" cy="4301328"/>
          </a:xfrm>
          <a:prstGeom prst="rect">
            <a:avLst/>
          </a:prstGeom>
        </p:spPr>
      </p:pic>
      <p:sp>
        <p:nvSpPr>
          <p:cNvPr id="6" name="Rectangle 5">
            <a:extLst>
              <a:ext uri="{FF2B5EF4-FFF2-40B4-BE49-F238E27FC236}">
                <a16:creationId xmlns:a16="http://schemas.microsoft.com/office/drawing/2014/main" xmlns="" id="{6FE0A47F-DE0D-4AFB-A019-3B65ECEF2308}"/>
              </a:ext>
            </a:extLst>
          </p:cNvPr>
          <p:cNvSpPr/>
          <p:nvPr/>
        </p:nvSpPr>
        <p:spPr>
          <a:xfrm>
            <a:off x="2757587" y="4057332"/>
            <a:ext cx="6676828" cy="646331"/>
          </a:xfrm>
          <a:prstGeom prst="rect">
            <a:avLst/>
          </a:prstGeom>
          <a:noFill/>
        </p:spPr>
        <p:txBody>
          <a:bodyPr wrap="none" lIns="91440" tIns="45720" rIns="91440" bIns="45720">
            <a:spAutoFit/>
          </a:bodyPr>
          <a:lstStyle/>
          <a:p>
            <a:pPr algn="ctr"/>
            <a:r>
              <a:rPr lang="en-US"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 CH</a:t>
            </a:r>
            <a:r>
              <a:rPr lang="vi-VN"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Ơ</a:t>
            </a:r>
            <a:r>
              <a:rPr lang="en-US"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I HỘP QUÀ BÍ MẬT</a:t>
            </a:r>
            <a:endParaRPr lang="en-US" sz="3600" b="1" cap="none" spc="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5" name="Rectangle 4">
            <a:extLst>
              <a:ext uri="{FF2B5EF4-FFF2-40B4-BE49-F238E27FC236}">
                <a16:creationId xmlns:a16="http://schemas.microsoft.com/office/drawing/2014/main" xmlns="" id="{D5637220-8609-44A7-8DDD-910576BCA515}"/>
              </a:ext>
            </a:extLst>
          </p:cNvPr>
          <p:cNvSpPr/>
          <p:nvPr/>
        </p:nvSpPr>
        <p:spPr>
          <a:xfrm>
            <a:off x="5868643" y="4924857"/>
            <a:ext cx="4464684" cy="584775"/>
          </a:xfrm>
          <a:prstGeom prst="rect">
            <a:avLst/>
          </a:prstGeom>
        </p:spPr>
        <p:txBody>
          <a:bodyPr wrap="none">
            <a:spAutoFit/>
          </a:bodyPr>
          <a:lstStyle/>
          <a:p>
            <a:r>
              <a:rPr lang="en-US" sz="3200" b="1">
                <a:latin typeface="Tahoma" panose="020B0604030504040204" pitchFamily="34" charset="0"/>
                <a:ea typeface="Tahoma" panose="020B0604030504040204" pitchFamily="34" charset="0"/>
                <a:cs typeface="Tahoma" panose="020B0604030504040204" pitchFamily="34" charset="0"/>
              </a:rPr>
              <a:t>Gift box secret game</a:t>
            </a:r>
          </a:p>
        </p:txBody>
      </p:sp>
      <p:pic>
        <p:nvPicPr>
          <p:cNvPr id="18" name="chrysanthemum">
            <a:hlinkClick r:id="" action="ppaction://media"/>
            <a:extLst>
              <a:ext uri="{FF2B5EF4-FFF2-40B4-BE49-F238E27FC236}">
                <a16:creationId xmlns:a16="http://schemas.microsoft.com/office/drawing/2014/main" xmlns=""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61927" y="-800100"/>
            <a:ext cx="609600" cy="609600"/>
          </a:xfrm>
          <a:prstGeom prst="rect">
            <a:avLst/>
          </a:prstGeom>
        </p:spPr>
      </p:pic>
    </p:spTree>
    <p:extLst>
      <p:ext uri="{BB962C8B-B14F-4D97-AF65-F5344CB8AC3E}">
        <p14:creationId xmlns:p14="http://schemas.microsoft.com/office/powerpoint/2010/main" val="260255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T11-GreenFlowe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cap="rnd">
                <a:solidFill>
                  <a:srgbClr val="000000"/>
                </a:solidFill>
                <a:prstDash val="sysDot"/>
                <a:miter lim="800000"/>
                <a:headEnd/>
                <a:tailEnd/>
              </a14:hiddenLine>
            </a:ext>
          </a:extLst>
        </p:spPr>
      </p:pic>
      <p:grpSp>
        <p:nvGrpSpPr>
          <p:cNvPr id="2" name="Group 3"/>
          <p:cNvGrpSpPr>
            <a:grpSpLocks/>
          </p:cNvGrpSpPr>
          <p:nvPr/>
        </p:nvGrpSpPr>
        <p:grpSpPr bwMode="auto">
          <a:xfrm>
            <a:off x="76093" y="4423782"/>
            <a:ext cx="5617633" cy="2286000"/>
            <a:chOff x="43" y="2798"/>
            <a:chExt cx="2654" cy="1440"/>
          </a:xfrm>
        </p:grpSpPr>
        <p:sp>
          <p:nvSpPr>
            <p:cNvPr id="15419" name="Line 4"/>
            <p:cNvSpPr>
              <a:spLocks noChangeShapeType="1"/>
            </p:cNvSpPr>
            <p:nvPr/>
          </p:nvSpPr>
          <p:spPr bwMode="auto">
            <a:xfrm>
              <a:off x="432" y="2798"/>
              <a:ext cx="0" cy="1440"/>
            </a:xfrm>
            <a:prstGeom prst="line">
              <a:avLst/>
            </a:prstGeom>
            <a:noFill/>
            <a:ln w="28575">
              <a:solidFill>
                <a:srgbClr val="5C00B8"/>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15420" name="Line 5"/>
            <p:cNvSpPr>
              <a:spLocks noChangeShapeType="1"/>
            </p:cNvSpPr>
            <p:nvPr/>
          </p:nvSpPr>
          <p:spPr bwMode="auto">
            <a:xfrm>
              <a:off x="43" y="3038"/>
              <a:ext cx="2654" cy="1"/>
            </a:xfrm>
            <a:prstGeom prst="line">
              <a:avLst/>
            </a:prstGeom>
            <a:noFill/>
            <a:ln w="28575">
              <a:solidFill>
                <a:srgbClr val="5C00B8"/>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grpSp>
      <p:sp>
        <p:nvSpPr>
          <p:cNvPr id="83974" name="Text Box 6"/>
          <p:cNvSpPr txBox="1">
            <a:spLocks noChangeArrowheads="1"/>
          </p:cNvSpPr>
          <p:nvPr/>
        </p:nvSpPr>
        <p:spPr bwMode="auto">
          <a:xfrm>
            <a:off x="1250966" y="4395811"/>
            <a:ext cx="3321049"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defTabSz="457200" fontAlgn="base">
              <a:spcBef>
                <a:spcPct val="50000"/>
              </a:spcBef>
              <a:spcAft>
                <a:spcPct val="0"/>
              </a:spcAft>
            </a:pPr>
            <a:r>
              <a:rPr lang="en-US" altLang="en-US" sz="2200" b="1" dirty="0">
                <a:solidFill>
                  <a:srgbClr val="0000CC"/>
                </a:solidFill>
                <a:latin typeface="Times New Roman" pitchFamily="18" charset="0"/>
                <a:cs typeface="Arial" charset="0"/>
              </a:rPr>
              <a:t>ABCD </a:t>
            </a:r>
            <a:r>
              <a:rPr lang="en-US" altLang="en-US" sz="2200" b="1" dirty="0" err="1">
                <a:solidFill>
                  <a:srgbClr val="0000CC"/>
                </a:solidFill>
                <a:latin typeface="Times New Roman" pitchFamily="18" charset="0"/>
                <a:cs typeface="Arial" charset="0"/>
              </a:rPr>
              <a:t>là</a:t>
            </a:r>
            <a:r>
              <a:rPr lang="en-US" altLang="en-US" sz="2200" b="1" dirty="0">
                <a:solidFill>
                  <a:srgbClr val="0000CC"/>
                </a:solidFill>
                <a:latin typeface="Times New Roman" pitchFamily="18" charset="0"/>
                <a:cs typeface="Arial" charset="0"/>
              </a:rPr>
              <a:t> </a:t>
            </a:r>
            <a:r>
              <a:rPr lang="en-US" altLang="en-US" sz="2200" b="1" dirty="0" err="1">
                <a:solidFill>
                  <a:srgbClr val="0000CC"/>
                </a:solidFill>
                <a:latin typeface="Times New Roman" pitchFamily="18" charset="0"/>
                <a:cs typeface="Arial" charset="0"/>
              </a:rPr>
              <a:t>hình</a:t>
            </a:r>
            <a:r>
              <a:rPr lang="en-US" altLang="en-US" sz="2200" b="1" dirty="0">
                <a:solidFill>
                  <a:srgbClr val="0000CC"/>
                </a:solidFill>
                <a:latin typeface="Times New Roman" pitchFamily="18" charset="0"/>
                <a:cs typeface="Arial" charset="0"/>
              </a:rPr>
              <a:t> </a:t>
            </a:r>
            <a:r>
              <a:rPr lang="en-US" altLang="en-US" sz="2200" b="1" dirty="0" err="1">
                <a:solidFill>
                  <a:srgbClr val="0000CC"/>
                </a:solidFill>
                <a:latin typeface="Times New Roman" pitchFamily="18" charset="0"/>
                <a:cs typeface="Arial" charset="0"/>
              </a:rPr>
              <a:t>thoi</a:t>
            </a:r>
            <a:endParaRPr lang="en-US" altLang="en-US" sz="2200" b="1" dirty="0">
              <a:solidFill>
                <a:srgbClr val="0000CC"/>
              </a:solidFill>
              <a:latin typeface="Times New Roman" pitchFamily="18" charset="0"/>
              <a:cs typeface="Arial" charset="0"/>
            </a:endParaRPr>
          </a:p>
        </p:txBody>
      </p:sp>
      <p:sp>
        <p:nvSpPr>
          <p:cNvPr id="83975" name="Text Box 7"/>
          <p:cNvSpPr txBox="1">
            <a:spLocks noChangeArrowheads="1"/>
          </p:cNvSpPr>
          <p:nvPr/>
        </p:nvSpPr>
        <p:spPr bwMode="auto">
          <a:xfrm>
            <a:off x="74084" y="4395811"/>
            <a:ext cx="853016"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defTabSz="457200" fontAlgn="base">
              <a:spcBef>
                <a:spcPct val="50000"/>
              </a:spcBef>
              <a:spcAft>
                <a:spcPct val="0"/>
              </a:spcAft>
            </a:pPr>
            <a:r>
              <a:rPr lang="en-US" altLang="en-US" sz="2200" b="1" dirty="0">
                <a:solidFill>
                  <a:srgbClr val="0000CC"/>
                </a:solidFill>
                <a:latin typeface="Times New Roman" pitchFamily="18" charset="0"/>
                <a:cs typeface="Arial" charset="0"/>
              </a:rPr>
              <a:t>GT</a:t>
            </a:r>
          </a:p>
        </p:txBody>
      </p:sp>
      <p:sp>
        <p:nvSpPr>
          <p:cNvPr id="83976" name="Text Box 8"/>
          <p:cNvSpPr txBox="1">
            <a:spLocks noChangeArrowheads="1"/>
          </p:cNvSpPr>
          <p:nvPr/>
        </p:nvSpPr>
        <p:spPr bwMode="auto">
          <a:xfrm>
            <a:off x="84668" y="4899025"/>
            <a:ext cx="891117"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defTabSz="457200" fontAlgn="base">
              <a:spcBef>
                <a:spcPct val="50000"/>
              </a:spcBef>
              <a:spcAft>
                <a:spcPct val="0"/>
              </a:spcAft>
            </a:pPr>
            <a:r>
              <a:rPr lang="en-US" altLang="en-US" sz="2200" b="1">
                <a:solidFill>
                  <a:srgbClr val="0000CC"/>
                </a:solidFill>
                <a:latin typeface="Times New Roman" pitchFamily="18" charset="0"/>
                <a:cs typeface="Arial" charset="0"/>
              </a:rPr>
              <a:t>KL</a:t>
            </a:r>
          </a:p>
        </p:txBody>
      </p:sp>
      <p:grpSp>
        <p:nvGrpSpPr>
          <p:cNvPr id="3" name="Group 9"/>
          <p:cNvGrpSpPr>
            <a:grpSpLocks/>
          </p:cNvGrpSpPr>
          <p:nvPr/>
        </p:nvGrpSpPr>
        <p:grpSpPr bwMode="auto">
          <a:xfrm>
            <a:off x="1059401" y="4899025"/>
            <a:ext cx="2758017" cy="427038"/>
            <a:chOff x="1066" y="2371"/>
            <a:chExt cx="1406" cy="269"/>
          </a:xfrm>
        </p:grpSpPr>
        <p:sp>
          <p:nvSpPr>
            <p:cNvPr id="15415" name="Text Box 10"/>
            <p:cNvSpPr txBox="1">
              <a:spLocks noChangeArrowheads="1"/>
            </p:cNvSpPr>
            <p:nvPr/>
          </p:nvSpPr>
          <p:spPr bwMode="auto">
            <a:xfrm>
              <a:off x="1066" y="2371"/>
              <a:ext cx="140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defTabSz="457200" fontAlgn="base">
                <a:spcBef>
                  <a:spcPct val="50000"/>
                </a:spcBef>
                <a:spcAft>
                  <a:spcPct val="0"/>
                </a:spcAft>
              </a:pPr>
              <a:r>
                <a:rPr lang="en-US" altLang="en-US" sz="2200" b="1" dirty="0">
                  <a:solidFill>
                    <a:srgbClr val="0000CC"/>
                  </a:solidFill>
                  <a:latin typeface="Times New Roman" pitchFamily="18" charset="0"/>
                  <a:cs typeface="Arial" charset="0"/>
                </a:rPr>
                <a:t>a, </a:t>
              </a:r>
              <a:r>
                <a:rPr lang="en-US" altLang="en-US" sz="2200" b="1" dirty="0" smtClean="0">
                  <a:solidFill>
                    <a:srgbClr val="0000CC"/>
                  </a:solidFill>
                  <a:latin typeface="Times New Roman" pitchFamily="18" charset="0"/>
                  <a:cs typeface="Arial" charset="0"/>
                </a:rPr>
                <a:t>AC          </a:t>
              </a:r>
              <a:r>
                <a:rPr lang="en-US" altLang="en-US" sz="2200" b="1" dirty="0">
                  <a:solidFill>
                    <a:srgbClr val="0000CC"/>
                  </a:solidFill>
                  <a:latin typeface="Times New Roman" pitchFamily="18" charset="0"/>
                  <a:cs typeface="Arial" charset="0"/>
                </a:rPr>
                <a:t>BD</a:t>
              </a:r>
            </a:p>
          </p:txBody>
        </p:sp>
        <p:grpSp>
          <p:nvGrpSpPr>
            <p:cNvPr id="15416" name="Group 11"/>
            <p:cNvGrpSpPr>
              <a:grpSpLocks/>
            </p:cNvGrpSpPr>
            <p:nvPr/>
          </p:nvGrpSpPr>
          <p:grpSpPr bwMode="auto">
            <a:xfrm>
              <a:off x="1504" y="2387"/>
              <a:ext cx="272" cy="181"/>
              <a:chOff x="53" y="3612"/>
              <a:chExt cx="272" cy="181"/>
            </a:xfrm>
          </p:grpSpPr>
          <p:sp>
            <p:nvSpPr>
              <p:cNvPr id="15417" name="Line 12"/>
              <p:cNvSpPr>
                <a:spLocks noChangeShapeType="1"/>
              </p:cNvSpPr>
              <p:nvPr/>
            </p:nvSpPr>
            <p:spPr bwMode="auto">
              <a:xfrm>
                <a:off x="187" y="3612"/>
                <a:ext cx="0" cy="181"/>
              </a:xfrm>
              <a:prstGeom prst="line">
                <a:avLst/>
              </a:prstGeom>
              <a:noFill/>
              <a:ln w="28575">
                <a:solidFill>
                  <a:srgbClr val="5C00B8"/>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15418" name="Line 13"/>
              <p:cNvSpPr>
                <a:spLocks noChangeShapeType="1"/>
              </p:cNvSpPr>
              <p:nvPr/>
            </p:nvSpPr>
            <p:spPr bwMode="auto">
              <a:xfrm>
                <a:off x="53" y="3793"/>
                <a:ext cx="272" cy="0"/>
              </a:xfrm>
              <a:prstGeom prst="line">
                <a:avLst/>
              </a:prstGeom>
              <a:noFill/>
              <a:ln w="28575">
                <a:solidFill>
                  <a:srgbClr val="5C00B8"/>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grpSp>
      </p:grpSp>
      <p:sp>
        <p:nvSpPr>
          <p:cNvPr id="15368" name="AutoShape 14"/>
          <p:cNvSpPr>
            <a:spLocks noChangeArrowheads="1"/>
          </p:cNvSpPr>
          <p:nvPr/>
        </p:nvSpPr>
        <p:spPr bwMode="auto">
          <a:xfrm>
            <a:off x="635003" y="2200275"/>
            <a:ext cx="4874684" cy="1828800"/>
          </a:xfrm>
          <a:prstGeom prst="diamond">
            <a:avLst/>
          </a:prstGeom>
          <a:solidFill>
            <a:schemeClr val="bg1"/>
          </a:solidFill>
          <a:ln w="28575">
            <a:solidFill>
              <a:srgbClr val="FF0000"/>
            </a:solidFill>
            <a:miter lim="800000"/>
            <a:headEnd/>
            <a:tailEnd/>
          </a:ln>
        </p:spPr>
        <p:txBody>
          <a:bodyPr wrap="none" anchor="ctr"/>
          <a:lstStyle/>
          <a:p>
            <a:pPr defTabSz="457200" fontAlgn="base">
              <a:spcBef>
                <a:spcPct val="0"/>
              </a:spcBef>
              <a:spcAft>
                <a:spcPct val="0"/>
              </a:spcAft>
            </a:pPr>
            <a:endParaRPr lang="en-US" altLang="en-US" sz="2400">
              <a:solidFill>
                <a:srgbClr val="000000"/>
              </a:solidFill>
              <a:latin typeface="Arial" charset="0"/>
              <a:cs typeface="Arial" charset="0"/>
            </a:endParaRPr>
          </a:p>
        </p:txBody>
      </p:sp>
      <p:sp>
        <p:nvSpPr>
          <p:cNvPr id="15369" name="Line 15"/>
          <p:cNvSpPr>
            <a:spLocks noChangeShapeType="1"/>
          </p:cNvSpPr>
          <p:nvPr/>
        </p:nvSpPr>
        <p:spPr bwMode="auto">
          <a:xfrm rot="3000000">
            <a:off x="4191000" y="2517775"/>
            <a:ext cx="0" cy="203200"/>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15370" name="Line 16"/>
          <p:cNvSpPr>
            <a:spLocks noChangeShapeType="1"/>
          </p:cNvSpPr>
          <p:nvPr/>
        </p:nvSpPr>
        <p:spPr bwMode="auto">
          <a:xfrm rot="3000000">
            <a:off x="1854200" y="3470275"/>
            <a:ext cx="0" cy="203200"/>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15371" name="Line 17"/>
          <p:cNvSpPr>
            <a:spLocks noChangeShapeType="1"/>
          </p:cNvSpPr>
          <p:nvPr/>
        </p:nvSpPr>
        <p:spPr bwMode="auto">
          <a:xfrm rot="7800000">
            <a:off x="4292600" y="3470275"/>
            <a:ext cx="0" cy="203200"/>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15372" name="Line 18"/>
          <p:cNvSpPr>
            <a:spLocks noChangeShapeType="1"/>
          </p:cNvSpPr>
          <p:nvPr/>
        </p:nvSpPr>
        <p:spPr bwMode="auto">
          <a:xfrm rot="7800000">
            <a:off x="1930400" y="2527300"/>
            <a:ext cx="0" cy="203200"/>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15373" name="Text Box 19"/>
          <p:cNvSpPr txBox="1">
            <a:spLocks noChangeArrowheads="1"/>
          </p:cNvSpPr>
          <p:nvPr/>
        </p:nvSpPr>
        <p:spPr bwMode="auto">
          <a:xfrm>
            <a:off x="2794000" y="1752600"/>
            <a:ext cx="50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defTabSz="457200" fontAlgn="base">
              <a:spcBef>
                <a:spcPct val="50000"/>
              </a:spcBef>
              <a:spcAft>
                <a:spcPct val="0"/>
              </a:spcAft>
            </a:pPr>
            <a:r>
              <a:rPr lang="en-US" altLang="en-US" sz="2400" b="1">
                <a:solidFill>
                  <a:srgbClr val="008000"/>
                </a:solidFill>
                <a:latin typeface="Times New Roman" pitchFamily="18" charset="0"/>
                <a:cs typeface="Arial" charset="0"/>
              </a:rPr>
              <a:t>A</a:t>
            </a:r>
          </a:p>
        </p:txBody>
      </p:sp>
      <p:sp>
        <p:nvSpPr>
          <p:cNvPr id="15374" name="Text Box 20"/>
          <p:cNvSpPr txBox="1">
            <a:spLocks noChangeArrowheads="1"/>
          </p:cNvSpPr>
          <p:nvPr/>
        </p:nvSpPr>
        <p:spPr bwMode="auto">
          <a:xfrm>
            <a:off x="101600" y="2886075"/>
            <a:ext cx="50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defTabSz="457200" fontAlgn="base">
              <a:spcBef>
                <a:spcPct val="50000"/>
              </a:spcBef>
              <a:spcAft>
                <a:spcPct val="0"/>
              </a:spcAft>
            </a:pPr>
            <a:r>
              <a:rPr lang="en-US" altLang="en-US" sz="2400" b="1">
                <a:solidFill>
                  <a:srgbClr val="008000"/>
                </a:solidFill>
                <a:latin typeface="Times New Roman" pitchFamily="18" charset="0"/>
                <a:cs typeface="Arial" charset="0"/>
              </a:rPr>
              <a:t>B</a:t>
            </a:r>
          </a:p>
        </p:txBody>
      </p:sp>
      <p:sp>
        <p:nvSpPr>
          <p:cNvPr id="15375" name="Text Box 21"/>
          <p:cNvSpPr txBox="1">
            <a:spLocks noChangeArrowheads="1"/>
          </p:cNvSpPr>
          <p:nvPr/>
        </p:nvSpPr>
        <p:spPr bwMode="auto">
          <a:xfrm>
            <a:off x="5511800" y="2886075"/>
            <a:ext cx="50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defTabSz="457200" fontAlgn="base">
              <a:spcBef>
                <a:spcPct val="50000"/>
              </a:spcBef>
              <a:spcAft>
                <a:spcPct val="0"/>
              </a:spcAft>
            </a:pPr>
            <a:r>
              <a:rPr lang="en-US" altLang="en-US" sz="2400" b="1">
                <a:solidFill>
                  <a:srgbClr val="00B050"/>
                </a:solidFill>
                <a:latin typeface="Times New Roman" pitchFamily="18" charset="0"/>
                <a:cs typeface="Arial" charset="0"/>
              </a:rPr>
              <a:t>D</a:t>
            </a:r>
          </a:p>
        </p:txBody>
      </p:sp>
      <p:sp>
        <p:nvSpPr>
          <p:cNvPr id="15376" name="Text Box 22"/>
          <p:cNvSpPr txBox="1">
            <a:spLocks noChangeArrowheads="1"/>
          </p:cNvSpPr>
          <p:nvPr/>
        </p:nvSpPr>
        <p:spPr bwMode="auto">
          <a:xfrm>
            <a:off x="2768600" y="4010025"/>
            <a:ext cx="50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defTabSz="457200" fontAlgn="base">
              <a:spcBef>
                <a:spcPct val="50000"/>
              </a:spcBef>
              <a:spcAft>
                <a:spcPct val="0"/>
              </a:spcAft>
            </a:pPr>
            <a:r>
              <a:rPr lang="en-US" altLang="en-US" sz="2400" b="1">
                <a:solidFill>
                  <a:srgbClr val="008000"/>
                </a:solidFill>
                <a:latin typeface="Times New Roman" pitchFamily="18" charset="0"/>
                <a:cs typeface="Arial" charset="0"/>
              </a:rPr>
              <a:t>C</a:t>
            </a:r>
          </a:p>
        </p:txBody>
      </p:sp>
      <p:sp>
        <p:nvSpPr>
          <p:cNvPr id="15377" name="Line 23"/>
          <p:cNvSpPr>
            <a:spLocks noChangeShapeType="1"/>
          </p:cNvSpPr>
          <p:nvPr/>
        </p:nvSpPr>
        <p:spPr bwMode="auto">
          <a:xfrm>
            <a:off x="3073400" y="2200275"/>
            <a:ext cx="0" cy="1828800"/>
          </a:xfrm>
          <a:prstGeom prst="line">
            <a:avLst/>
          </a:prstGeom>
          <a:noFill/>
          <a:ln w="28575">
            <a:solidFill>
              <a:srgbClr val="6600FF"/>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15378" name="Line 24"/>
          <p:cNvSpPr>
            <a:spLocks noChangeShapeType="1"/>
          </p:cNvSpPr>
          <p:nvPr/>
        </p:nvSpPr>
        <p:spPr bwMode="auto">
          <a:xfrm>
            <a:off x="635000" y="3114675"/>
            <a:ext cx="4876800" cy="0"/>
          </a:xfrm>
          <a:prstGeom prst="line">
            <a:avLst/>
          </a:prstGeom>
          <a:noFill/>
          <a:ln w="28575">
            <a:solidFill>
              <a:srgbClr val="6600FF"/>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15379" name="Text Box 25"/>
          <p:cNvSpPr txBox="1">
            <a:spLocks noChangeArrowheads="1"/>
          </p:cNvSpPr>
          <p:nvPr/>
        </p:nvSpPr>
        <p:spPr bwMode="auto">
          <a:xfrm>
            <a:off x="2438400" y="268605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defTabSz="457200" fontAlgn="base">
              <a:spcBef>
                <a:spcPct val="50000"/>
              </a:spcBef>
              <a:spcAft>
                <a:spcPct val="0"/>
              </a:spcAft>
            </a:pPr>
            <a:r>
              <a:rPr lang="en-US" altLang="en-US" sz="2400" b="1">
                <a:solidFill>
                  <a:srgbClr val="008000"/>
                </a:solidFill>
                <a:latin typeface="Times New Roman" pitchFamily="18" charset="0"/>
                <a:cs typeface="Arial" charset="0"/>
              </a:rPr>
              <a:t>O</a:t>
            </a:r>
          </a:p>
        </p:txBody>
      </p:sp>
      <p:sp>
        <p:nvSpPr>
          <p:cNvPr id="83994" name="Text Box 26"/>
          <p:cNvSpPr txBox="1">
            <a:spLocks noChangeArrowheads="1"/>
          </p:cNvSpPr>
          <p:nvPr/>
        </p:nvSpPr>
        <p:spPr bwMode="auto">
          <a:xfrm>
            <a:off x="912284" y="5373688"/>
            <a:ext cx="5181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defTabSz="457200" fontAlgn="base">
              <a:spcBef>
                <a:spcPct val="50000"/>
              </a:spcBef>
              <a:spcAft>
                <a:spcPct val="0"/>
              </a:spcAft>
            </a:pPr>
            <a:r>
              <a:rPr lang="en-US" altLang="en-US" sz="2200" b="1" dirty="0">
                <a:solidFill>
                  <a:srgbClr val="0000CC"/>
                </a:solidFill>
                <a:latin typeface="Times New Roman" pitchFamily="18" charset="0"/>
                <a:cs typeface="Arial" charset="0"/>
              </a:rPr>
              <a:t>b,</a:t>
            </a:r>
            <a:r>
              <a:rPr lang="en-US" altLang="en-US" sz="2200" dirty="0">
                <a:solidFill>
                  <a:srgbClr val="0000CC"/>
                </a:solidFill>
                <a:latin typeface="Times New Roman" pitchFamily="18" charset="0"/>
                <a:cs typeface="Arial" charset="0"/>
              </a:rPr>
              <a:t> </a:t>
            </a:r>
            <a:r>
              <a:rPr lang="en-US" altLang="en-US" sz="2200" b="1" dirty="0">
                <a:solidFill>
                  <a:srgbClr val="0000CC"/>
                </a:solidFill>
                <a:latin typeface="Times New Roman" pitchFamily="18" charset="0"/>
                <a:cs typeface="Arial" charset="0"/>
              </a:rPr>
              <a:t>AC </a:t>
            </a:r>
            <a:r>
              <a:rPr lang="en-US" altLang="en-US" sz="2200" b="1" dirty="0" err="1">
                <a:solidFill>
                  <a:srgbClr val="0000CC"/>
                </a:solidFill>
                <a:latin typeface="Times New Roman" pitchFamily="18" charset="0"/>
                <a:cs typeface="Arial" charset="0"/>
              </a:rPr>
              <a:t>là</a:t>
            </a:r>
            <a:r>
              <a:rPr lang="en-US" altLang="en-US" sz="2200" b="1" dirty="0">
                <a:solidFill>
                  <a:srgbClr val="0000CC"/>
                </a:solidFill>
                <a:latin typeface="Times New Roman" pitchFamily="18" charset="0"/>
                <a:cs typeface="Arial" charset="0"/>
              </a:rPr>
              <a:t> </a:t>
            </a:r>
            <a:r>
              <a:rPr lang="en-US" altLang="en-US" sz="2200" b="1" dirty="0" err="1">
                <a:solidFill>
                  <a:srgbClr val="0000CC"/>
                </a:solidFill>
                <a:latin typeface="Times New Roman" pitchFamily="18" charset="0"/>
                <a:cs typeface="Arial" charset="0"/>
              </a:rPr>
              <a:t>phân</a:t>
            </a:r>
            <a:r>
              <a:rPr lang="en-US" altLang="en-US" sz="2200" b="1" dirty="0">
                <a:solidFill>
                  <a:srgbClr val="0000CC"/>
                </a:solidFill>
                <a:latin typeface="Times New Roman" pitchFamily="18" charset="0"/>
                <a:cs typeface="Arial" charset="0"/>
              </a:rPr>
              <a:t> </a:t>
            </a:r>
            <a:r>
              <a:rPr lang="en-US" altLang="en-US" sz="2200" b="1" dirty="0" err="1">
                <a:solidFill>
                  <a:srgbClr val="0000CC"/>
                </a:solidFill>
                <a:latin typeface="Times New Roman" pitchFamily="18" charset="0"/>
                <a:cs typeface="Arial" charset="0"/>
              </a:rPr>
              <a:t>giác</a:t>
            </a:r>
            <a:r>
              <a:rPr lang="en-US" altLang="en-US" sz="2200" b="1" dirty="0">
                <a:solidFill>
                  <a:srgbClr val="0000CC"/>
                </a:solidFill>
                <a:latin typeface="Times New Roman" pitchFamily="18" charset="0"/>
                <a:cs typeface="Arial" charset="0"/>
              </a:rPr>
              <a:t> </a:t>
            </a:r>
            <a:r>
              <a:rPr lang="en-US" altLang="en-US" sz="2200" b="1" dirty="0" err="1">
                <a:solidFill>
                  <a:srgbClr val="0000CC"/>
                </a:solidFill>
                <a:latin typeface="Times New Roman" pitchFamily="18" charset="0"/>
                <a:cs typeface="Arial" charset="0"/>
              </a:rPr>
              <a:t>của</a:t>
            </a:r>
            <a:r>
              <a:rPr lang="en-US" altLang="en-US" sz="2200" b="1" dirty="0">
                <a:solidFill>
                  <a:srgbClr val="0000CC"/>
                </a:solidFill>
                <a:latin typeface="Times New Roman" pitchFamily="18" charset="0"/>
                <a:cs typeface="Arial" charset="0"/>
              </a:rPr>
              <a:t> </a:t>
            </a:r>
            <a:r>
              <a:rPr lang="en-US" altLang="en-US" sz="2200" b="1" dirty="0" err="1">
                <a:solidFill>
                  <a:srgbClr val="0000CC"/>
                </a:solidFill>
                <a:latin typeface="Times New Roman" pitchFamily="18" charset="0"/>
                <a:cs typeface="Arial" charset="0"/>
              </a:rPr>
              <a:t>góc</a:t>
            </a:r>
            <a:r>
              <a:rPr lang="en-US" altLang="en-US" sz="2200" b="1" dirty="0">
                <a:solidFill>
                  <a:srgbClr val="0000CC"/>
                </a:solidFill>
                <a:latin typeface="Times New Roman" pitchFamily="18" charset="0"/>
                <a:cs typeface="Arial" charset="0"/>
              </a:rPr>
              <a:t> A  </a:t>
            </a:r>
            <a:r>
              <a:rPr lang="en-US" altLang="en-US" sz="2200" b="1" dirty="0" smtClean="0">
                <a:solidFill>
                  <a:srgbClr val="0000CC"/>
                </a:solidFill>
                <a:latin typeface="Times New Roman" pitchFamily="18" charset="0"/>
                <a:cs typeface="Arial" charset="0"/>
              </a:rPr>
              <a:t>;   </a:t>
            </a:r>
            <a:r>
              <a:rPr lang="en-US" altLang="en-US" sz="2200" b="1" dirty="0">
                <a:solidFill>
                  <a:srgbClr val="0000CC"/>
                </a:solidFill>
                <a:latin typeface="Times New Roman" pitchFamily="18" charset="0"/>
                <a:cs typeface="Arial" charset="0"/>
              </a:rPr>
              <a:t>BD </a:t>
            </a:r>
            <a:r>
              <a:rPr lang="en-US" altLang="en-US" sz="2200" b="1" dirty="0" err="1">
                <a:solidFill>
                  <a:srgbClr val="0000CC"/>
                </a:solidFill>
                <a:latin typeface="Times New Roman" pitchFamily="18" charset="0"/>
                <a:cs typeface="Arial" charset="0"/>
              </a:rPr>
              <a:t>là</a:t>
            </a:r>
            <a:r>
              <a:rPr lang="en-US" altLang="en-US" sz="2200" b="1" dirty="0">
                <a:solidFill>
                  <a:srgbClr val="0000CC"/>
                </a:solidFill>
                <a:latin typeface="Times New Roman" pitchFamily="18" charset="0"/>
                <a:cs typeface="Arial" charset="0"/>
              </a:rPr>
              <a:t> </a:t>
            </a:r>
            <a:r>
              <a:rPr lang="en-US" altLang="en-US" sz="2200" b="1" dirty="0" err="1">
                <a:solidFill>
                  <a:srgbClr val="0000CC"/>
                </a:solidFill>
                <a:latin typeface="Times New Roman" pitchFamily="18" charset="0"/>
                <a:cs typeface="Arial" charset="0"/>
              </a:rPr>
              <a:t>phân</a:t>
            </a:r>
            <a:r>
              <a:rPr lang="en-US" altLang="en-US" sz="2200" b="1" dirty="0">
                <a:solidFill>
                  <a:srgbClr val="0000CC"/>
                </a:solidFill>
                <a:latin typeface="Times New Roman" pitchFamily="18" charset="0"/>
                <a:cs typeface="Arial" charset="0"/>
              </a:rPr>
              <a:t> </a:t>
            </a:r>
            <a:r>
              <a:rPr lang="en-US" altLang="en-US" sz="2200" b="1" dirty="0" err="1">
                <a:solidFill>
                  <a:srgbClr val="0000CC"/>
                </a:solidFill>
                <a:latin typeface="Times New Roman" pitchFamily="18" charset="0"/>
                <a:cs typeface="Arial" charset="0"/>
              </a:rPr>
              <a:t>giác</a:t>
            </a:r>
            <a:r>
              <a:rPr lang="en-US" altLang="en-US" sz="2200" b="1" dirty="0">
                <a:solidFill>
                  <a:srgbClr val="0000CC"/>
                </a:solidFill>
                <a:latin typeface="Times New Roman" pitchFamily="18" charset="0"/>
                <a:cs typeface="Arial" charset="0"/>
              </a:rPr>
              <a:t> </a:t>
            </a:r>
            <a:r>
              <a:rPr lang="en-US" altLang="en-US" sz="2200" b="1" dirty="0" err="1">
                <a:solidFill>
                  <a:srgbClr val="0000CC"/>
                </a:solidFill>
                <a:latin typeface="Times New Roman" pitchFamily="18" charset="0"/>
                <a:cs typeface="Arial" charset="0"/>
              </a:rPr>
              <a:t>của</a:t>
            </a:r>
            <a:r>
              <a:rPr lang="en-US" altLang="en-US" sz="2200" b="1" dirty="0">
                <a:solidFill>
                  <a:srgbClr val="0000CC"/>
                </a:solidFill>
                <a:latin typeface="Times New Roman" pitchFamily="18" charset="0"/>
                <a:cs typeface="Arial" charset="0"/>
              </a:rPr>
              <a:t> </a:t>
            </a:r>
            <a:r>
              <a:rPr lang="en-US" altLang="en-US" sz="2200" b="1" dirty="0" err="1">
                <a:solidFill>
                  <a:srgbClr val="0000CC"/>
                </a:solidFill>
                <a:latin typeface="Times New Roman" pitchFamily="18" charset="0"/>
                <a:cs typeface="Arial" charset="0"/>
              </a:rPr>
              <a:t>góc</a:t>
            </a:r>
            <a:r>
              <a:rPr lang="en-US" altLang="en-US" sz="2200" b="1" dirty="0">
                <a:solidFill>
                  <a:srgbClr val="0000CC"/>
                </a:solidFill>
                <a:latin typeface="Times New Roman" pitchFamily="18" charset="0"/>
                <a:cs typeface="Arial" charset="0"/>
              </a:rPr>
              <a:t> B </a:t>
            </a:r>
            <a:r>
              <a:rPr lang="en-US" altLang="en-US" sz="2200" b="1" dirty="0" smtClean="0">
                <a:solidFill>
                  <a:srgbClr val="0000CC"/>
                </a:solidFill>
                <a:latin typeface="Times New Roman" pitchFamily="18" charset="0"/>
                <a:cs typeface="Arial" charset="0"/>
              </a:rPr>
              <a:t>;   </a:t>
            </a:r>
            <a:r>
              <a:rPr lang="en-US" altLang="en-US" sz="2200" b="1" dirty="0">
                <a:solidFill>
                  <a:srgbClr val="0000CC"/>
                </a:solidFill>
                <a:latin typeface="Times New Roman" pitchFamily="18" charset="0"/>
                <a:cs typeface="Arial" charset="0"/>
              </a:rPr>
              <a:t>CA </a:t>
            </a:r>
            <a:r>
              <a:rPr lang="en-US" altLang="en-US" sz="2200" b="1" dirty="0" err="1">
                <a:solidFill>
                  <a:srgbClr val="0000CC"/>
                </a:solidFill>
                <a:latin typeface="Times New Roman" pitchFamily="18" charset="0"/>
                <a:cs typeface="Arial" charset="0"/>
              </a:rPr>
              <a:t>là</a:t>
            </a:r>
            <a:r>
              <a:rPr lang="en-US" altLang="en-US" sz="2200" b="1" dirty="0">
                <a:solidFill>
                  <a:srgbClr val="0000CC"/>
                </a:solidFill>
                <a:latin typeface="Times New Roman" pitchFamily="18" charset="0"/>
                <a:cs typeface="Arial" charset="0"/>
              </a:rPr>
              <a:t> </a:t>
            </a:r>
            <a:r>
              <a:rPr lang="en-US" altLang="en-US" sz="2200" b="1" dirty="0" err="1">
                <a:solidFill>
                  <a:srgbClr val="0000CC"/>
                </a:solidFill>
                <a:latin typeface="Times New Roman" pitchFamily="18" charset="0"/>
                <a:cs typeface="Arial" charset="0"/>
              </a:rPr>
              <a:t>phân</a:t>
            </a:r>
            <a:r>
              <a:rPr lang="en-US" altLang="en-US" sz="2200" b="1" dirty="0">
                <a:solidFill>
                  <a:srgbClr val="0000CC"/>
                </a:solidFill>
                <a:latin typeface="Times New Roman" pitchFamily="18" charset="0"/>
                <a:cs typeface="Arial" charset="0"/>
              </a:rPr>
              <a:t> </a:t>
            </a:r>
            <a:r>
              <a:rPr lang="en-US" altLang="en-US" sz="2200" b="1" dirty="0" err="1">
                <a:solidFill>
                  <a:srgbClr val="0000CC"/>
                </a:solidFill>
                <a:latin typeface="Times New Roman" pitchFamily="18" charset="0"/>
                <a:cs typeface="Arial" charset="0"/>
              </a:rPr>
              <a:t>giác</a:t>
            </a:r>
            <a:r>
              <a:rPr lang="en-US" altLang="en-US" sz="2200" b="1" dirty="0">
                <a:solidFill>
                  <a:srgbClr val="0000CC"/>
                </a:solidFill>
                <a:latin typeface="Times New Roman" pitchFamily="18" charset="0"/>
                <a:cs typeface="Arial" charset="0"/>
              </a:rPr>
              <a:t> </a:t>
            </a:r>
            <a:r>
              <a:rPr lang="en-US" altLang="en-US" sz="2200" b="1" dirty="0" err="1">
                <a:solidFill>
                  <a:srgbClr val="0000CC"/>
                </a:solidFill>
                <a:latin typeface="Times New Roman" pitchFamily="18" charset="0"/>
                <a:cs typeface="Arial" charset="0"/>
              </a:rPr>
              <a:t>của</a:t>
            </a:r>
            <a:r>
              <a:rPr lang="en-US" altLang="en-US" sz="2200" b="1" dirty="0">
                <a:solidFill>
                  <a:srgbClr val="0000CC"/>
                </a:solidFill>
                <a:latin typeface="Times New Roman" pitchFamily="18" charset="0"/>
                <a:cs typeface="Arial" charset="0"/>
              </a:rPr>
              <a:t> </a:t>
            </a:r>
            <a:r>
              <a:rPr lang="en-US" altLang="en-US" sz="2200" b="1" dirty="0" err="1">
                <a:solidFill>
                  <a:srgbClr val="0000CC"/>
                </a:solidFill>
                <a:latin typeface="Times New Roman" pitchFamily="18" charset="0"/>
                <a:cs typeface="Arial" charset="0"/>
              </a:rPr>
              <a:t>góc</a:t>
            </a:r>
            <a:r>
              <a:rPr lang="en-US" altLang="en-US" sz="2200" b="1" dirty="0">
                <a:solidFill>
                  <a:srgbClr val="0000CC"/>
                </a:solidFill>
                <a:latin typeface="Times New Roman" pitchFamily="18" charset="0"/>
                <a:cs typeface="Arial" charset="0"/>
              </a:rPr>
              <a:t> C  </a:t>
            </a:r>
            <a:r>
              <a:rPr lang="en-US" altLang="en-US" sz="2200" b="1" dirty="0" smtClean="0">
                <a:solidFill>
                  <a:srgbClr val="0000CC"/>
                </a:solidFill>
                <a:latin typeface="Times New Roman" pitchFamily="18" charset="0"/>
                <a:cs typeface="Arial" charset="0"/>
              </a:rPr>
              <a:t>;  </a:t>
            </a:r>
            <a:r>
              <a:rPr lang="en-US" altLang="en-US" sz="2200" b="1" dirty="0">
                <a:solidFill>
                  <a:srgbClr val="0000CC"/>
                </a:solidFill>
                <a:latin typeface="Times New Roman" pitchFamily="18" charset="0"/>
                <a:cs typeface="Arial" charset="0"/>
              </a:rPr>
              <a:t>DB </a:t>
            </a:r>
            <a:r>
              <a:rPr lang="en-US" altLang="en-US" sz="2200" b="1" dirty="0" err="1">
                <a:solidFill>
                  <a:srgbClr val="0000CC"/>
                </a:solidFill>
                <a:latin typeface="Times New Roman" pitchFamily="18" charset="0"/>
                <a:cs typeface="Arial" charset="0"/>
              </a:rPr>
              <a:t>là</a:t>
            </a:r>
            <a:r>
              <a:rPr lang="en-US" altLang="en-US" sz="2200" b="1" dirty="0">
                <a:solidFill>
                  <a:srgbClr val="0000CC"/>
                </a:solidFill>
                <a:latin typeface="Times New Roman" pitchFamily="18" charset="0"/>
                <a:cs typeface="Arial" charset="0"/>
              </a:rPr>
              <a:t> </a:t>
            </a:r>
            <a:r>
              <a:rPr lang="en-US" altLang="en-US" sz="2200" b="1" dirty="0" err="1">
                <a:solidFill>
                  <a:srgbClr val="0000CC"/>
                </a:solidFill>
                <a:latin typeface="Times New Roman" pitchFamily="18" charset="0"/>
                <a:cs typeface="Arial" charset="0"/>
              </a:rPr>
              <a:t>phân</a:t>
            </a:r>
            <a:r>
              <a:rPr lang="en-US" altLang="en-US" sz="2200" b="1" dirty="0">
                <a:solidFill>
                  <a:srgbClr val="0000CC"/>
                </a:solidFill>
                <a:latin typeface="Times New Roman" pitchFamily="18" charset="0"/>
                <a:cs typeface="Arial" charset="0"/>
              </a:rPr>
              <a:t> </a:t>
            </a:r>
            <a:r>
              <a:rPr lang="en-US" altLang="en-US" sz="2200" b="1" dirty="0" err="1">
                <a:solidFill>
                  <a:srgbClr val="0000CC"/>
                </a:solidFill>
                <a:latin typeface="Times New Roman" pitchFamily="18" charset="0"/>
                <a:cs typeface="Arial" charset="0"/>
              </a:rPr>
              <a:t>giác</a:t>
            </a:r>
            <a:r>
              <a:rPr lang="en-US" altLang="en-US" sz="2200" b="1" dirty="0">
                <a:solidFill>
                  <a:srgbClr val="0000CC"/>
                </a:solidFill>
                <a:latin typeface="Times New Roman" pitchFamily="18" charset="0"/>
                <a:cs typeface="Arial" charset="0"/>
              </a:rPr>
              <a:t> </a:t>
            </a:r>
            <a:r>
              <a:rPr lang="en-US" altLang="en-US" sz="2200" b="1" dirty="0" err="1">
                <a:solidFill>
                  <a:srgbClr val="0000CC"/>
                </a:solidFill>
                <a:latin typeface="Times New Roman" pitchFamily="18" charset="0"/>
                <a:cs typeface="Arial" charset="0"/>
              </a:rPr>
              <a:t>của</a:t>
            </a:r>
            <a:r>
              <a:rPr lang="en-US" altLang="en-US" sz="2200" b="1" dirty="0">
                <a:solidFill>
                  <a:srgbClr val="0000CC"/>
                </a:solidFill>
                <a:latin typeface="Times New Roman" pitchFamily="18" charset="0"/>
                <a:cs typeface="Arial" charset="0"/>
              </a:rPr>
              <a:t> </a:t>
            </a:r>
            <a:r>
              <a:rPr lang="en-US" altLang="en-US" sz="2200" b="1" dirty="0" err="1">
                <a:solidFill>
                  <a:srgbClr val="0000CC"/>
                </a:solidFill>
                <a:latin typeface="Times New Roman" pitchFamily="18" charset="0"/>
                <a:cs typeface="Arial" charset="0"/>
              </a:rPr>
              <a:t>góc</a:t>
            </a:r>
            <a:r>
              <a:rPr lang="en-US" altLang="en-US" sz="2200" b="1" dirty="0">
                <a:solidFill>
                  <a:srgbClr val="0000CC"/>
                </a:solidFill>
                <a:latin typeface="Times New Roman" pitchFamily="18" charset="0"/>
                <a:cs typeface="Arial" charset="0"/>
              </a:rPr>
              <a:t> D</a:t>
            </a:r>
          </a:p>
        </p:txBody>
      </p:sp>
      <p:sp>
        <p:nvSpPr>
          <p:cNvPr id="84001" name="Rectangle 33"/>
          <p:cNvSpPr>
            <a:spLocks noChangeArrowheads="1"/>
          </p:cNvSpPr>
          <p:nvPr/>
        </p:nvSpPr>
        <p:spPr bwMode="auto">
          <a:xfrm>
            <a:off x="0" y="0"/>
            <a:ext cx="12192000" cy="685800"/>
          </a:xfrm>
          <a:prstGeom prst="rect">
            <a:avLst/>
          </a:prstGeom>
          <a:gradFill rotWithShape="1">
            <a:gsLst>
              <a:gs pos="0">
                <a:schemeClr val="folHlink"/>
              </a:gs>
              <a:gs pos="50000">
                <a:schemeClr val="folHlink">
                  <a:gamma/>
                  <a:tint val="0"/>
                  <a:invGamma/>
                </a:schemeClr>
              </a:gs>
              <a:gs pos="100000">
                <a:schemeClr val="folHlink"/>
              </a:gs>
            </a:gsLst>
            <a:lin ang="5400000" scaled="1"/>
          </a:gradFill>
          <a:ln w="76200" cmpd="tri">
            <a:noFill/>
            <a:prstDash val="dash"/>
            <a:miter lim="800000"/>
            <a:headEnd/>
            <a:tailEnd/>
          </a:ln>
          <a:effectLst/>
        </p:spPr>
        <p:txBody>
          <a:bodyPr wrap="none" anchor="ctr"/>
          <a:lstStyle/>
          <a:p>
            <a:pPr defTabSz="457200">
              <a:defRPr/>
            </a:pPr>
            <a:endParaRPr lang="en-US">
              <a:solidFill>
                <a:srgbClr val="000000"/>
              </a:solidFill>
              <a:latin typeface="Arial" charset="0"/>
              <a:cs typeface="Arial" charset="0"/>
            </a:endParaRPr>
          </a:p>
        </p:txBody>
      </p:sp>
      <p:sp>
        <p:nvSpPr>
          <p:cNvPr id="1048" name="Rectangle 3077"/>
          <p:cNvSpPr>
            <a:spLocks noChangeArrowheads="1" noChangeShapeType="1" noTextEdit="1"/>
          </p:cNvSpPr>
          <p:nvPr/>
        </p:nvSpPr>
        <p:spPr bwMode="auto">
          <a:xfrm>
            <a:off x="2927351" y="0"/>
            <a:ext cx="5892800" cy="514350"/>
          </a:xfrm>
          <a:prstGeom prst="rect">
            <a:avLst/>
          </a:prstGeom>
        </p:spPr>
        <p:txBody>
          <a:bodyPr wrap="none" fromWordArt="1">
            <a:prstTxWarp prst="textPlain">
              <a:avLst>
                <a:gd name="adj" fmla="val 50000"/>
              </a:avLst>
            </a:prstTxWarp>
          </a:bodyPr>
          <a:lstStyle/>
          <a:p>
            <a:pPr algn="ctr" defTabSz="457200">
              <a:defRPr/>
            </a:pPr>
            <a:r>
              <a:rPr lang="en-US" sz="3600" b="1" kern="10" dirty="0" err="1">
                <a:ln w="12700">
                  <a:solidFill>
                    <a:srgbClr val="6600CC"/>
                  </a:solidFill>
                  <a:round/>
                  <a:headEnd/>
                  <a:tailEnd/>
                </a:ln>
                <a:solidFill>
                  <a:srgbClr val="FF0000"/>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Bài</a:t>
            </a:r>
            <a:r>
              <a:rPr lang="en-US" sz="3600" b="1" kern="10" dirty="0">
                <a:ln w="12700">
                  <a:solidFill>
                    <a:srgbClr val="6600CC"/>
                  </a:solidFill>
                  <a:round/>
                  <a:headEnd/>
                  <a:tailEnd/>
                </a:ln>
                <a:solidFill>
                  <a:srgbClr val="FF0000"/>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 11 </a:t>
            </a:r>
            <a:r>
              <a:rPr lang="en-US" sz="3600" b="1" kern="10" dirty="0">
                <a:ln w="12700">
                  <a:solidFill>
                    <a:srgbClr val="6600CC"/>
                  </a:solidFill>
                  <a:round/>
                  <a:headEnd/>
                  <a:tailEnd/>
                </a:ln>
                <a:solidFill>
                  <a:srgbClr val="6600CC">
                    <a:alpha val="50195"/>
                  </a:srgbClr>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 HÌNH THOI</a:t>
            </a:r>
          </a:p>
        </p:txBody>
      </p:sp>
      <p:grpSp>
        <p:nvGrpSpPr>
          <p:cNvPr id="15383" name="Group 35"/>
          <p:cNvGrpSpPr>
            <a:grpSpLocks/>
          </p:cNvGrpSpPr>
          <p:nvPr/>
        </p:nvGrpSpPr>
        <p:grpSpPr bwMode="auto">
          <a:xfrm>
            <a:off x="1991784" y="3019448"/>
            <a:ext cx="65616" cy="182563"/>
            <a:chOff x="679" y="2649"/>
            <a:chExt cx="31" cy="115"/>
          </a:xfrm>
        </p:grpSpPr>
        <p:sp>
          <p:nvSpPr>
            <p:cNvPr id="15413" name="Line 36"/>
            <p:cNvSpPr>
              <a:spLocks noChangeShapeType="1"/>
            </p:cNvSpPr>
            <p:nvPr/>
          </p:nvSpPr>
          <p:spPr bwMode="auto">
            <a:xfrm rot="1800000">
              <a:off x="679" y="2649"/>
              <a:ext cx="0" cy="11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15414" name="Line 37"/>
            <p:cNvSpPr>
              <a:spLocks noChangeShapeType="1"/>
            </p:cNvSpPr>
            <p:nvPr/>
          </p:nvSpPr>
          <p:spPr bwMode="auto">
            <a:xfrm rot="1800000">
              <a:off x="710" y="2649"/>
              <a:ext cx="0" cy="11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grpSp>
      <p:grpSp>
        <p:nvGrpSpPr>
          <p:cNvPr id="15384" name="Group 38"/>
          <p:cNvGrpSpPr>
            <a:grpSpLocks/>
          </p:cNvGrpSpPr>
          <p:nvPr/>
        </p:nvGrpSpPr>
        <p:grpSpPr bwMode="auto">
          <a:xfrm>
            <a:off x="4099984" y="3019448"/>
            <a:ext cx="65616" cy="182563"/>
            <a:chOff x="679" y="2649"/>
            <a:chExt cx="31" cy="115"/>
          </a:xfrm>
        </p:grpSpPr>
        <p:sp>
          <p:nvSpPr>
            <p:cNvPr id="15411" name="Line 39"/>
            <p:cNvSpPr>
              <a:spLocks noChangeShapeType="1"/>
            </p:cNvSpPr>
            <p:nvPr/>
          </p:nvSpPr>
          <p:spPr bwMode="auto">
            <a:xfrm rot="1800000">
              <a:off x="679" y="2649"/>
              <a:ext cx="0" cy="11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15412" name="Line 40"/>
            <p:cNvSpPr>
              <a:spLocks noChangeShapeType="1"/>
            </p:cNvSpPr>
            <p:nvPr/>
          </p:nvSpPr>
          <p:spPr bwMode="auto">
            <a:xfrm rot="1800000">
              <a:off x="710" y="2649"/>
              <a:ext cx="0" cy="11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grpSp>
      <p:sp>
        <p:nvSpPr>
          <p:cNvPr id="84009" name="AutoShape 41"/>
          <p:cNvSpPr>
            <a:spLocks noChangeArrowheads="1"/>
          </p:cNvSpPr>
          <p:nvPr/>
        </p:nvSpPr>
        <p:spPr bwMode="auto">
          <a:xfrm rot="-5400000">
            <a:off x="953044" y="1897063"/>
            <a:ext cx="1819275" cy="2438400"/>
          </a:xfrm>
          <a:prstGeom prst="triangle">
            <a:avLst>
              <a:gd name="adj" fmla="val 50000"/>
            </a:avLst>
          </a:prstGeom>
          <a:noFill/>
          <a:ln w="38100">
            <a:solidFill>
              <a:srgbClr val="66FF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fontAlgn="base">
              <a:spcBef>
                <a:spcPct val="0"/>
              </a:spcBef>
              <a:spcAft>
                <a:spcPct val="0"/>
              </a:spcAft>
            </a:pPr>
            <a:endParaRPr lang="en-US" altLang="en-US" sz="2400">
              <a:solidFill>
                <a:srgbClr val="000000"/>
              </a:solidFill>
              <a:latin typeface="Arial" charset="0"/>
              <a:cs typeface="Arial" charset="0"/>
            </a:endParaRPr>
          </a:p>
        </p:txBody>
      </p:sp>
      <p:grpSp>
        <p:nvGrpSpPr>
          <p:cNvPr id="7" name="Group 42"/>
          <p:cNvGrpSpPr>
            <a:grpSpLocks/>
          </p:cNvGrpSpPr>
          <p:nvPr/>
        </p:nvGrpSpPr>
        <p:grpSpPr bwMode="auto">
          <a:xfrm>
            <a:off x="3073400" y="3489327"/>
            <a:ext cx="0" cy="182563"/>
            <a:chOff x="2592" y="2592"/>
            <a:chExt cx="0" cy="115"/>
          </a:xfrm>
        </p:grpSpPr>
        <p:sp>
          <p:nvSpPr>
            <p:cNvPr id="15409" name="Line 43"/>
            <p:cNvSpPr>
              <a:spLocks noChangeShapeType="1"/>
            </p:cNvSpPr>
            <p:nvPr/>
          </p:nvSpPr>
          <p:spPr bwMode="auto">
            <a:xfrm rot="2400000">
              <a:off x="2592" y="2592"/>
              <a:ext cx="0" cy="11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15410" name="Line 44"/>
            <p:cNvSpPr>
              <a:spLocks noChangeShapeType="1"/>
            </p:cNvSpPr>
            <p:nvPr/>
          </p:nvSpPr>
          <p:spPr bwMode="auto">
            <a:xfrm rot="-2400000">
              <a:off x="2592" y="2592"/>
              <a:ext cx="0" cy="11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grpSp>
      <p:grpSp>
        <p:nvGrpSpPr>
          <p:cNvPr id="8" name="Group 45"/>
          <p:cNvGrpSpPr>
            <a:grpSpLocks/>
          </p:cNvGrpSpPr>
          <p:nvPr/>
        </p:nvGrpSpPr>
        <p:grpSpPr bwMode="auto">
          <a:xfrm>
            <a:off x="3073400" y="2600348"/>
            <a:ext cx="0" cy="182563"/>
            <a:chOff x="2592" y="2592"/>
            <a:chExt cx="0" cy="115"/>
          </a:xfrm>
        </p:grpSpPr>
        <p:sp>
          <p:nvSpPr>
            <p:cNvPr id="15407" name="Line 46"/>
            <p:cNvSpPr>
              <a:spLocks noChangeShapeType="1"/>
            </p:cNvSpPr>
            <p:nvPr/>
          </p:nvSpPr>
          <p:spPr bwMode="auto">
            <a:xfrm rot="2400000">
              <a:off x="2592" y="2592"/>
              <a:ext cx="0" cy="11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15408" name="Line 47"/>
            <p:cNvSpPr>
              <a:spLocks noChangeShapeType="1"/>
            </p:cNvSpPr>
            <p:nvPr/>
          </p:nvSpPr>
          <p:spPr bwMode="auto">
            <a:xfrm rot="-2400000">
              <a:off x="2592" y="2592"/>
              <a:ext cx="0" cy="11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grpSp>
      <p:sp>
        <p:nvSpPr>
          <p:cNvPr id="84016" name="Line 48"/>
          <p:cNvSpPr>
            <a:spLocks noChangeShapeType="1"/>
          </p:cNvSpPr>
          <p:nvPr/>
        </p:nvSpPr>
        <p:spPr bwMode="auto">
          <a:xfrm>
            <a:off x="762000" y="3111500"/>
            <a:ext cx="46736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84017" name="Rectangle 49"/>
          <p:cNvSpPr>
            <a:spLocks noChangeArrowheads="1"/>
          </p:cNvSpPr>
          <p:nvPr/>
        </p:nvSpPr>
        <p:spPr bwMode="auto">
          <a:xfrm>
            <a:off x="0" y="1268413"/>
            <a:ext cx="3251200" cy="457200"/>
          </a:xfrm>
          <a:prstGeom prst="rect">
            <a:avLst/>
          </a:prstGeom>
          <a:gradFill rotWithShape="1">
            <a:gsLst>
              <a:gs pos="0">
                <a:schemeClr val="folHlink"/>
              </a:gs>
              <a:gs pos="50000">
                <a:schemeClr val="folHlink">
                  <a:gamma/>
                  <a:tint val="0"/>
                  <a:invGamma/>
                </a:schemeClr>
              </a:gs>
              <a:gs pos="100000">
                <a:schemeClr val="folHlink"/>
              </a:gs>
            </a:gsLst>
            <a:lin ang="5400000" scaled="1"/>
          </a:gradFill>
          <a:ln w="9525">
            <a:noFill/>
            <a:miter lim="800000"/>
            <a:headEnd/>
            <a:tailEnd/>
          </a:ln>
          <a:effectLst/>
        </p:spPr>
        <p:txBody>
          <a:bodyPr wrap="none" anchor="ctr"/>
          <a:lstStyle/>
          <a:p>
            <a:pPr defTabSz="457200">
              <a:defRPr/>
            </a:pPr>
            <a:r>
              <a:rPr lang="en-US" sz="2400" b="1" dirty="0">
                <a:solidFill>
                  <a:srgbClr val="FF0000"/>
                </a:solidFill>
                <a:latin typeface="Times New Roman" pitchFamily="18" charset="0"/>
                <a:cs typeface="Arial" charset="0"/>
              </a:rPr>
              <a:t>2. </a:t>
            </a:r>
            <a:r>
              <a:rPr lang="en-US" sz="2400" b="1" dirty="0" err="1">
                <a:solidFill>
                  <a:srgbClr val="FF0000"/>
                </a:solidFill>
                <a:latin typeface="Times New Roman" pitchFamily="18" charset="0"/>
                <a:cs typeface="Arial" charset="0"/>
              </a:rPr>
              <a:t>Tính</a:t>
            </a:r>
            <a:r>
              <a:rPr lang="en-US" sz="2400" b="1" dirty="0">
                <a:solidFill>
                  <a:srgbClr val="FF0000"/>
                </a:solidFill>
                <a:latin typeface="Times New Roman" pitchFamily="18" charset="0"/>
                <a:cs typeface="Arial" charset="0"/>
              </a:rPr>
              <a:t> </a:t>
            </a:r>
            <a:r>
              <a:rPr lang="en-US" sz="2400" b="1" dirty="0" err="1">
                <a:solidFill>
                  <a:srgbClr val="FF0000"/>
                </a:solidFill>
                <a:latin typeface="Times New Roman" pitchFamily="18" charset="0"/>
                <a:cs typeface="Arial" charset="0"/>
              </a:rPr>
              <a:t>chất</a:t>
            </a:r>
            <a:r>
              <a:rPr lang="en-US" sz="2400" b="1" dirty="0">
                <a:solidFill>
                  <a:srgbClr val="FF0000"/>
                </a:solidFill>
                <a:latin typeface="Times New Roman" pitchFamily="18" charset="0"/>
                <a:cs typeface="Arial" charset="0"/>
              </a:rPr>
              <a:t>:</a:t>
            </a:r>
          </a:p>
        </p:txBody>
      </p:sp>
      <p:sp>
        <p:nvSpPr>
          <p:cNvPr id="84018" name="Rectangle 50"/>
          <p:cNvSpPr>
            <a:spLocks noChangeArrowheads="1"/>
          </p:cNvSpPr>
          <p:nvPr/>
        </p:nvSpPr>
        <p:spPr bwMode="auto">
          <a:xfrm>
            <a:off x="0" y="765175"/>
            <a:ext cx="3251200" cy="457200"/>
          </a:xfrm>
          <a:prstGeom prst="rect">
            <a:avLst/>
          </a:prstGeom>
          <a:gradFill rotWithShape="1">
            <a:gsLst>
              <a:gs pos="0">
                <a:schemeClr val="folHlink"/>
              </a:gs>
              <a:gs pos="50000">
                <a:schemeClr val="folHlink">
                  <a:gamma/>
                  <a:tint val="0"/>
                  <a:invGamma/>
                </a:schemeClr>
              </a:gs>
              <a:gs pos="100000">
                <a:schemeClr val="folHlink"/>
              </a:gs>
            </a:gsLst>
            <a:lin ang="5400000" scaled="1"/>
          </a:gradFill>
          <a:ln w="9525">
            <a:noFill/>
            <a:miter lim="800000"/>
            <a:headEnd/>
            <a:tailEnd/>
          </a:ln>
          <a:effectLst/>
        </p:spPr>
        <p:txBody>
          <a:bodyPr wrap="none" anchor="ctr"/>
          <a:lstStyle/>
          <a:p>
            <a:pPr defTabSz="457200">
              <a:spcBef>
                <a:spcPct val="50000"/>
              </a:spcBef>
              <a:defRPr/>
            </a:pPr>
            <a:r>
              <a:rPr lang="en-US" sz="2400" b="1" dirty="0">
                <a:solidFill>
                  <a:srgbClr val="FF0000"/>
                </a:solidFill>
                <a:latin typeface="Times New Roman" pitchFamily="18" charset="0"/>
                <a:cs typeface="Arial" charset="0"/>
              </a:rPr>
              <a:t>1. </a:t>
            </a:r>
            <a:r>
              <a:rPr lang="en-US" sz="2400" b="1" dirty="0" err="1">
                <a:solidFill>
                  <a:srgbClr val="FF0000"/>
                </a:solidFill>
                <a:latin typeface="Times New Roman" pitchFamily="18" charset="0"/>
                <a:cs typeface="Arial" charset="0"/>
              </a:rPr>
              <a:t>Định</a:t>
            </a:r>
            <a:r>
              <a:rPr lang="en-US" sz="2400" b="1" dirty="0">
                <a:solidFill>
                  <a:srgbClr val="FF0000"/>
                </a:solidFill>
                <a:latin typeface="Times New Roman" pitchFamily="18" charset="0"/>
                <a:cs typeface="Arial" charset="0"/>
              </a:rPr>
              <a:t> </a:t>
            </a:r>
            <a:r>
              <a:rPr lang="en-US" sz="2400" b="1" dirty="0" err="1">
                <a:solidFill>
                  <a:srgbClr val="FF0000"/>
                </a:solidFill>
                <a:latin typeface="Times New Roman" pitchFamily="18" charset="0"/>
                <a:cs typeface="Arial" charset="0"/>
              </a:rPr>
              <a:t>nghĩa</a:t>
            </a:r>
            <a:r>
              <a:rPr lang="en-US" sz="2400" b="1" dirty="0">
                <a:solidFill>
                  <a:srgbClr val="FF0000"/>
                </a:solidFill>
                <a:latin typeface="Times New Roman" pitchFamily="18" charset="0"/>
                <a:cs typeface="Arial" charset="0"/>
              </a:rPr>
              <a:t>:</a:t>
            </a:r>
            <a:endParaRPr lang="en-US" sz="2400" dirty="0">
              <a:solidFill>
                <a:srgbClr val="FF0000"/>
              </a:solidFill>
              <a:latin typeface="Times New Roman" pitchFamily="18" charset="0"/>
              <a:cs typeface="Arial" charset="0"/>
            </a:endParaRPr>
          </a:p>
        </p:txBody>
      </p:sp>
      <p:sp>
        <p:nvSpPr>
          <p:cNvPr id="1068" name="TextBox 76"/>
          <p:cNvSpPr txBox="1">
            <a:spLocks noChangeArrowheads="1"/>
          </p:cNvSpPr>
          <p:nvPr/>
        </p:nvSpPr>
        <p:spPr bwMode="auto">
          <a:xfrm>
            <a:off x="6286500" y="764705"/>
            <a:ext cx="495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defTabSz="457200" fontAlgn="base">
              <a:spcBef>
                <a:spcPct val="0"/>
              </a:spcBef>
              <a:spcAft>
                <a:spcPct val="0"/>
              </a:spcAft>
            </a:pP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Chứng</a:t>
            </a:r>
            <a:r>
              <a:rPr lang="en-US" altLang="en-US" sz="2400" b="1" dirty="0">
                <a:solidFill>
                  <a:srgbClr val="FF0000"/>
                </a:solidFill>
                <a:latin typeface="Times New Roman" pitchFamily="18" charset="0"/>
                <a:cs typeface="Times New Roman" pitchFamily="18" charset="0"/>
              </a:rPr>
              <a:t> minh: </a:t>
            </a:r>
            <a:r>
              <a:rPr lang="en-US" altLang="en-US" sz="2400" b="1" dirty="0">
                <a:solidFill>
                  <a:srgbClr val="000000"/>
                </a:solidFill>
                <a:latin typeface="Times New Roman" pitchFamily="18" charset="0"/>
                <a:cs typeface="Times New Roman" pitchFamily="18" charset="0"/>
              </a:rPr>
              <a:t>(SGK/105)</a:t>
            </a:r>
          </a:p>
        </p:txBody>
      </p:sp>
      <p:cxnSp>
        <p:nvCxnSpPr>
          <p:cNvPr id="82" name="Straight Connector 81"/>
          <p:cNvCxnSpPr/>
          <p:nvPr/>
        </p:nvCxnSpPr>
        <p:spPr>
          <a:xfrm rot="16200000" flipH="1">
            <a:off x="3057525" y="3724281"/>
            <a:ext cx="6172200" cy="95251"/>
          </a:xfrm>
          <a:prstGeom prst="line">
            <a:avLst/>
          </a:prstGeom>
          <a:ln>
            <a:solidFill>
              <a:srgbClr val="C00000">
                <a:alpha val="99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65417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500"/>
                                        <p:tgtEl>
                                          <p:spTgt spid="2"/>
                                        </p:tgtEl>
                                      </p:cBhvr>
                                    </p:animEffect>
                                  </p:childTnLst>
                                </p:cTn>
                              </p:par>
                            </p:childTnLst>
                          </p:cTn>
                        </p:par>
                        <p:par>
                          <p:cTn id="10" fill="hold" nodeType="afterGroup">
                            <p:stCondLst>
                              <p:cond delay="500"/>
                            </p:stCondLst>
                            <p:childTnLst>
                              <p:par>
                                <p:cTn id="11" presetID="29" presetClass="entr" presetSubtype="0" fill="hold" grpId="0" nodeType="afterEffect">
                                  <p:stCondLst>
                                    <p:cond delay="0"/>
                                  </p:stCondLst>
                                  <p:childTnLst>
                                    <p:set>
                                      <p:cBhvr>
                                        <p:cTn id="12" dur="1" fill="hold">
                                          <p:stCondLst>
                                            <p:cond delay="0"/>
                                          </p:stCondLst>
                                        </p:cTn>
                                        <p:tgtEl>
                                          <p:spTgt spid="83975"/>
                                        </p:tgtEl>
                                        <p:attrNameLst>
                                          <p:attrName>style.visibility</p:attrName>
                                        </p:attrNameLst>
                                      </p:cBhvr>
                                      <p:to>
                                        <p:strVal val="visible"/>
                                      </p:to>
                                    </p:set>
                                    <p:anim calcmode="lin" valueType="num">
                                      <p:cBhvr>
                                        <p:cTn id="13" dur="1000" fill="hold"/>
                                        <p:tgtEl>
                                          <p:spTgt spid="83975"/>
                                        </p:tgtEl>
                                        <p:attrNameLst>
                                          <p:attrName>ppt_x</p:attrName>
                                        </p:attrNameLst>
                                      </p:cBhvr>
                                      <p:tavLst>
                                        <p:tav tm="0">
                                          <p:val>
                                            <p:strVal val="#ppt_x-.2"/>
                                          </p:val>
                                        </p:tav>
                                        <p:tav tm="100000">
                                          <p:val>
                                            <p:strVal val="#ppt_x"/>
                                          </p:val>
                                        </p:tav>
                                      </p:tavLst>
                                    </p:anim>
                                    <p:anim calcmode="lin" valueType="num">
                                      <p:cBhvr>
                                        <p:cTn id="14" dur="1000" fill="hold"/>
                                        <p:tgtEl>
                                          <p:spTgt spid="83975"/>
                                        </p:tgtEl>
                                        <p:attrNameLst>
                                          <p:attrName>ppt_y</p:attrName>
                                        </p:attrNameLst>
                                      </p:cBhvr>
                                      <p:tavLst>
                                        <p:tav tm="0">
                                          <p:val>
                                            <p:strVal val="#ppt_y"/>
                                          </p:val>
                                        </p:tav>
                                        <p:tav tm="100000">
                                          <p:val>
                                            <p:strVal val="#ppt_y"/>
                                          </p:val>
                                        </p:tav>
                                      </p:tavLst>
                                    </p:anim>
                                    <p:animEffect transition="in" filter="wipe(right)" prLst="gradientSize: 0.1">
                                      <p:cBhvr>
                                        <p:cTn id="15" dur="1000"/>
                                        <p:tgtEl>
                                          <p:spTgt spid="83975"/>
                                        </p:tgtEl>
                                      </p:cBhvr>
                                    </p:animEffect>
                                  </p:childTnLst>
                                </p:cTn>
                              </p:par>
                            </p:childTnLst>
                          </p:cTn>
                        </p:par>
                        <p:par>
                          <p:cTn id="16" fill="hold" nodeType="afterGroup">
                            <p:stCondLst>
                              <p:cond delay="1500"/>
                            </p:stCondLst>
                            <p:childTnLst>
                              <p:par>
                                <p:cTn id="17" presetID="29" presetClass="entr" presetSubtype="0" fill="hold" grpId="0" nodeType="afterEffect">
                                  <p:stCondLst>
                                    <p:cond delay="0"/>
                                  </p:stCondLst>
                                  <p:childTnLst>
                                    <p:set>
                                      <p:cBhvr>
                                        <p:cTn id="18" dur="1" fill="hold">
                                          <p:stCondLst>
                                            <p:cond delay="0"/>
                                          </p:stCondLst>
                                        </p:cTn>
                                        <p:tgtEl>
                                          <p:spTgt spid="83974"/>
                                        </p:tgtEl>
                                        <p:attrNameLst>
                                          <p:attrName>style.visibility</p:attrName>
                                        </p:attrNameLst>
                                      </p:cBhvr>
                                      <p:to>
                                        <p:strVal val="visible"/>
                                      </p:to>
                                    </p:set>
                                    <p:anim calcmode="lin" valueType="num">
                                      <p:cBhvr>
                                        <p:cTn id="19" dur="1000" fill="hold"/>
                                        <p:tgtEl>
                                          <p:spTgt spid="83974"/>
                                        </p:tgtEl>
                                        <p:attrNameLst>
                                          <p:attrName>ppt_x</p:attrName>
                                        </p:attrNameLst>
                                      </p:cBhvr>
                                      <p:tavLst>
                                        <p:tav tm="0">
                                          <p:val>
                                            <p:strVal val="#ppt_x-.2"/>
                                          </p:val>
                                        </p:tav>
                                        <p:tav tm="100000">
                                          <p:val>
                                            <p:strVal val="#ppt_x"/>
                                          </p:val>
                                        </p:tav>
                                      </p:tavLst>
                                    </p:anim>
                                    <p:anim calcmode="lin" valueType="num">
                                      <p:cBhvr>
                                        <p:cTn id="20" dur="1000" fill="hold"/>
                                        <p:tgtEl>
                                          <p:spTgt spid="83974"/>
                                        </p:tgtEl>
                                        <p:attrNameLst>
                                          <p:attrName>ppt_y</p:attrName>
                                        </p:attrNameLst>
                                      </p:cBhvr>
                                      <p:tavLst>
                                        <p:tav tm="0">
                                          <p:val>
                                            <p:strVal val="#ppt_y"/>
                                          </p:val>
                                        </p:tav>
                                        <p:tav tm="100000">
                                          <p:val>
                                            <p:strVal val="#ppt_y"/>
                                          </p:val>
                                        </p:tav>
                                      </p:tavLst>
                                    </p:anim>
                                    <p:animEffect transition="in" filter="wipe(right)" prLst="gradientSize: 0.1">
                                      <p:cBhvr>
                                        <p:cTn id="21" dur="1000"/>
                                        <p:tgtEl>
                                          <p:spTgt spid="83974"/>
                                        </p:tgtEl>
                                      </p:cBhvr>
                                    </p:animEffect>
                                  </p:childTnLst>
                                </p:cTn>
                              </p:par>
                            </p:childTnLst>
                          </p:cTn>
                        </p:par>
                        <p:par>
                          <p:cTn id="22" fill="hold" nodeType="afterGroup">
                            <p:stCondLst>
                              <p:cond delay="2500"/>
                            </p:stCondLst>
                            <p:childTnLst>
                              <p:par>
                                <p:cTn id="23" presetID="29" presetClass="entr" presetSubtype="0" fill="hold" grpId="0" nodeType="afterEffect">
                                  <p:stCondLst>
                                    <p:cond delay="0"/>
                                  </p:stCondLst>
                                  <p:childTnLst>
                                    <p:set>
                                      <p:cBhvr>
                                        <p:cTn id="24" dur="1" fill="hold">
                                          <p:stCondLst>
                                            <p:cond delay="0"/>
                                          </p:stCondLst>
                                        </p:cTn>
                                        <p:tgtEl>
                                          <p:spTgt spid="83976"/>
                                        </p:tgtEl>
                                        <p:attrNameLst>
                                          <p:attrName>style.visibility</p:attrName>
                                        </p:attrNameLst>
                                      </p:cBhvr>
                                      <p:to>
                                        <p:strVal val="visible"/>
                                      </p:to>
                                    </p:set>
                                    <p:anim calcmode="lin" valueType="num">
                                      <p:cBhvr>
                                        <p:cTn id="25" dur="1000" fill="hold"/>
                                        <p:tgtEl>
                                          <p:spTgt spid="83976"/>
                                        </p:tgtEl>
                                        <p:attrNameLst>
                                          <p:attrName>ppt_x</p:attrName>
                                        </p:attrNameLst>
                                      </p:cBhvr>
                                      <p:tavLst>
                                        <p:tav tm="0">
                                          <p:val>
                                            <p:strVal val="#ppt_x-.2"/>
                                          </p:val>
                                        </p:tav>
                                        <p:tav tm="100000">
                                          <p:val>
                                            <p:strVal val="#ppt_x"/>
                                          </p:val>
                                        </p:tav>
                                      </p:tavLst>
                                    </p:anim>
                                    <p:anim calcmode="lin" valueType="num">
                                      <p:cBhvr>
                                        <p:cTn id="26" dur="1000" fill="hold"/>
                                        <p:tgtEl>
                                          <p:spTgt spid="83976"/>
                                        </p:tgtEl>
                                        <p:attrNameLst>
                                          <p:attrName>ppt_y</p:attrName>
                                        </p:attrNameLst>
                                      </p:cBhvr>
                                      <p:tavLst>
                                        <p:tav tm="0">
                                          <p:val>
                                            <p:strVal val="#ppt_y"/>
                                          </p:val>
                                        </p:tav>
                                        <p:tav tm="100000">
                                          <p:val>
                                            <p:strVal val="#ppt_y"/>
                                          </p:val>
                                        </p:tav>
                                      </p:tavLst>
                                    </p:anim>
                                    <p:animEffect transition="in" filter="wipe(right)" prLst="gradientSize: 0.1">
                                      <p:cBhvr>
                                        <p:cTn id="27" dur="1000"/>
                                        <p:tgtEl>
                                          <p:spTgt spid="83976"/>
                                        </p:tgtEl>
                                      </p:cBhvr>
                                    </p:animEffect>
                                  </p:childTnLst>
                                </p:cTn>
                              </p:par>
                            </p:childTnLst>
                          </p:cTn>
                        </p:par>
                        <p:par>
                          <p:cTn id="28" fill="hold" nodeType="afterGroup">
                            <p:stCondLst>
                              <p:cond delay="3500"/>
                            </p:stCondLst>
                            <p:childTnLst>
                              <p:par>
                                <p:cTn id="29" presetID="29" presetClass="entr" presetSubtype="0"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1000" fill="hold"/>
                                        <p:tgtEl>
                                          <p:spTgt spid="3"/>
                                        </p:tgtEl>
                                        <p:attrNameLst>
                                          <p:attrName>ppt_x</p:attrName>
                                        </p:attrNameLst>
                                      </p:cBhvr>
                                      <p:tavLst>
                                        <p:tav tm="0">
                                          <p:val>
                                            <p:strVal val="#ppt_x-.2"/>
                                          </p:val>
                                        </p:tav>
                                        <p:tav tm="100000">
                                          <p:val>
                                            <p:strVal val="#ppt_x"/>
                                          </p:val>
                                        </p:tav>
                                      </p:tavLst>
                                    </p:anim>
                                    <p:anim calcmode="lin" valueType="num">
                                      <p:cBhvr>
                                        <p:cTn id="32"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33" dur="1000"/>
                                        <p:tgtEl>
                                          <p:spTgt spid="3"/>
                                        </p:tgtEl>
                                      </p:cBhvr>
                                    </p:animEffect>
                                  </p:childTnLst>
                                </p:cTn>
                              </p:par>
                            </p:childTnLst>
                          </p:cTn>
                        </p:par>
                        <p:par>
                          <p:cTn id="34" fill="hold" nodeType="afterGroup">
                            <p:stCondLst>
                              <p:cond delay="4500"/>
                            </p:stCondLst>
                            <p:childTnLst>
                              <p:par>
                                <p:cTn id="35" presetID="29" presetClass="entr" presetSubtype="0" fill="hold" grpId="0" nodeType="afterEffect">
                                  <p:stCondLst>
                                    <p:cond delay="0"/>
                                  </p:stCondLst>
                                  <p:childTnLst>
                                    <p:set>
                                      <p:cBhvr>
                                        <p:cTn id="36" dur="1" fill="hold">
                                          <p:stCondLst>
                                            <p:cond delay="0"/>
                                          </p:stCondLst>
                                        </p:cTn>
                                        <p:tgtEl>
                                          <p:spTgt spid="83994"/>
                                        </p:tgtEl>
                                        <p:attrNameLst>
                                          <p:attrName>style.visibility</p:attrName>
                                        </p:attrNameLst>
                                      </p:cBhvr>
                                      <p:to>
                                        <p:strVal val="visible"/>
                                      </p:to>
                                    </p:set>
                                    <p:anim calcmode="lin" valueType="num">
                                      <p:cBhvr>
                                        <p:cTn id="37" dur="1000" fill="hold"/>
                                        <p:tgtEl>
                                          <p:spTgt spid="83994"/>
                                        </p:tgtEl>
                                        <p:attrNameLst>
                                          <p:attrName>ppt_x</p:attrName>
                                        </p:attrNameLst>
                                      </p:cBhvr>
                                      <p:tavLst>
                                        <p:tav tm="0">
                                          <p:val>
                                            <p:strVal val="#ppt_x-.2"/>
                                          </p:val>
                                        </p:tav>
                                        <p:tav tm="100000">
                                          <p:val>
                                            <p:strVal val="#ppt_x"/>
                                          </p:val>
                                        </p:tav>
                                      </p:tavLst>
                                    </p:anim>
                                    <p:anim calcmode="lin" valueType="num">
                                      <p:cBhvr>
                                        <p:cTn id="38" dur="1000" fill="hold"/>
                                        <p:tgtEl>
                                          <p:spTgt spid="83994"/>
                                        </p:tgtEl>
                                        <p:attrNameLst>
                                          <p:attrName>ppt_y</p:attrName>
                                        </p:attrNameLst>
                                      </p:cBhvr>
                                      <p:tavLst>
                                        <p:tav tm="0">
                                          <p:val>
                                            <p:strVal val="#ppt_y"/>
                                          </p:val>
                                        </p:tav>
                                        <p:tav tm="100000">
                                          <p:val>
                                            <p:strVal val="#ppt_y"/>
                                          </p:val>
                                        </p:tav>
                                      </p:tavLst>
                                    </p:anim>
                                    <p:animEffect transition="in" filter="wipe(right)" prLst="gradientSize: 0.1">
                                      <p:cBhvr>
                                        <p:cTn id="39" dur="1000"/>
                                        <p:tgtEl>
                                          <p:spTgt spid="83994"/>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9" presetClass="entr" presetSubtype="0" fill="hold" grpId="0" nodeType="clickEffect">
                                  <p:stCondLst>
                                    <p:cond delay="0"/>
                                  </p:stCondLst>
                                  <p:childTnLst>
                                    <p:set>
                                      <p:cBhvr>
                                        <p:cTn id="43" dur="1" fill="hold">
                                          <p:stCondLst>
                                            <p:cond delay="0"/>
                                          </p:stCondLst>
                                        </p:cTn>
                                        <p:tgtEl>
                                          <p:spTgt spid="1068"/>
                                        </p:tgtEl>
                                        <p:attrNameLst>
                                          <p:attrName>style.visibility</p:attrName>
                                        </p:attrNameLst>
                                      </p:cBhvr>
                                      <p:to>
                                        <p:strVal val="visible"/>
                                      </p:to>
                                    </p:set>
                                    <p:anim calcmode="lin" valueType="num">
                                      <p:cBhvr>
                                        <p:cTn id="44" dur="1000" fill="hold"/>
                                        <p:tgtEl>
                                          <p:spTgt spid="1068"/>
                                        </p:tgtEl>
                                        <p:attrNameLst>
                                          <p:attrName>ppt_x</p:attrName>
                                        </p:attrNameLst>
                                      </p:cBhvr>
                                      <p:tavLst>
                                        <p:tav tm="0">
                                          <p:val>
                                            <p:strVal val="#ppt_x-.2"/>
                                          </p:val>
                                        </p:tav>
                                        <p:tav tm="100000">
                                          <p:val>
                                            <p:strVal val="#ppt_x"/>
                                          </p:val>
                                        </p:tav>
                                      </p:tavLst>
                                    </p:anim>
                                    <p:anim calcmode="lin" valueType="num">
                                      <p:cBhvr>
                                        <p:cTn id="45" dur="1000" fill="hold"/>
                                        <p:tgtEl>
                                          <p:spTgt spid="1068"/>
                                        </p:tgtEl>
                                        <p:attrNameLst>
                                          <p:attrName>ppt_y</p:attrName>
                                        </p:attrNameLst>
                                      </p:cBhvr>
                                      <p:tavLst>
                                        <p:tav tm="0">
                                          <p:val>
                                            <p:strVal val="#ppt_y"/>
                                          </p:val>
                                        </p:tav>
                                        <p:tav tm="100000">
                                          <p:val>
                                            <p:strVal val="#ppt_y"/>
                                          </p:val>
                                        </p:tav>
                                      </p:tavLst>
                                    </p:anim>
                                    <p:animEffect transition="in" filter="wipe(right)" prLst="gradientSize: 0.1">
                                      <p:cBhvr>
                                        <p:cTn id="46" dur="1000"/>
                                        <p:tgtEl>
                                          <p:spTgt spid="1068"/>
                                        </p:tgtEl>
                                      </p:cBhvr>
                                    </p:animEffect>
                                  </p:childTnLst>
                                </p:cTn>
                              </p:par>
                            </p:childTnLst>
                          </p:cTn>
                        </p:par>
                        <p:par>
                          <p:cTn id="47" fill="hold" nodeType="afterGroup">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84009"/>
                                        </p:tgtEl>
                                        <p:attrNameLst>
                                          <p:attrName>style.visibility</p:attrName>
                                        </p:attrNameLst>
                                      </p:cBhvr>
                                      <p:to>
                                        <p:strVal val="visible"/>
                                      </p:to>
                                    </p:set>
                                    <p:animEffect transition="in" filter="fade">
                                      <p:cBhvr>
                                        <p:cTn id="50" dur="1000"/>
                                        <p:tgtEl>
                                          <p:spTgt spid="84009"/>
                                        </p:tgtEl>
                                      </p:cBhvr>
                                    </p:animEffect>
                                  </p:childTnLst>
                                </p:cTn>
                              </p:par>
                            </p:childTnLst>
                          </p:cTn>
                        </p:par>
                        <p:par>
                          <p:cTn id="51" fill="hold" nodeType="afterGroup">
                            <p:stCondLst>
                              <p:cond delay="2000"/>
                            </p:stCondLst>
                            <p:childTnLst>
                              <p:par>
                                <p:cTn id="52" presetID="35" presetClass="emph" presetSubtype="0" repeatCount="3000" fill="hold" nodeType="afterEffect">
                                  <p:stCondLst>
                                    <p:cond delay="0"/>
                                  </p:stCondLst>
                                  <p:childTnLst>
                                    <p:anim calcmode="discrete" valueType="str">
                                      <p:cBhvr>
                                        <p:cTn id="53" dur="1000" fill="hold"/>
                                        <p:tgtEl>
                                          <p:spTgt spid="7"/>
                                        </p:tgtEl>
                                        <p:attrNameLst>
                                          <p:attrName>style.visibility</p:attrName>
                                        </p:attrNameLst>
                                      </p:cBhvr>
                                      <p:tavLst>
                                        <p:tav tm="0">
                                          <p:val>
                                            <p:strVal val="hidden"/>
                                          </p:val>
                                        </p:tav>
                                        <p:tav tm="50000">
                                          <p:val>
                                            <p:strVal val="visible"/>
                                          </p:val>
                                        </p:tav>
                                      </p:tavLst>
                                    </p:anim>
                                  </p:childTnLst>
                                </p:cTn>
                              </p:par>
                              <p:par>
                                <p:cTn id="54" presetID="35" presetClass="emph" presetSubtype="0" repeatCount="3000" fill="hold" nodeType="withEffect">
                                  <p:stCondLst>
                                    <p:cond delay="0"/>
                                  </p:stCondLst>
                                  <p:childTnLst>
                                    <p:anim calcmode="discrete" valueType="str">
                                      <p:cBhvr>
                                        <p:cTn id="55" dur="1000" fill="hold"/>
                                        <p:tgtEl>
                                          <p:spTgt spid="8"/>
                                        </p:tgtEl>
                                        <p:attrNameLst>
                                          <p:attrName>style.visibility</p:attrName>
                                        </p:attrNameLst>
                                      </p:cBhvr>
                                      <p:tavLst>
                                        <p:tav tm="0">
                                          <p:val>
                                            <p:strVal val="hidden"/>
                                          </p:val>
                                        </p:tav>
                                        <p:tav tm="50000">
                                          <p:val>
                                            <p:strVal val="visible"/>
                                          </p:val>
                                        </p:tav>
                                      </p:tavLst>
                                    </p:anim>
                                  </p:childTnLst>
                                </p:cTn>
                              </p:par>
                            </p:childTnLst>
                          </p:cTn>
                        </p:par>
                        <p:par>
                          <p:cTn id="56" fill="hold" nodeType="afterGroup">
                            <p:stCondLst>
                              <p:cond delay="5000"/>
                            </p:stCondLst>
                            <p:childTnLst>
                              <p:par>
                                <p:cTn id="57" presetID="18" presetClass="entr" presetSubtype="6" fill="hold" grpId="0" nodeType="afterEffect">
                                  <p:stCondLst>
                                    <p:cond delay="0"/>
                                  </p:stCondLst>
                                  <p:childTnLst>
                                    <p:set>
                                      <p:cBhvr>
                                        <p:cTn id="58" dur="1" fill="hold">
                                          <p:stCondLst>
                                            <p:cond delay="0"/>
                                          </p:stCondLst>
                                        </p:cTn>
                                        <p:tgtEl>
                                          <p:spTgt spid="84016"/>
                                        </p:tgtEl>
                                        <p:attrNameLst>
                                          <p:attrName>style.visibility</p:attrName>
                                        </p:attrNameLst>
                                      </p:cBhvr>
                                      <p:to>
                                        <p:strVal val="visible"/>
                                      </p:to>
                                    </p:set>
                                    <p:animEffect transition="in" filter="strips(downRight)">
                                      <p:cBhvr>
                                        <p:cTn id="59" dur="500"/>
                                        <p:tgtEl>
                                          <p:spTgt spid="84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4" grpId="0"/>
      <p:bldP spid="83975" grpId="0"/>
      <p:bldP spid="83976" grpId="0"/>
      <p:bldP spid="83994" grpId="0"/>
      <p:bldP spid="84009" grpId="0" animBg="1"/>
      <p:bldP spid="84016" grpId="0" animBg="1"/>
      <p:bldP spid="106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4" y="-50426"/>
            <a:ext cx="1941429" cy="1856600"/>
          </a:xfrm>
          <a:prstGeom prst="rect">
            <a:avLst/>
          </a:prstGeom>
        </p:spPr>
      </p:pic>
      <p:pic>
        <p:nvPicPr>
          <p:cNvPr id="5" name="Picture 4">
            <a:extLst>
              <a:ext uri="{FF2B5EF4-FFF2-40B4-BE49-F238E27FC236}">
                <a16:creationId xmlns:a16="http://schemas.microsoft.com/office/drawing/2014/main" xmlns=""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9" y="4860945"/>
            <a:ext cx="1969179" cy="1743607"/>
          </a:xfrm>
          <a:prstGeom prst="rect">
            <a:avLst/>
          </a:prstGeom>
        </p:spPr>
      </p:pic>
      <p:pic>
        <p:nvPicPr>
          <p:cNvPr id="7" name="Picture 6">
            <a:extLst>
              <a:ext uri="{FF2B5EF4-FFF2-40B4-BE49-F238E27FC236}">
                <a16:creationId xmlns:a16="http://schemas.microsoft.com/office/drawing/2014/main" xmlns=""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5" y="4348732"/>
            <a:ext cx="2060627" cy="1383912"/>
          </a:xfrm>
          <a:prstGeom prst="rect">
            <a:avLst/>
          </a:prstGeom>
        </p:spPr>
      </p:pic>
      <p:sp>
        <p:nvSpPr>
          <p:cNvPr id="9" name="Rectangle: Folded Corner 8">
            <a:extLst>
              <a:ext uri="{FF2B5EF4-FFF2-40B4-BE49-F238E27FC236}">
                <a16:creationId xmlns:a16="http://schemas.microsoft.com/office/drawing/2014/main" xmlns="" id="{6FCD71A2-4BFE-4953-931C-BECE5B4A1D66}"/>
              </a:ext>
            </a:extLst>
          </p:cNvPr>
          <p:cNvSpPr/>
          <p:nvPr/>
        </p:nvSpPr>
        <p:spPr>
          <a:xfrm>
            <a:off x="9926543"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9 candies </a:t>
            </a:r>
          </a:p>
        </p:txBody>
      </p:sp>
      <p:sp>
        <p:nvSpPr>
          <p:cNvPr id="27" name="Rectangle: Folded Corner 26">
            <a:extLst>
              <a:ext uri="{FF2B5EF4-FFF2-40B4-BE49-F238E27FC236}">
                <a16:creationId xmlns:a16="http://schemas.microsoft.com/office/drawing/2014/main" xmlns="" id="{A468FF43-48BE-45C8-AE0E-72371E21D00D}"/>
              </a:ext>
            </a:extLst>
          </p:cNvPr>
          <p:cNvSpPr/>
          <p:nvPr/>
        </p:nvSpPr>
        <p:spPr>
          <a:xfrm>
            <a:off x="508001"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Question 7 ?</a:t>
            </a:r>
          </a:p>
        </p:txBody>
      </p:sp>
      <p:sp>
        <p:nvSpPr>
          <p:cNvPr id="28" name="Rectangle: Folded Corner 27">
            <a:extLst>
              <a:ext uri="{FF2B5EF4-FFF2-40B4-BE49-F238E27FC236}">
                <a16:creationId xmlns:a16="http://schemas.microsoft.com/office/drawing/2014/main" xmlns=""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Answer</a:t>
            </a:r>
          </a:p>
        </p:txBody>
      </p:sp>
      <p:sp>
        <p:nvSpPr>
          <p:cNvPr id="33" name="Rectangle 32">
            <a:extLst>
              <a:ext uri="{FF2B5EF4-FFF2-40B4-BE49-F238E27FC236}">
                <a16:creationId xmlns:a16="http://schemas.microsoft.com/office/drawing/2014/main" xmlns="" id="{8A1AF95E-ACBD-46E9-8F43-1F6D65A0D221}"/>
              </a:ext>
            </a:extLst>
          </p:cNvPr>
          <p:cNvSpPr/>
          <p:nvPr/>
        </p:nvSpPr>
        <p:spPr>
          <a:xfrm rot="5600923">
            <a:off x="2831326" y="4994164"/>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a16="http://schemas.microsoft.com/office/drawing/2014/main" xmlns="" id="{AA693000-41B6-4481-BACC-F3E8F4F6DBBA}"/>
              </a:ext>
            </a:extLst>
          </p:cNvPr>
          <p:cNvSpPr/>
          <p:nvPr/>
        </p:nvSpPr>
        <p:spPr>
          <a:xfrm rot="586976" flipH="1">
            <a:off x="2801409" y="4069021"/>
            <a:ext cx="2310939"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xmlns=""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3" y="5457570"/>
            <a:ext cx="952500" cy="1019175"/>
          </a:xfrm>
          <a:prstGeom prst="rect">
            <a:avLst/>
          </a:prstGeom>
        </p:spPr>
      </p:pic>
      <p:sp>
        <p:nvSpPr>
          <p:cNvPr id="36" name="Flowchart: Summing Junction 35">
            <a:extLst>
              <a:ext uri="{FF2B5EF4-FFF2-40B4-BE49-F238E27FC236}">
                <a16:creationId xmlns:a16="http://schemas.microsoft.com/office/drawing/2014/main" xmlns="" id="{9A9D8C94-FF71-4542-A1F8-47F84D77E78E}"/>
              </a:ext>
            </a:extLst>
          </p:cNvPr>
          <p:cNvSpPr/>
          <p:nvPr/>
        </p:nvSpPr>
        <p:spPr>
          <a:xfrm>
            <a:off x="4025969" y="4194326"/>
            <a:ext cx="154407"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xmlns=""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737" y="5154122"/>
            <a:ext cx="1164057" cy="1275986"/>
          </a:xfrm>
          <a:prstGeom prst="rect">
            <a:avLst/>
          </a:prstGeom>
        </p:spPr>
      </p:pic>
      <p:pic>
        <p:nvPicPr>
          <p:cNvPr id="45" name="Picture 44">
            <a:extLst>
              <a:ext uri="{FF2B5EF4-FFF2-40B4-BE49-F238E27FC236}">
                <a16:creationId xmlns:a16="http://schemas.microsoft.com/office/drawing/2014/main" xmlns=""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 y="3972260"/>
            <a:ext cx="1164057" cy="1275986"/>
          </a:xfrm>
          <a:prstGeom prst="rect">
            <a:avLst/>
          </a:prstGeom>
        </p:spPr>
      </p:pic>
      <p:pic>
        <p:nvPicPr>
          <p:cNvPr id="49" name="Picture 48">
            <a:extLst>
              <a:ext uri="{FF2B5EF4-FFF2-40B4-BE49-F238E27FC236}">
                <a16:creationId xmlns:a16="http://schemas.microsoft.com/office/drawing/2014/main" xmlns=""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5" y="3437713"/>
            <a:ext cx="777979" cy="768642"/>
          </a:xfrm>
          <a:prstGeom prst="rect">
            <a:avLst/>
          </a:prstGeom>
        </p:spPr>
      </p:pic>
      <p:pic>
        <p:nvPicPr>
          <p:cNvPr id="51" name="Picture 50">
            <a:extLst>
              <a:ext uri="{FF2B5EF4-FFF2-40B4-BE49-F238E27FC236}">
                <a16:creationId xmlns:a16="http://schemas.microsoft.com/office/drawing/2014/main" xmlns=""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964" y="3664879"/>
            <a:ext cx="880161" cy="843194"/>
          </a:xfrm>
          <a:prstGeom prst="rect">
            <a:avLst/>
          </a:prstGeom>
        </p:spPr>
      </p:pic>
      <p:pic>
        <p:nvPicPr>
          <p:cNvPr id="53" name="Picture 52">
            <a:extLst>
              <a:ext uri="{FF2B5EF4-FFF2-40B4-BE49-F238E27FC236}">
                <a16:creationId xmlns:a16="http://schemas.microsoft.com/office/drawing/2014/main" xmlns=""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3" y="3919037"/>
            <a:ext cx="495300" cy="438150"/>
          </a:xfrm>
          <a:prstGeom prst="rect">
            <a:avLst/>
          </a:prstGeom>
        </p:spPr>
      </p:pic>
      <p:pic>
        <p:nvPicPr>
          <p:cNvPr id="55" name="Picture 54">
            <a:extLst>
              <a:ext uri="{FF2B5EF4-FFF2-40B4-BE49-F238E27FC236}">
                <a16:creationId xmlns:a16="http://schemas.microsoft.com/office/drawing/2014/main" xmlns=""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562" y="3822043"/>
            <a:ext cx="714375" cy="1190625"/>
          </a:xfrm>
          <a:prstGeom prst="rect">
            <a:avLst/>
          </a:prstGeom>
        </p:spPr>
      </p:pic>
    </p:spTree>
    <p:extLst>
      <p:ext uri="{BB962C8B-B14F-4D97-AF65-F5344CB8AC3E}">
        <p14:creationId xmlns:p14="http://schemas.microsoft.com/office/powerpoint/2010/main" val="4095502931"/>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4" y="-50426"/>
            <a:ext cx="1941429" cy="1856600"/>
          </a:xfrm>
          <a:prstGeom prst="rect">
            <a:avLst/>
          </a:prstGeom>
        </p:spPr>
      </p:pic>
      <p:pic>
        <p:nvPicPr>
          <p:cNvPr id="5" name="Picture 4">
            <a:extLst>
              <a:ext uri="{FF2B5EF4-FFF2-40B4-BE49-F238E27FC236}">
                <a16:creationId xmlns:a16="http://schemas.microsoft.com/office/drawing/2014/main" xmlns=""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9" y="4860945"/>
            <a:ext cx="1969179" cy="1743607"/>
          </a:xfrm>
          <a:prstGeom prst="rect">
            <a:avLst/>
          </a:prstGeom>
        </p:spPr>
      </p:pic>
      <p:pic>
        <p:nvPicPr>
          <p:cNvPr id="7" name="Picture 6">
            <a:extLst>
              <a:ext uri="{FF2B5EF4-FFF2-40B4-BE49-F238E27FC236}">
                <a16:creationId xmlns:a16="http://schemas.microsoft.com/office/drawing/2014/main" xmlns=""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5" y="4348732"/>
            <a:ext cx="2060627" cy="1383912"/>
          </a:xfrm>
          <a:prstGeom prst="rect">
            <a:avLst/>
          </a:prstGeom>
        </p:spPr>
      </p:pic>
      <p:sp>
        <p:nvSpPr>
          <p:cNvPr id="9" name="Rectangle: Folded Corner 8">
            <a:extLst>
              <a:ext uri="{FF2B5EF4-FFF2-40B4-BE49-F238E27FC236}">
                <a16:creationId xmlns:a16="http://schemas.microsoft.com/office/drawing/2014/main" xmlns="" id="{6FCD71A2-4BFE-4953-931C-BECE5B4A1D66}"/>
              </a:ext>
            </a:extLst>
          </p:cNvPr>
          <p:cNvSpPr/>
          <p:nvPr/>
        </p:nvSpPr>
        <p:spPr>
          <a:xfrm>
            <a:off x="9926543"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6 candies </a:t>
            </a:r>
          </a:p>
        </p:txBody>
      </p:sp>
      <p:sp>
        <p:nvSpPr>
          <p:cNvPr id="27" name="Rectangle: Folded Corner 26">
            <a:extLst>
              <a:ext uri="{FF2B5EF4-FFF2-40B4-BE49-F238E27FC236}">
                <a16:creationId xmlns:a16="http://schemas.microsoft.com/office/drawing/2014/main" xmlns="" id="{A468FF43-48BE-45C8-AE0E-72371E21D00D}"/>
              </a:ext>
            </a:extLst>
          </p:cNvPr>
          <p:cNvSpPr/>
          <p:nvPr/>
        </p:nvSpPr>
        <p:spPr>
          <a:xfrm>
            <a:off x="508001"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Question 6 ?</a:t>
            </a:r>
          </a:p>
        </p:txBody>
      </p:sp>
      <p:sp>
        <p:nvSpPr>
          <p:cNvPr id="28" name="Rectangle: Folded Corner 27">
            <a:extLst>
              <a:ext uri="{FF2B5EF4-FFF2-40B4-BE49-F238E27FC236}">
                <a16:creationId xmlns:a16="http://schemas.microsoft.com/office/drawing/2014/main" xmlns=""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Answer</a:t>
            </a:r>
          </a:p>
        </p:txBody>
      </p:sp>
      <p:sp>
        <p:nvSpPr>
          <p:cNvPr id="33" name="Rectangle 32">
            <a:extLst>
              <a:ext uri="{FF2B5EF4-FFF2-40B4-BE49-F238E27FC236}">
                <a16:creationId xmlns:a16="http://schemas.microsoft.com/office/drawing/2014/main" xmlns="" id="{8A1AF95E-ACBD-46E9-8F43-1F6D65A0D221}"/>
              </a:ext>
            </a:extLst>
          </p:cNvPr>
          <p:cNvSpPr/>
          <p:nvPr/>
        </p:nvSpPr>
        <p:spPr>
          <a:xfrm rot="5600923">
            <a:off x="2831326" y="4994164"/>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a16="http://schemas.microsoft.com/office/drawing/2014/main" xmlns="" id="{AA693000-41B6-4481-BACC-F3E8F4F6DBBA}"/>
              </a:ext>
            </a:extLst>
          </p:cNvPr>
          <p:cNvSpPr/>
          <p:nvPr/>
        </p:nvSpPr>
        <p:spPr>
          <a:xfrm rot="586976" flipH="1">
            <a:off x="2801409" y="4069021"/>
            <a:ext cx="2310939"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xmlns=""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3" y="5457570"/>
            <a:ext cx="952500" cy="1019175"/>
          </a:xfrm>
          <a:prstGeom prst="rect">
            <a:avLst/>
          </a:prstGeom>
        </p:spPr>
      </p:pic>
      <p:sp>
        <p:nvSpPr>
          <p:cNvPr id="36" name="Flowchart: Summing Junction 35">
            <a:extLst>
              <a:ext uri="{FF2B5EF4-FFF2-40B4-BE49-F238E27FC236}">
                <a16:creationId xmlns:a16="http://schemas.microsoft.com/office/drawing/2014/main" xmlns="" id="{9A9D8C94-FF71-4542-A1F8-47F84D77E78E}"/>
              </a:ext>
            </a:extLst>
          </p:cNvPr>
          <p:cNvSpPr/>
          <p:nvPr/>
        </p:nvSpPr>
        <p:spPr>
          <a:xfrm>
            <a:off x="4025969" y="4194326"/>
            <a:ext cx="154407"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xmlns=""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737" y="5154122"/>
            <a:ext cx="1164057" cy="1275986"/>
          </a:xfrm>
          <a:prstGeom prst="rect">
            <a:avLst/>
          </a:prstGeom>
        </p:spPr>
      </p:pic>
      <p:pic>
        <p:nvPicPr>
          <p:cNvPr id="45" name="Picture 44">
            <a:extLst>
              <a:ext uri="{FF2B5EF4-FFF2-40B4-BE49-F238E27FC236}">
                <a16:creationId xmlns:a16="http://schemas.microsoft.com/office/drawing/2014/main" xmlns=""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 y="3972260"/>
            <a:ext cx="1164057" cy="1275986"/>
          </a:xfrm>
          <a:prstGeom prst="rect">
            <a:avLst/>
          </a:prstGeom>
        </p:spPr>
      </p:pic>
      <p:pic>
        <p:nvPicPr>
          <p:cNvPr id="49" name="Picture 48">
            <a:extLst>
              <a:ext uri="{FF2B5EF4-FFF2-40B4-BE49-F238E27FC236}">
                <a16:creationId xmlns:a16="http://schemas.microsoft.com/office/drawing/2014/main" xmlns=""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5" y="3437713"/>
            <a:ext cx="777979" cy="768642"/>
          </a:xfrm>
          <a:prstGeom prst="rect">
            <a:avLst/>
          </a:prstGeom>
        </p:spPr>
      </p:pic>
      <p:pic>
        <p:nvPicPr>
          <p:cNvPr id="51" name="Picture 50">
            <a:extLst>
              <a:ext uri="{FF2B5EF4-FFF2-40B4-BE49-F238E27FC236}">
                <a16:creationId xmlns:a16="http://schemas.microsoft.com/office/drawing/2014/main" xmlns=""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964" y="3664879"/>
            <a:ext cx="880161" cy="843194"/>
          </a:xfrm>
          <a:prstGeom prst="rect">
            <a:avLst/>
          </a:prstGeom>
        </p:spPr>
      </p:pic>
      <p:pic>
        <p:nvPicPr>
          <p:cNvPr id="53" name="Picture 52">
            <a:extLst>
              <a:ext uri="{FF2B5EF4-FFF2-40B4-BE49-F238E27FC236}">
                <a16:creationId xmlns:a16="http://schemas.microsoft.com/office/drawing/2014/main" xmlns=""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3" y="3919037"/>
            <a:ext cx="495300" cy="438150"/>
          </a:xfrm>
          <a:prstGeom prst="rect">
            <a:avLst/>
          </a:prstGeom>
        </p:spPr>
      </p:pic>
      <p:pic>
        <p:nvPicPr>
          <p:cNvPr id="55" name="Picture 54">
            <a:extLst>
              <a:ext uri="{FF2B5EF4-FFF2-40B4-BE49-F238E27FC236}">
                <a16:creationId xmlns:a16="http://schemas.microsoft.com/office/drawing/2014/main" xmlns=""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562" y="3822043"/>
            <a:ext cx="714375" cy="1190625"/>
          </a:xfrm>
          <a:prstGeom prst="rect">
            <a:avLst/>
          </a:prstGeom>
        </p:spPr>
      </p:pic>
    </p:spTree>
    <p:extLst>
      <p:ext uri="{BB962C8B-B14F-4D97-AF65-F5344CB8AC3E}">
        <p14:creationId xmlns:p14="http://schemas.microsoft.com/office/powerpoint/2010/main" val="907906033"/>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xmlns="" id="{6335562D-47C3-42BC-BC7D-7AF52EE5A71A}"/>
              </a:ext>
            </a:extLst>
          </p:cNvPr>
          <p:cNvSpPr/>
          <p:nvPr/>
        </p:nvSpPr>
        <p:spPr>
          <a:xfrm>
            <a:off x="0" y="1839352"/>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xmlns="" id="{0DE8E057-79AF-4679-8F0F-5F578B85F19A}"/>
              </a:ext>
            </a:extLst>
          </p:cNvPr>
          <p:cNvSpPr/>
          <p:nvPr/>
        </p:nvSpPr>
        <p:spPr>
          <a:xfrm>
            <a:off x="0" y="5174763"/>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hlinkClick r:id="rId4" action="ppaction://hlinksldjump"/>
            <a:extLst>
              <a:ext uri="{FF2B5EF4-FFF2-40B4-BE49-F238E27FC236}">
                <a16:creationId xmlns:a16="http://schemas.microsoft.com/office/drawing/2014/main" xmlns="" id="{165D02D2-111C-48DA-B806-17EDA77B2D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657" y="930653"/>
            <a:ext cx="1969179" cy="1743607"/>
          </a:xfrm>
          <a:prstGeom prst="rect">
            <a:avLst/>
          </a:prstGeom>
        </p:spPr>
      </p:pic>
      <p:pic>
        <p:nvPicPr>
          <p:cNvPr id="9" name="Picture 8">
            <a:extLst>
              <a:ext uri="{FF2B5EF4-FFF2-40B4-BE49-F238E27FC236}">
                <a16:creationId xmlns:a16="http://schemas.microsoft.com/office/drawing/2014/main" xmlns="" id="{DE93B167-9DF8-4F7B-A15E-DCA0F1988F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933" y="418541"/>
            <a:ext cx="2060627" cy="1383912"/>
          </a:xfrm>
          <a:prstGeom prst="rect">
            <a:avLst/>
          </a:prstGeom>
        </p:spPr>
      </p:pic>
      <p:pic>
        <p:nvPicPr>
          <p:cNvPr id="10" name="Picture 9">
            <a:hlinkClick r:id="rId7" action="ppaction://hlinksldjump"/>
            <a:extLst>
              <a:ext uri="{FF2B5EF4-FFF2-40B4-BE49-F238E27FC236}">
                <a16:creationId xmlns:a16="http://schemas.microsoft.com/office/drawing/2014/main" xmlns="" id="{99F79902-D845-4948-9A8D-BC737DA839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33401" y="930653"/>
            <a:ext cx="1969179" cy="1743607"/>
          </a:xfrm>
          <a:prstGeom prst="rect">
            <a:avLst/>
          </a:prstGeom>
        </p:spPr>
      </p:pic>
      <p:pic>
        <p:nvPicPr>
          <p:cNvPr id="11" name="Picture 10">
            <a:extLst>
              <a:ext uri="{FF2B5EF4-FFF2-40B4-BE49-F238E27FC236}">
                <a16:creationId xmlns:a16="http://schemas.microsoft.com/office/drawing/2014/main" xmlns="" id="{F5A3D29D-2006-4BE0-AEF2-ABC918DCEA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7677" y="418540"/>
            <a:ext cx="2060627" cy="1383912"/>
          </a:xfrm>
          <a:prstGeom prst="rect">
            <a:avLst/>
          </a:prstGeom>
        </p:spPr>
      </p:pic>
      <p:pic>
        <p:nvPicPr>
          <p:cNvPr id="12" name="Picture 11">
            <a:hlinkClick r:id="rId10" action="ppaction://hlinksldjump"/>
            <a:extLst>
              <a:ext uri="{FF2B5EF4-FFF2-40B4-BE49-F238E27FC236}">
                <a16:creationId xmlns:a16="http://schemas.microsoft.com/office/drawing/2014/main" xmlns="" id="{B9F6EF56-EFE5-46AA-BEED-938FE1E31A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12141" y="930653"/>
            <a:ext cx="1969179" cy="1743607"/>
          </a:xfrm>
          <a:prstGeom prst="rect">
            <a:avLst/>
          </a:prstGeom>
        </p:spPr>
      </p:pic>
      <p:pic>
        <p:nvPicPr>
          <p:cNvPr id="13" name="Picture 12">
            <a:extLst>
              <a:ext uri="{FF2B5EF4-FFF2-40B4-BE49-F238E27FC236}">
                <a16:creationId xmlns:a16="http://schemas.microsoft.com/office/drawing/2014/main" xmlns="" id="{CABCEBFF-5DE1-4042-94D0-113FF0A7D8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66417" y="418540"/>
            <a:ext cx="2060627" cy="1383912"/>
          </a:xfrm>
          <a:prstGeom prst="rect">
            <a:avLst/>
          </a:prstGeom>
        </p:spPr>
      </p:pic>
      <p:pic>
        <p:nvPicPr>
          <p:cNvPr id="14" name="Picture 13">
            <a:hlinkClick r:id="rId13" action="ppaction://hlinksldjump"/>
            <a:extLst>
              <a:ext uri="{FF2B5EF4-FFF2-40B4-BE49-F238E27FC236}">
                <a16:creationId xmlns:a16="http://schemas.microsoft.com/office/drawing/2014/main" xmlns="" id="{633EC59B-FCA1-44AA-9210-1F72A9C855E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36606" y="930648"/>
            <a:ext cx="1969179" cy="1743607"/>
          </a:xfrm>
          <a:prstGeom prst="rect">
            <a:avLst/>
          </a:prstGeom>
        </p:spPr>
      </p:pic>
      <p:pic>
        <p:nvPicPr>
          <p:cNvPr id="15" name="Picture 14">
            <a:extLst>
              <a:ext uri="{FF2B5EF4-FFF2-40B4-BE49-F238E27FC236}">
                <a16:creationId xmlns:a16="http://schemas.microsoft.com/office/drawing/2014/main" xmlns="" id="{AD65FD14-A8FF-49BD-BB2A-1A81849D35A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90881" y="418539"/>
            <a:ext cx="2060627" cy="1383912"/>
          </a:xfrm>
          <a:prstGeom prst="rect">
            <a:avLst/>
          </a:prstGeom>
        </p:spPr>
      </p:pic>
      <p:pic>
        <p:nvPicPr>
          <p:cNvPr id="37" name="Picture 36">
            <a:extLst>
              <a:ext uri="{FF2B5EF4-FFF2-40B4-BE49-F238E27FC236}">
                <a16:creationId xmlns:a16="http://schemas.microsoft.com/office/drawing/2014/main" xmlns="" id="{16677DD5-4B38-44EE-AE03-4CE69860F1F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 y="6308869"/>
            <a:ext cx="6095999" cy="334819"/>
          </a:xfrm>
          <a:prstGeom prst="rect">
            <a:avLst/>
          </a:prstGeom>
        </p:spPr>
      </p:pic>
      <p:pic>
        <p:nvPicPr>
          <p:cNvPr id="38" name="Picture 37">
            <a:extLst>
              <a:ext uri="{FF2B5EF4-FFF2-40B4-BE49-F238E27FC236}">
                <a16:creationId xmlns:a16="http://schemas.microsoft.com/office/drawing/2014/main" xmlns="" id="{8E58EB64-C11F-4AA8-BD51-6B7EDB33655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096053" y="6308869"/>
            <a:ext cx="6095999" cy="334819"/>
          </a:xfrm>
          <a:prstGeom prst="rect">
            <a:avLst/>
          </a:prstGeom>
        </p:spPr>
      </p:pic>
      <p:pic>
        <p:nvPicPr>
          <p:cNvPr id="39" name="Picture 38">
            <a:extLst>
              <a:ext uri="{FF2B5EF4-FFF2-40B4-BE49-F238E27FC236}">
                <a16:creationId xmlns:a16="http://schemas.microsoft.com/office/drawing/2014/main" xmlns="" id="{468116E2-9E2A-444E-92F8-B1A7CB14769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 y="2974733"/>
            <a:ext cx="6095999" cy="334819"/>
          </a:xfrm>
          <a:prstGeom prst="rect">
            <a:avLst/>
          </a:prstGeom>
        </p:spPr>
      </p:pic>
      <p:pic>
        <p:nvPicPr>
          <p:cNvPr id="40" name="Picture 39">
            <a:extLst>
              <a:ext uri="{FF2B5EF4-FFF2-40B4-BE49-F238E27FC236}">
                <a16:creationId xmlns:a16="http://schemas.microsoft.com/office/drawing/2014/main" xmlns="" id="{4AF2A1C0-A62D-4A01-AB2A-74ABC46C1AC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096053" y="2974733"/>
            <a:ext cx="6095999" cy="334819"/>
          </a:xfrm>
          <a:prstGeom prst="rect">
            <a:avLst/>
          </a:prstGeom>
        </p:spPr>
      </p:pic>
      <p:sp>
        <p:nvSpPr>
          <p:cNvPr id="42" name="Flowchart: Summing Junction 41">
            <a:hlinkClick r:id="rId17" action="ppaction://hlinksldjump"/>
            <a:extLst>
              <a:ext uri="{FF2B5EF4-FFF2-40B4-BE49-F238E27FC236}">
                <a16:creationId xmlns:a16="http://schemas.microsoft.com/office/drawing/2014/main" xmlns="" id="{E51D645D-F5EB-48AD-9720-05E0BE57DF46}"/>
              </a:ext>
            </a:extLst>
          </p:cNvPr>
          <p:cNvSpPr/>
          <p:nvPr/>
        </p:nvSpPr>
        <p:spPr>
          <a:xfrm>
            <a:off x="11398691"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77315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4" y="-50426"/>
            <a:ext cx="1941429" cy="1856600"/>
          </a:xfrm>
          <a:prstGeom prst="rect">
            <a:avLst/>
          </a:prstGeom>
        </p:spPr>
      </p:pic>
      <p:pic>
        <p:nvPicPr>
          <p:cNvPr id="5" name="Picture 4">
            <a:extLst>
              <a:ext uri="{FF2B5EF4-FFF2-40B4-BE49-F238E27FC236}">
                <a16:creationId xmlns:a16="http://schemas.microsoft.com/office/drawing/2014/main" xmlns=""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9" y="4860945"/>
            <a:ext cx="1969179" cy="1743607"/>
          </a:xfrm>
          <a:prstGeom prst="rect">
            <a:avLst/>
          </a:prstGeom>
        </p:spPr>
      </p:pic>
      <p:pic>
        <p:nvPicPr>
          <p:cNvPr id="7" name="Picture 6">
            <a:extLst>
              <a:ext uri="{FF2B5EF4-FFF2-40B4-BE49-F238E27FC236}">
                <a16:creationId xmlns:a16="http://schemas.microsoft.com/office/drawing/2014/main" xmlns=""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5" y="4348732"/>
            <a:ext cx="2060627" cy="1383912"/>
          </a:xfrm>
          <a:prstGeom prst="rect">
            <a:avLst/>
          </a:prstGeom>
        </p:spPr>
      </p:pic>
      <p:sp>
        <p:nvSpPr>
          <p:cNvPr id="9" name="Rectangle: Folded Corner 8">
            <a:extLst>
              <a:ext uri="{FF2B5EF4-FFF2-40B4-BE49-F238E27FC236}">
                <a16:creationId xmlns:a16="http://schemas.microsoft.com/office/drawing/2014/main" xmlns="" id="{6FCD71A2-4BFE-4953-931C-BECE5B4A1D66}"/>
              </a:ext>
            </a:extLst>
          </p:cNvPr>
          <p:cNvSpPr/>
          <p:nvPr/>
        </p:nvSpPr>
        <p:spPr>
          <a:xfrm>
            <a:off x="9926543"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Bạn</a:t>
            </a:r>
            <a:r>
              <a:rPr lang="en-US"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được</a:t>
            </a:r>
            <a:r>
              <a:rPr lang="en-US" b="1" dirty="0" smtClean="0">
                <a:solidFill>
                  <a:schemeClr val="tx1"/>
                </a:solidFill>
                <a:latin typeface="Tahoma" panose="020B0604030504040204" pitchFamily="34" charset="0"/>
                <a:ea typeface="Tahoma" panose="020B0604030504040204" pitchFamily="34" charset="0"/>
                <a:cs typeface="Tahoma" panose="020B0604030504040204" pitchFamily="34" charset="0"/>
              </a:rPr>
              <a:t> 3 </a:t>
            </a:r>
            <a:r>
              <a:rPr lang="en-US"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cái</a:t>
            </a:r>
            <a:r>
              <a:rPr lang="en-US"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kẹo</a:t>
            </a:r>
            <a:r>
              <a:rPr lang="en-US"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en-US"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xmlns="" id="{A468FF43-48BE-45C8-AE0E-72371E21D00D}"/>
              </a:ext>
            </a:extLst>
          </p:cNvPr>
          <p:cNvSpPr/>
          <p:nvPr/>
        </p:nvSpPr>
        <p:spPr>
          <a:xfrm>
            <a:off x="508002" y="275771"/>
            <a:ext cx="10026917"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Hãy</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nêu</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tính</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chất</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về</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cạnh</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góc</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của</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hình</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bình</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hành</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a:t>
            </a:r>
          </a:p>
        </p:txBody>
      </p:sp>
      <p:sp>
        <p:nvSpPr>
          <p:cNvPr id="28" name="Rectangle: Folded Corner 27">
            <a:extLst>
              <a:ext uri="{FF2B5EF4-FFF2-40B4-BE49-F238E27FC236}">
                <a16:creationId xmlns:a16="http://schemas.microsoft.com/office/drawing/2014/main" xmlns=""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Các</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cạnh</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đối</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song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song</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và</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bằng</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nhau</a:t>
            </a:r>
            <a:endPar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Các</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góc</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đối</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bằng</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nhau</a:t>
            </a:r>
            <a:endPar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xmlns="" id="{8A1AF95E-ACBD-46E9-8F43-1F6D65A0D221}"/>
              </a:ext>
            </a:extLst>
          </p:cNvPr>
          <p:cNvSpPr/>
          <p:nvPr/>
        </p:nvSpPr>
        <p:spPr>
          <a:xfrm rot="5600923">
            <a:off x="2831326" y="4994164"/>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Pentagon 30">
            <a:hlinkClick r:id="rId9" action="ppaction://hlinksldjump"/>
            <a:extLst>
              <a:ext uri="{FF2B5EF4-FFF2-40B4-BE49-F238E27FC236}">
                <a16:creationId xmlns:a16="http://schemas.microsoft.com/office/drawing/2014/main" xmlns="" id="{AA693000-41B6-4481-BACC-F3E8F4F6DBBA}"/>
              </a:ext>
            </a:extLst>
          </p:cNvPr>
          <p:cNvSpPr/>
          <p:nvPr/>
        </p:nvSpPr>
        <p:spPr>
          <a:xfrm rot="586976" flipH="1">
            <a:off x="2801409" y="4069021"/>
            <a:ext cx="2310939"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xmlns=""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3" y="5457570"/>
            <a:ext cx="952500" cy="1019175"/>
          </a:xfrm>
          <a:prstGeom prst="rect">
            <a:avLst/>
          </a:prstGeom>
        </p:spPr>
      </p:pic>
      <p:sp>
        <p:nvSpPr>
          <p:cNvPr id="36" name="Flowchart: Summing Junction 35">
            <a:extLst>
              <a:ext uri="{FF2B5EF4-FFF2-40B4-BE49-F238E27FC236}">
                <a16:creationId xmlns:a16="http://schemas.microsoft.com/office/drawing/2014/main" xmlns="" id="{9A9D8C94-FF71-4542-A1F8-47F84D77E78E}"/>
              </a:ext>
            </a:extLst>
          </p:cNvPr>
          <p:cNvSpPr/>
          <p:nvPr/>
        </p:nvSpPr>
        <p:spPr>
          <a:xfrm>
            <a:off x="4025969" y="4194326"/>
            <a:ext cx="154407"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xmlns=""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737" y="5154122"/>
            <a:ext cx="1164057" cy="1275986"/>
          </a:xfrm>
          <a:prstGeom prst="rect">
            <a:avLst/>
          </a:prstGeom>
        </p:spPr>
      </p:pic>
      <p:pic>
        <p:nvPicPr>
          <p:cNvPr id="45" name="Picture 44">
            <a:extLst>
              <a:ext uri="{FF2B5EF4-FFF2-40B4-BE49-F238E27FC236}">
                <a16:creationId xmlns:a16="http://schemas.microsoft.com/office/drawing/2014/main" xmlns=""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 y="3972260"/>
            <a:ext cx="1164057" cy="1275986"/>
          </a:xfrm>
          <a:prstGeom prst="rect">
            <a:avLst/>
          </a:prstGeom>
        </p:spPr>
      </p:pic>
      <p:pic>
        <p:nvPicPr>
          <p:cNvPr id="49" name="Picture 48">
            <a:extLst>
              <a:ext uri="{FF2B5EF4-FFF2-40B4-BE49-F238E27FC236}">
                <a16:creationId xmlns:a16="http://schemas.microsoft.com/office/drawing/2014/main" xmlns=""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5" y="3437713"/>
            <a:ext cx="777979" cy="768642"/>
          </a:xfrm>
          <a:prstGeom prst="rect">
            <a:avLst/>
          </a:prstGeom>
        </p:spPr>
      </p:pic>
      <p:pic>
        <p:nvPicPr>
          <p:cNvPr id="51" name="Picture 50">
            <a:extLst>
              <a:ext uri="{FF2B5EF4-FFF2-40B4-BE49-F238E27FC236}">
                <a16:creationId xmlns:a16="http://schemas.microsoft.com/office/drawing/2014/main" xmlns=""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964" y="3664879"/>
            <a:ext cx="880161" cy="843194"/>
          </a:xfrm>
          <a:prstGeom prst="rect">
            <a:avLst/>
          </a:prstGeom>
        </p:spPr>
      </p:pic>
      <p:pic>
        <p:nvPicPr>
          <p:cNvPr id="53" name="Picture 52">
            <a:extLst>
              <a:ext uri="{FF2B5EF4-FFF2-40B4-BE49-F238E27FC236}">
                <a16:creationId xmlns:a16="http://schemas.microsoft.com/office/drawing/2014/main" xmlns=""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3" y="3919037"/>
            <a:ext cx="495300" cy="438150"/>
          </a:xfrm>
          <a:prstGeom prst="rect">
            <a:avLst/>
          </a:prstGeom>
        </p:spPr>
      </p:pic>
      <p:pic>
        <p:nvPicPr>
          <p:cNvPr id="55" name="Picture 54">
            <a:extLst>
              <a:ext uri="{FF2B5EF4-FFF2-40B4-BE49-F238E27FC236}">
                <a16:creationId xmlns:a16="http://schemas.microsoft.com/office/drawing/2014/main" xmlns=""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562" y="3822043"/>
            <a:ext cx="714375" cy="1190625"/>
          </a:xfrm>
          <a:prstGeom prst="rect">
            <a:avLst/>
          </a:prstGeom>
        </p:spPr>
      </p:pic>
    </p:spTree>
    <p:extLst>
      <p:ext uri="{BB962C8B-B14F-4D97-AF65-F5344CB8AC3E}">
        <p14:creationId xmlns:p14="http://schemas.microsoft.com/office/powerpoint/2010/main" val="207583629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4" y="-50426"/>
            <a:ext cx="1941429" cy="1856600"/>
          </a:xfrm>
          <a:prstGeom prst="rect">
            <a:avLst/>
          </a:prstGeom>
        </p:spPr>
      </p:pic>
      <p:pic>
        <p:nvPicPr>
          <p:cNvPr id="5" name="Picture 4">
            <a:extLst>
              <a:ext uri="{FF2B5EF4-FFF2-40B4-BE49-F238E27FC236}">
                <a16:creationId xmlns:a16="http://schemas.microsoft.com/office/drawing/2014/main" xmlns=""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9" y="4860945"/>
            <a:ext cx="1969179" cy="1743607"/>
          </a:xfrm>
          <a:prstGeom prst="rect">
            <a:avLst/>
          </a:prstGeom>
        </p:spPr>
      </p:pic>
      <p:pic>
        <p:nvPicPr>
          <p:cNvPr id="7" name="Picture 6">
            <a:extLst>
              <a:ext uri="{FF2B5EF4-FFF2-40B4-BE49-F238E27FC236}">
                <a16:creationId xmlns:a16="http://schemas.microsoft.com/office/drawing/2014/main" xmlns=""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5" y="4348732"/>
            <a:ext cx="2060627" cy="1383912"/>
          </a:xfrm>
          <a:prstGeom prst="rect">
            <a:avLst/>
          </a:prstGeom>
        </p:spPr>
      </p:pic>
      <p:sp>
        <p:nvSpPr>
          <p:cNvPr id="9" name="Rectangle: Folded Corner 8">
            <a:extLst>
              <a:ext uri="{FF2B5EF4-FFF2-40B4-BE49-F238E27FC236}">
                <a16:creationId xmlns:a16="http://schemas.microsoft.com/office/drawing/2014/main" xmlns="" id="{6FCD71A2-4BFE-4953-931C-BECE5B4A1D66}"/>
              </a:ext>
            </a:extLst>
          </p:cNvPr>
          <p:cNvSpPr/>
          <p:nvPr/>
        </p:nvSpPr>
        <p:spPr>
          <a:xfrm>
            <a:off x="9926543"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Bạn</a:t>
            </a: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được</a:t>
            </a: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 9 </a:t>
            </a:r>
            <a:r>
              <a:rPr lang="en-US"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điểm</a:t>
            </a:r>
            <a:r>
              <a:rPr kumimoji="0" lang="en-US"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xmlns="" id="{A468FF43-48BE-45C8-AE0E-72371E21D00D}"/>
              </a:ext>
            </a:extLst>
          </p:cNvPr>
          <p:cNvSpPr/>
          <p:nvPr/>
        </p:nvSpPr>
        <p:spPr>
          <a:xfrm>
            <a:off x="1427525" y="275773"/>
            <a:ext cx="9622971" cy="120529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Hãy</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nêu</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dấu</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hiệu</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nhận</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biết</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hình</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bình</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hành</a:t>
            </a:r>
            <a:r>
              <a:rPr kumimoji="0" lang="en-US" sz="3200" b="0" i="0" u="none" strike="noStrike" kern="120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28" name="Rectangle: Folded Corner 27">
            <a:extLst>
              <a:ext uri="{FF2B5EF4-FFF2-40B4-BE49-F238E27FC236}">
                <a16:creationId xmlns:a16="http://schemas.microsoft.com/office/drawing/2014/main" xmlns="" id="{02105D08-1F14-416F-86C2-51DFEA1D8826}"/>
              </a:ext>
            </a:extLst>
          </p:cNvPr>
          <p:cNvSpPr/>
          <p:nvPr/>
        </p:nvSpPr>
        <p:spPr>
          <a:xfrm>
            <a:off x="475091" y="1365164"/>
            <a:ext cx="11154532" cy="255507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lang="en-US" sz="2400"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2400"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r>
              <a:rPr lang="en-US" sz="24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Tứ</a:t>
            </a:r>
            <a:r>
              <a:rPr lang="en-US" sz="24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giác</a:t>
            </a:r>
            <a:r>
              <a:rPr lang="en-US" sz="24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có</a:t>
            </a:r>
            <a:r>
              <a:rPr lang="en-US" sz="24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các</a:t>
            </a:r>
            <a:r>
              <a:rPr lang="en-US" sz="24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cạnh</a:t>
            </a:r>
            <a:r>
              <a:rPr lang="en-US" sz="24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đối</a:t>
            </a:r>
            <a:r>
              <a:rPr lang="en-US" sz="2400" dirty="0" smtClean="0">
                <a:solidFill>
                  <a:srgbClr val="002060"/>
                </a:solidFill>
                <a:latin typeface="Tahoma" panose="020B0604030504040204" pitchFamily="34" charset="0"/>
                <a:ea typeface="Tahoma" panose="020B0604030504040204" pitchFamily="34" charset="0"/>
                <a:cs typeface="Tahoma" panose="020B0604030504040204" pitchFamily="34" charset="0"/>
              </a:rPr>
              <a:t> song </a:t>
            </a:r>
            <a:r>
              <a:rPr lang="en-US" sz="24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song</a:t>
            </a:r>
            <a:r>
              <a:rPr lang="en-US" sz="24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là</a:t>
            </a:r>
            <a:r>
              <a:rPr lang="en-US" sz="24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hình</a:t>
            </a:r>
            <a:r>
              <a:rPr lang="en-US" sz="24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bình</a:t>
            </a:r>
            <a:r>
              <a:rPr lang="en-US" sz="24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hành</a:t>
            </a:r>
            <a:endParaRPr lang="en-US" sz="2400"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2400" b="0" i="0" u="none" strike="noStrike" kern="1200" cap="none" spc="0" normalizeH="0" baseline="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Tứ</a:t>
            </a:r>
            <a:r>
              <a:rPr kumimoji="0" lang="en-US" sz="24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giác</a:t>
            </a:r>
            <a:r>
              <a:rPr kumimoji="0" lang="en-US" sz="24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có</a:t>
            </a:r>
            <a:r>
              <a:rPr kumimoji="0" lang="en-US" sz="24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24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cạnh</a:t>
            </a:r>
            <a:r>
              <a:rPr kumimoji="0" lang="en-US" sz="24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đối</a:t>
            </a:r>
            <a:r>
              <a:rPr kumimoji="0" lang="en-US" sz="24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bằng</a:t>
            </a:r>
            <a:r>
              <a:rPr kumimoji="0" lang="en-US" sz="24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nhau</a:t>
            </a:r>
            <a:r>
              <a:rPr kumimoji="0" lang="en-US" sz="24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24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hình</a:t>
            </a:r>
            <a:r>
              <a:rPr kumimoji="0" lang="en-US" sz="24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bình</a:t>
            </a:r>
            <a:r>
              <a:rPr kumimoji="0" lang="en-US" sz="24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hành</a:t>
            </a:r>
            <a:endParaRPr kumimoji="0" lang="en-US" sz="24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2400" baseline="0"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r>
              <a:rPr lang="en-US" sz="2400" baseline="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Tứ</a:t>
            </a:r>
            <a:r>
              <a:rPr lang="en-US" sz="24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giác</a:t>
            </a:r>
            <a:r>
              <a:rPr lang="en-US" sz="24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có</a:t>
            </a:r>
            <a:r>
              <a:rPr lang="en-US" sz="24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hai</a:t>
            </a:r>
            <a:r>
              <a:rPr lang="en-US" sz="24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cạnh</a:t>
            </a:r>
            <a:r>
              <a:rPr lang="en-US" sz="24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đối</a:t>
            </a:r>
            <a:r>
              <a:rPr lang="en-US" sz="24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vừa</a:t>
            </a:r>
            <a:r>
              <a:rPr lang="en-US" sz="2400" dirty="0" smtClean="0">
                <a:solidFill>
                  <a:srgbClr val="002060"/>
                </a:solidFill>
                <a:latin typeface="Tahoma" panose="020B0604030504040204" pitchFamily="34" charset="0"/>
                <a:ea typeface="Tahoma" panose="020B0604030504040204" pitchFamily="34" charset="0"/>
                <a:cs typeface="Tahoma" panose="020B0604030504040204" pitchFamily="34" charset="0"/>
              </a:rPr>
              <a:t> song </a:t>
            </a:r>
            <a:r>
              <a:rPr lang="en-US" sz="24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song</a:t>
            </a:r>
            <a:r>
              <a:rPr lang="en-US" sz="24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vừa</a:t>
            </a:r>
            <a:r>
              <a:rPr lang="en-US" sz="24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bằng</a:t>
            </a:r>
            <a:r>
              <a:rPr lang="en-US" sz="24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nhau</a:t>
            </a:r>
            <a:r>
              <a:rPr lang="en-US" sz="24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là</a:t>
            </a:r>
            <a:r>
              <a:rPr lang="en-US" sz="24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hình</a:t>
            </a:r>
            <a:r>
              <a:rPr lang="en-US" sz="24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bình</a:t>
            </a:r>
            <a:r>
              <a:rPr lang="en-US" sz="24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hành</a:t>
            </a:r>
            <a:endParaRPr lang="en-US" sz="2400"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2400" b="0" i="0" u="none" strike="noStrike" kern="1200" cap="none" spc="0" normalizeH="0" baseline="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Tứ</a:t>
            </a:r>
            <a:r>
              <a:rPr kumimoji="0" lang="en-US" sz="24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giác</a:t>
            </a:r>
            <a:r>
              <a:rPr kumimoji="0" lang="en-US" sz="24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có</a:t>
            </a:r>
            <a:r>
              <a:rPr kumimoji="0" lang="en-US" sz="24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24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cạnh</a:t>
            </a:r>
            <a:r>
              <a:rPr kumimoji="0" lang="en-US" sz="24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đối</a:t>
            </a:r>
            <a:r>
              <a:rPr kumimoji="0" lang="en-US" sz="24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bằng</a:t>
            </a:r>
            <a:r>
              <a:rPr kumimoji="0" lang="en-US" sz="24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nhau</a:t>
            </a:r>
            <a:r>
              <a:rPr kumimoji="0" lang="en-US" sz="24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24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hình</a:t>
            </a:r>
            <a:r>
              <a:rPr kumimoji="0" lang="en-US" sz="24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bình</a:t>
            </a:r>
            <a:r>
              <a:rPr kumimoji="0" lang="en-US" sz="24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hành</a:t>
            </a:r>
            <a:endParaRPr kumimoji="0" lang="en-US" sz="24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2400" baseline="0"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r>
              <a:rPr lang="en-US" sz="2400" baseline="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Tứ</a:t>
            </a:r>
            <a:r>
              <a:rPr lang="en-US" sz="24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giác</a:t>
            </a:r>
            <a:r>
              <a:rPr lang="en-US" sz="24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có</a:t>
            </a:r>
            <a:r>
              <a:rPr lang="en-US" sz="24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hai</a:t>
            </a:r>
            <a:r>
              <a:rPr lang="en-US" sz="24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đường</a:t>
            </a:r>
            <a:r>
              <a:rPr lang="en-US" sz="24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chéo</a:t>
            </a:r>
            <a:r>
              <a:rPr lang="en-US" sz="24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cắt</a:t>
            </a:r>
            <a:r>
              <a:rPr lang="en-US" sz="24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nhau</a:t>
            </a:r>
            <a:r>
              <a:rPr lang="en-US" sz="24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tại</a:t>
            </a:r>
            <a:r>
              <a:rPr lang="en-US" sz="24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trung</a:t>
            </a:r>
            <a:r>
              <a:rPr lang="en-US" sz="24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điểm</a:t>
            </a:r>
            <a:r>
              <a:rPr lang="en-US" sz="24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mỗi</a:t>
            </a:r>
            <a:r>
              <a:rPr lang="en-US" sz="24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đường</a:t>
            </a:r>
            <a:r>
              <a:rPr lang="en-US" sz="24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là</a:t>
            </a:r>
            <a:r>
              <a:rPr lang="en-US" sz="24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hình</a:t>
            </a:r>
            <a:r>
              <a:rPr lang="en-US" sz="24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bình</a:t>
            </a:r>
            <a:r>
              <a:rPr lang="en-US" sz="24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hành</a:t>
            </a:r>
            <a:endParaRPr kumimoji="0" lang="en-US" sz="24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xmlns="" id="{8A1AF95E-ACBD-46E9-8F43-1F6D65A0D221}"/>
              </a:ext>
            </a:extLst>
          </p:cNvPr>
          <p:cNvSpPr/>
          <p:nvPr/>
        </p:nvSpPr>
        <p:spPr>
          <a:xfrm rot="5600923">
            <a:off x="2831326" y="4994164"/>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a16="http://schemas.microsoft.com/office/drawing/2014/main" xmlns="" id="{AA693000-41B6-4481-BACC-F3E8F4F6DBBA}"/>
              </a:ext>
            </a:extLst>
          </p:cNvPr>
          <p:cNvSpPr/>
          <p:nvPr/>
        </p:nvSpPr>
        <p:spPr>
          <a:xfrm rot="586976" flipH="1">
            <a:off x="2801409" y="4069021"/>
            <a:ext cx="2310939"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xmlns=""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3" y="5457570"/>
            <a:ext cx="952500" cy="1019175"/>
          </a:xfrm>
          <a:prstGeom prst="rect">
            <a:avLst/>
          </a:prstGeom>
        </p:spPr>
      </p:pic>
      <p:sp>
        <p:nvSpPr>
          <p:cNvPr id="36" name="Flowchart: Summing Junction 35">
            <a:extLst>
              <a:ext uri="{FF2B5EF4-FFF2-40B4-BE49-F238E27FC236}">
                <a16:creationId xmlns:a16="http://schemas.microsoft.com/office/drawing/2014/main" xmlns="" id="{9A9D8C94-FF71-4542-A1F8-47F84D77E78E}"/>
              </a:ext>
            </a:extLst>
          </p:cNvPr>
          <p:cNvSpPr/>
          <p:nvPr/>
        </p:nvSpPr>
        <p:spPr>
          <a:xfrm>
            <a:off x="4025969" y="4194326"/>
            <a:ext cx="154407"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xmlns=""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737" y="5154122"/>
            <a:ext cx="1164057" cy="1275986"/>
          </a:xfrm>
          <a:prstGeom prst="rect">
            <a:avLst/>
          </a:prstGeom>
        </p:spPr>
      </p:pic>
      <p:pic>
        <p:nvPicPr>
          <p:cNvPr id="45" name="Picture 44">
            <a:extLst>
              <a:ext uri="{FF2B5EF4-FFF2-40B4-BE49-F238E27FC236}">
                <a16:creationId xmlns:a16="http://schemas.microsoft.com/office/drawing/2014/main" xmlns=""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 y="3972260"/>
            <a:ext cx="1164057" cy="1275986"/>
          </a:xfrm>
          <a:prstGeom prst="rect">
            <a:avLst/>
          </a:prstGeom>
        </p:spPr>
      </p:pic>
      <p:pic>
        <p:nvPicPr>
          <p:cNvPr id="49" name="Picture 48">
            <a:extLst>
              <a:ext uri="{FF2B5EF4-FFF2-40B4-BE49-F238E27FC236}">
                <a16:creationId xmlns:a16="http://schemas.microsoft.com/office/drawing/2014/main" xmlns=""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5" y="3437713"/>
            <a:ext cx="777979" cy="768642"/>
          </a:xfrm>
          <a:prstGeom prst="rect">
            <a:avLst/>
          </a:prstGeom>
        </p:spPr>
      </p:pic>
      <p:pic>
        <p:nvPicPr>
          <p:cNvPr id="51" name="Picture 50">
            <a:extLst>
              <a:ext uri="{FF2B5EF4-FFF2-40B4-BE49-F238E27FC236}">
                <a16:creationId xmlns:a16="http://schemas.microsoft.com/office/drawing/2014/main" xmlns=""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964" y="3664879"/>
            <a:ext cx="880161" cy="843194"/>
          </a:xfrm>
          <a:prstGeom prst="rect">
            <a:avLst/>
          </a:prstGeom>
        </p:spPr>
      </p:pic>
      <p:pic>
        <p:nvPicPr>
          <p:cNvPr id="53" name="Picture 52">
            <a:extLst>
              <a:ext uri="{FF2B5EF4-FFF2-40B4-BE49-F238E27FC236}">
                <a16:creationId xmlns:a16="http://schemas.microsoft.com/office/drawing/2014/main" xmlns=""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3" y="3919037"/>
            <a:ext cx="495300" cy="438150"/>
          </a:xfrm>
          <a:prstGeom prst="rect">
            <a:avLst/>
          </a:prstGeom>
        </p:spPr>
      </p:pic>
      <p:pic>
        <p:nvPicPr>
          <p:cNvPr id="55" name="Picture 54">
            <a:extLst>
              <a:ext uri="{FF2B5EF4-FFF2-40B4-BE49-F238E27FC236}">
                <a16:creationId xmlns:a16="http://schemas.microsoft.com/office/drawing/2014/main" xmlns=""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562" y="3822043"/>
            <a:ext cx="714375" cy="1190625"/>
          </a:xfrm>
          <a:prstGeom prst="rect">
            <a:avLst/>
          </a:prstGeom>
        </p:spPr>
      </p:pic>
    </p:spTree>
    <p:extLst>
      <p:ext uri="{BB962C8B-B14F-4D97-AF65-F5344CB8AC3E}">
        <p14:creationId xmlns:p14="http://schemas.microsoft.com/office/powerpoint/2010/main" val="365955964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4" y="-50426"/>
            <a:ext cx="1941429" cy="1856600"/>
          </a:xfrm>
          <a:prstGeom prst="rect">
            <a:avLst/>
          </a:prstGeom>
        </p:spPr>
      </p:pic>
      <p:pic>
        <p:nvPicPr>
          <p:cNvPr id="5" name="Picture 4">
            <a:extLst>
              <a:ext uri="{FF2B5EF4-FFF2-40B4-BE49-F238E27FC236}">
                <a16:creationId xmlns:a16="http://schemas.microsoft.com/office/drawing/2014/main" xmlns=""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9" y="4860945"/>
            <a:ext cx="1969179" cy="1743607"/>
          </a:xfrm>
          <a:prstGeom prst="rect">
            <a:avLst/>
          </a:prstGeom>
        </p:spPr>
      </p:pic>
      <p:pic>
        <p:nvPicPr>
          <p:cNvPr id="7" name="Picture 6">
            <a:extLst>
              <a:ext uri="{FF2B5EF4-FFF2-40B4-BE49-F238E27FC236}">
                <a16:creationId xmlns:a16="http://schemas.microsoft.com/office/drawing/2014/main" xmlns=""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5" y="4348732"/>
            <a:ext cx="2060627" cy="1383912"/>
          </a:xfrm>
          <a:prstGeom prst="rect">
            <a:avLst/>
          </a:prstGeom>
        </p:spPr>
      </p:pic>
      <p:sp>
        <p:nvSpPr>
          <p:cNvPr id="9" name="Rectangle: Folded Corner 8">
            <a:extLst>
              <a:ext uri="{FF2B5EF4-FFF2-40B4-BE49-F238E27FC236}">
                <a16:creationId xmlns:a16="http://schemas.microsoft.com/office/drawing/2014/main" xmlns="" id="{6FCD71A2-4BFE-4953-931C-BECE5B4A1D66}"/>
              </a:ext>
            </a:extLst>
          </p:cNvPr>
          <p:cNvSpPr/>
          <p:nvPr/>
        </p:nvSpPr>
        <p:spPr>
          <a:xfrm>
            <a:off x="9926543"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Bạn</a:t>
            </a: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được</a:t>
            </a: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 1 </a:t>
            </a:r>
            <a:r>
              <a:rPr lang="en-US"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cái</a:t>
            </a: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kẹo</a:t>
            </a:r>
            <a:r>
              <a:rPr kumimoji="0" lang="en-US"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xmlns="" id="{A468FF43-48BE-45C8-AE0E-72371E21D00D}"/>
              </a:ext>
            </a:extLst>
          </p:cNvPr>
          <p:cNvSpPr/>
          <p:nvPr/>
        </p:nvSpPr>
        <p:spPr>
          <a:xfrm>
            <a:off x="508005" y="275771"/>
            <a:ext cx="10348889"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Hãy</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nêu</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tính</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chất</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về</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đường</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chéo</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của</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hình</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bình</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hành</a:t>
            </a:r>
            <a:r>
              <a:rPr kumimoji="0" lang="en-US" sz="3200" b="0" i="0" u="none" strike="noStrike" kern="120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28" name="Rectangle: Folded Corner 27">
            <a:extLst>
              <a:ext uri="{FF2B5EF4-FFF2-40B4-BE49-F238E27FC236}">
                <a16:creationId xmlns:a16="http://schemas.microsoft.com/office/drawing/2014/main" xmlns="" id="{02105D08-1F14-416F-86C2-51DFEA1D8826}"/>
              </a:ext>
            </a:extLst>
          </p:cNvPr>
          <p:cNvSpPr/>
          <p:nvPr/>
        </p:nvSpPr>
        <p:spPr>
          <a:xfrm>
            <a:off x="1233920" y="2537413"/>
            <a:ext cx="9622973"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Hai</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đường</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chéo</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cắt</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nhau</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tại</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trung</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điểm</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mỗi</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đường</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xmlns="" id="{8A1AF95E-ACBD-46E9-8F43-1F6D65A0D221}"/>
              </a:ext>
            </a:extLst>
          </p:cNvPr>
          <p:cNvSpPr/>
          <p:nvPr/>
        </p:nvSpPr>
        <p:spPr>
          <a:xfrm rot="5600923">
            <a:off x="2831326" y="4994164"/>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a16="http://schemas.microsoft.com/office/drawing/2014/main" xmlns="" id="{AA693000-41B6-4481-BACC-F3E8F4F6DBBA}"/>
              </a:ext>
            </a:extLst>
          </p:cNvPr>
          <p:cNvSpPr/>
          <p:nvPr/>
        </p:nvSpPr>
        <p:spPr>
          <a:xfrm rot="586976" flipH="1">
            <a:off x="2801409" y="4069021"/>
            <a:ext cx="2310939"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xmlns=""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3" y="5457570"/>
            <a:ext cx="952500" cy="1019175"/>
          </a:xfrm>
          <a:prstGeom prst="rect">
            <a:avLst/>
          </a:prstGeom>
        </p:spPr>
      </p:pic>
      <p:sp>
        <p:nvSpPr>
          <p:cNvPr id="36" name="Flowchart: Summing Junction 35">
            <a:extLst>
              <a:ext uri="{FF2B5EF4-FFF2-40B4-BE49-F238E27FC236}">
                <a16:creationId xmlns:a16="http://schemas.microsoft.com/office/drawing/2014/main" xmlns="" id="{9A9D8C94-FF71-4542-A1F8-47F84D77E78E}"/>
              </a:ext>
            </a:extLst>
          </p:cNvPr>
          <p:cNvSpPr/>
          <p:nvPr/>
        </p:nvSpPr>
        <p:spPr>
          <a:xfrm>
            <a:off x="4025969" y="4194326"/>
            <a:ext cx="154407"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xmlns=""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737" y="5154122"/>
            <a:ext cx="1164057" cy="1275986"/>
          </a:xfrm>
          <a:prstGeom prst="rect">
            <a:avLst/>
          </a:prstGeom>
        </p:spPr>
      </p:pic>
      <p:pic>
        <p:nvPicPr>
          <p:cNvPr id="45" name="Picture 44">
            <a:extLst>
              <a:ext uri="{FF2B5EF4-FFF2-40B4-BE49-F238E27FC236}">
                <a16:creationId xmlns:a16="http://schemas.microsoft.com/office/drawing/2014/main" xmlns=""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 y="3972260"/>
            <a:ext cx="1164057" cy="1275986"/>
          </a:xfrm>
          <a:prstGeom prst="rect">
            <a:avLst/>
          </a:prstGeom>
        </p:spPr>
      </p:pic>
      <p:pic>
        <p:nvPicPr>
          <p:cNvPr id="49" name="Picture 48">
            <a:extLst>
              <a:ext uri="{FF2B5EF4-FFF2-40B4-BE49-F238E27FC236}">
                <a16:creationId xmlns:a16="http://schemas.microsoft.com/office/drawing/2014/main" xmlns=""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5" y="3437713"/>
            <a:ext cx="777979" cy="768642"/>
          </a:xfrm>
          <a:prstGeom prst="rect">
            <a:avLst/>
          </a:prstGeom>
        </p:spPr>
      </p:pic>
      <p:pic>
        <p:nvPicPr>
          <p:cNvPr id="51" name="Picture 50">
            <a:extLst>
              <a:ext uri="{FF2B5EF4-FFF2-40B4-BE49-F238E27FC236}">
                <a16:creationId xmlns:a16="http://schemas.microsoft.com/office/drawing/2014/main" xmlns=""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964" y="3664879"/>
            <a:ext cx="880161" cy="843194"/>
          </a:xfrm>
          <a:prstGeom prst="rect">
            <a:avLst/>
          </a:prstGeom>
        </p:spPr>
      </p:pic>
      <p:pic>
        <p:nvPicPr>
          <p:cNvPr id="53" name="Picture 52">
            <a:extLst>
              <a:ext uri="{FF2B5EF4-FFF2-40B4-BE49-F238E27FC236}">
                <a16:creationId xmlns:a16="http://schemas.microsoft.com/office/drawing/2014/main" xmlns=""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3" y="3919037"/>
            <a:ext cx="495300" cy="438150"/>
          </a:xfrm>
          <a:prstGeom prst="rect">
            <a:avLst/>
          </a:prstGeom>
        </p:spPr>
      </p:pic>
      <p:pic>
        <p:nvPicPr>
          <p:cNvPr id="55" name="Picture 54">
            <a:extLst>
              <a:ext uri="{FF2B5EF4-FFF2-40B4-BE49-F238E27FC236}">
                <a16:creationId xmlns:a16="http://schemas.microsoft.com/office/drawing/2014/main" xmlns=""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562" y="3822043"/>
            <a:ext cx="714375" cy="1190625"/>
          </a:xfrm>
          <a:prstGeom prst="rect">
            <a:avLst/>
          </a:prstGeom>
        </p:spPr>
      </p:pic>
    </p:spTree>
    <p:extLst>
      <p:ext uri="{BB962C8B-B14F-4D97-AF65-F5344CB8AC3E}">
        <p14:creationId xmlns:p14="http://schemas.microsoft.com/office/powerpoint/2010/main" val="1923080657"/>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4" y="-50426"/>
            <a:ext cx="1941429" cy="1856600"/>
          </a:xfrm>
          <a:prstGeom prst="rect">
            <a:avLst/>
          </a:prstGeom>
        </p:spPr>
      </p:pic>
      <p:pic>
        <p:nvPicPr>
          <p:cNvPr id="5" name="Picture 4">
            <a:extLst>
              <a:ext uri="{FF2B5EF4-FFF2-40B4-BE49-F238E27FC236}">
                <a16:creationId xmlns:a16="http://schemas.microsoft.com/office/drawing/2014/main" xmlns=""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9" y="4860945"/>
            <a:ext cx="1969179" cy="1743607"/>
          </a:xfrm>
          <a:prstGeom prst="rect">
            <a:avLst/>
          </a:prstGeom>
        </p:spPr>
      </p:pic>
      <p:pic>
        <p:nvPicPr>
          <p:cNvPr id="7" name="Picture 6">
            <a:extLst>
              <a:ext uri="{FF2B5EF4-FFF2-40B4-BE49-F238E27FC236}">
                <a16:creationId xmlns:a16="http://schemas.microsoft.com/office/drawing/2014/main" xmlns=""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5" y="4348732"/>
            <a:ext cx="2060627" cy="1383912"/>
          </a:xfrm>
          <a:prstGeom prst="rect">
            <a:avLst/>
          </a:prstGeom>
        </p:spPr>
      </p:pic>
      <p:sp>
        <p:nvSpPr>
          <p:cNvPr id="9" name="Rectangle: Folded Corner 8">
            <a:extLst>
              <a:ext uri="{FF2B5EF4-FFF2-40B4-BE49-F238E27FC236}">
                <a16:creationId xmlns:a16="http://schemas.microsoft.com/office/drawing/2014/main" xmlns="" id="{6FCD71A2-4BFE-4953-931C-BECE5B4A1D66}"/>
              </a:ext>
            </a:extLst>
          </p:cNvPr>
          <p:cNvSpPr/>
          <p:nvPr/>
        </p:nvSpPr>
        <p:spPr>
          <a:xfrm>
            <a:off x="9926543"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Bạn</a:t>
            </a: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được</a:t>
            </a: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 2 </a:t>
            </a:r>
            <a:r>
              <a:rPr lang="en-US"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cái</a:t>
            </a: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kẹo</a:t>
            </a:r>
            <a:r>
              <a:rPr kumimoji="0" lang="en-US"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xmlns="" id="{A468FF43-48BE-45C8-AE0E-72371E21D00D}"/>
              </a:ext>
            </a:extLst>
          </p:cNvPr>
          <p:cNvSpPr/>
          <p:nvPr/>
        </p:nvSpPr>
        <p:spPr>
          <a:xfrm>
            <a:off x="508001"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Nêu</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tính</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chất</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đối</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xứng</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của</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hình</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bình</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hành</a:t>
            </a:r>
            <a:r>
              <a:rPr kumimoji="0" lang="en-US" sz="3200" b="0" i="0" u="none" strike="noStrike" kern="120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28" name="Rectangle: Folded Corner 27">
            <a:extLst>
              <a:ext uri="{FF2B5EF4-FFF2-40B4-BE49-F238E27FC236}">
                <a16:creationId xmlns:a16="http://schemas.microsoft.com/office/drawing/2014/main" xmlns=""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Giao</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điểm</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của</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hai</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đường</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chéo</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là</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tâm</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đối</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xứng</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của</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hình</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bình</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hành</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xmlns="" id="{8A1AF95E-ACBD-46E9-8F43-1F6D65A0D221}"/>
              </a:ext>
            </a:extLst>
          </p:cNvPr>
          <p:cNvSpPr/>
          <p:nvPr/>
        </p:nvSpPr>
        <p:spPr>
          <a:xfrm rot="5600923">
            <a:off x="2831326" y="4994164"/>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a16="http://schemas.microsoft.com/office/drawing/2014/main" xmlns="" id="{AA693000-41B6-4481-BACC-F3E8F4F6DBBA}"/>
              </a:ext>
            </a:extLst>
          </p:cNvPr>
          <p:cNvSpPr/>
          <p:nvPr/>
        </p:nvSpPr>
        <p:spPr>
          <a:xfrm rot="586976" flipH="1">
            <a:off x="2801409" y="4069021"/>
            <a:ext cx="2310939"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xmlns=""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3" y="5457570"/>
            <a:ext cx="952500" cy="1019175"/>
          </a:xfrm>
          <a:prstGeom prst="rect">
            <a:avLst/>
          </a:prstGeom>
        </p:spPr>
      </p:pic>
      <p:sp>
        <p:nvSpPr>
          <p:cNvPr id="36" name="Flowchart: Summing Junction 35">
            <a:extLst>
              <a:ext uri="{FF2B5EF4-FFF2-40B4-BE49-F238E27FC236}">
                <a16:creationId xmlns:a16="http://schemas.microsoft.com/office/drawing/2014/main" xmlns="" id="{9A9D8C94-FF71-4542-A1F8-47F84D77E78E}"/>
              </a:ext>
            </a:extLst>
          </p:cNvPr>
          <p:cNvSpPr/>
          <p:nvPr/>
        </p:nvSpPr>
        <p:spPr>
          <a:xfrm>
            <a:off x="4025969" y="4194326"/>
            <a:ext cx="154407"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xmlns=""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737" y="5154122"/>
            <a:ext cx="1164057" cy="1275986"/>
          </a:xfrm>
          <a:prstGeom prst="rect">
            <a:avLst/>
          </a:prstGeom>
        </p:spPr>
      </p:pic>
      <p:pic>
        <p:nvPicPr>
          <p:cNvPr id="45" name="Picture 44">
            <a:extLst>
              <a:ext uri="{FF2B5EF4-FFF2-40B4-BE49-F238E27FC236}">
                <a16:creationId xmlns:a16="http://schemas.microsoft.com/office/drawing/2014/main" xmlns=""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 y="3972260"/>
            <a:ext cx="1164057" cy="1275986"/>
          </a:xfrm>
          <a:prstGeom prst="rect">
            <a:avLst/>
          </a:prstGeom>
        </p:spPr>
      </p:pic>
      <p:pic>
        <p:nvPicPr>
          <p:cNvPr id="49" name="Picture 48">
            <a:extLst>
              <a:ext uri="{FF2B5EF4-FFF2-40B4-BE49-F238E27FC236}">
                <a16:creationId xmlns:a16="http://schemas.microsoft.com/office/drawing/2014/main" xmlns=""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5" y="3437713"/>
            <a:ext cx="777979" cy="768642"/>
          </a:xfrm>
          <a:prstGeom prst="rect">
            <a:avLst/>
          </a:prstGeom>
        </p:spPr>
      </p:pic>
      <p:pic>
        <p:nvPicPr>
          <p:cNvPr id="51" name="Picture 50">
            <a:extLst>
              <a:ext uri="{FF2B5EF4-FFF2-40B4-BE49-F238E27FC236}">
                <a16:creationId xmlns:a16="http://schemas.microsoft.com/office/drawing/2014/main" xmlns=""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964" y="3664879"/>
            <a:ext cx="880161" cy="843194"/>
          </a:xfrm>
          <a:prstGeom prst="rect">
            <a:avLst/>
          </a:prstGeom>
        </p:spPr>
      </p:pic>
      <p:pic>
        <p:nvPicPr>
          <p:cNvPr id="53" name="Picture 52">
            <a:extLst>
              <a:ext uri="{FF2B5EF4-FFF2-40B4-BE49-F238E27FC236}">
                <a16:creationId xmlns:a16="http://schemas.microsoft.com/office/drawing/2014/main" xmlns=""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3" y="3919037"/>
            <a:ext cx="495300" cy="438150"/>
          </a:xfrm>
          <a:prstGeom prst="rect">
            <a:avLst/>
          </a:prstGeom>
        </p:spPr>
      </p:pic>
      <p:pic>
        <p:nvPicPr>
          <p:cNvPr id="55" name="Picture 54">
            <a:extLst>
              <a:ext uri="{FF2B5EF4-FFF2-40B4-BE49-F238E27FC236}">
                <a16:creationId xmlns:a16="http://schemas.microsoft.com/office/drawing/2014/main" xmlns=""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562" y="3822043"/>
            <a:ext cx="714375" cy="1190625"/>
          </a:xfrm>
          <a:prstGeom prst="rect">
            <a:avLst/>
          </a:prstGeom>
        </p:spPr>
      </p:pic>
    </p:spTree>
    <p:extLst>
      <p:ext uri="{BB962C8B-B14F-4D97-AF65-F5344CB8AC3E}">
        <p14:creationId xmlns:p14="http://schemas.microsoft.com/office/powerpoint/2010/main" val="397757782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3538" name="Object 2"/>
          <p:cNvGraphicFramePr>
            <a:graphicFrameLocks noGrp="1" noChangeAspect="1"/>
          </p:cNvGraphicFramePr>
          <p:nvPr>
            <p:ph sz="quarter" idx="1"/>
          </p:nvPr>
        </p:nvGraphicFramePr>
        <p:xfrm>
          <a:off x="4368800" y="1916113"/>
          <a:ext cx="3454400" cy="2366962"/>
        </p:xfrm>
        <a:graphic>
          <a:graphicData uri="http://schemas.openxmlformats.org/presentationml/2006/ole">
            <mc:AlternateContent xmlns:mc="http://schemas.openxmlformats.org/markup-compatibility/2006">
              <mc:Choice xmlns:v="urn:schemas-microsoft-com:vml" Requires="v">
                <p:oleObj spid="_x0000_s1186" name="CorelDRAW" r:id="rId3" imgW="2296239" imgH="2097881" progId="CorelDRAW.Graphic.10">
                  <p:embed/>
                </p:oleObj>
              </mc:Choice>
              <mc:Fallback>
                <p:oleObj name="CorelDRAW" r:id="rId3" imgW="2296239" imgH="2097881" progId="CorelDRAW.Graphic.1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8800" y="1916113"/>
                        <a:ext cx="3454400" cy="236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93539" name="Object 3"/>
          <p:cNvGraphicFramePr>
            <a:graphicFrameLocks noGrp="1" noChangeAspect="1"/>
          </p:cNvGraphicFramePr>
          <p:nvPr>
            <p:ph sz="quarter" idx="2"/>
          </p:nvPr>
        </p:nvGraphicFramePr>
        <p:xfrm>
          <a:off x="8591553" y="115891"/>
          <a:ext cx="3361267" cy="1590675"/>
        </p:xfrm>
        <a:graphic>
          <a:graphicData uri="http://schemas.openxmlformats.org/presentationml/2006/ole">
            <mc:AlternateContent xmlns:mc="http://schemas.openxmlformats.org/markup-compatibility/2006">
              <mc:Choice xmlns:v="urn:schemas-microsoft-com:vml" Requires="v">
                <p:oleObj spid="_x0000_s1187" name="CorelDRAW" r:id="rId5" imgW="2577941" imgH="1626632" progId="CorelDRAW.Graphic.10">
                  <p:embed/>
                </p:oleObj>
              </mc:Choice>
              <mc:Fallback>
                <p:oleObj name="CorelDRAW" r:id="rId5" imgW="2577941" imgH="1626632" progId="CorelDRAW.Graphic.1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91553" y="115891"/>
                        <a:ext cx="3361267"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93540" name="Object 4"/>
          <p:cNvGraphicFramePr>
            <a:graphicFrameLocks noGrp="1" noChangeAspect="1"/>
          </p:cNvGraphicFramePr>
          <p:nvPr>
            <p:ph sz="quarter" idx="3"/>
          </p:nvPr>
        </p:nvGraphicFramePr>
        <p:xfrm>
          <a:off x="334435" y="260353"/>
          <a:ext cx="3071284" cy="1470025"/>
        </p:xfrm>
        <a:graphic>
          <a:graphicData uri="http://schemas.openxmlformats.org/presentationml/2006/ole">
            <mc:AlternateContent xmlns:mc="http://schemas.openxmlformats.org/markup-compatibility/2006">
              <mc:Choice xmlns:v="urn:schemas-microsoft-com:vml" Requires="v">
                <p:oleObj spid="_x0000_s1188" name="CorelDRAW" r:id="rId7" imgW="1844754" imgH="1298972" progId="CorelDRAW.Graphic.10">
                  <p:embed/>
                </p:oleObj>
              </mc:Choice>
              <mc:Fallback>
                <p:oleObj name="CorelDRAW" r:id="rId7" imgW="1844754" imgH="1298972" progId="CorelDRAW.Graphic.10">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4435" y="260353"/>
                        <a:ext cx="3071284"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93541" name="Object 5"/>
          <p:cNvGraphicFramePr>
            <a:graphicFrameLocks noGrp="1" noChangeAspect="1"/>
          </p:cNvGraphicFramePr>
          <p:nvPr>
            <p:ph sz="quarter" idx="4"/>
          </p:nvPr>
        </p:nvGraphicFramePr>
        <p:xfrm>
          <a:off x="7727953" y="4681641"/>
          <a:ext cx="4224867" cy="1870075"/>
        </p:xfrm>
        <a:graphic>
          <a:graphicData uri="http://schemas.openxmlformats.org/presentationml/2006/ole">
            <mc:AlternateContent xmlns:mc="http://schemas.openxmlformats.org/markup-compatibility/2006">
              <mc:Choice xmlns:v="urn:schemas-microsoft-com:vml" Requires="v">
                <p:oleObj spid="_x0000_s1189" name="CorelDRAW" r:id="rId9" imgW="3162062" imgH="1864995" progId="CorelDRAW.Graphic.10">
                  <p:embed/>
                </p:oleObj>
              </mc:Choice>
              <mc:Fallback>
                <p:oleObj name="CorelDRAW" r:id="rId9" imgW="3162062" imgH="1864995" progId="CorelDRAW.Graphic.10">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27953" y="4681641"/>
                        <a:ext cx="4224867" cy="187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3542" name="Text Box 6"/>
          <p:cNvSpPr txBox="1">
            <a:spLocks noChangeArrowheads="1"/>
          </p:cNvSpPr>
          <p:nvPr/>
        </p:nvSpPr>
        <p:spPr bwMode="auto">
          <a:xfrm>
            <a:off x="527051" y="692154"/>
            <a:ext cx="2592916"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Arial Narrow" pitchFamily="34" charset="0"/>
              </a:defRPr>
            </a:lvl1pPr>
            <a:lvl2pPr marL="742950" indent="-285750" eaLnBrk="0" hangingPunct="0">
              <a:defRPr>
                <a:solidFill>
                  <a:schemeClr val="tx1"/>
                </a:solidFill>
                <a:latin typeface=".VnArial Narrow" pitchFamily="34" charset="0"/>
              </a:defRPr>
            </a:lvl2pPr>
            <a:lvl3pPr marL="1143000" indent="-228600" eaLnBrk="0" hangingPunct="0">
              <a:defRPr>
                <a:solidFill>
                  <a:schemeClr val="tx1"/>
                </a:solidFill>
                <a:latin typeface=".VnArial Narrow" pitchFamily="34" charset="0"/>
              </a:defRPr>
            </a:lvl3pPr>
            <a:lvl4pPr marL="1600200" indent="-228600" eaLnBrk="0" hangingPunct="0">
              <a:defRPr>
                <a:solidFill>
                  <a:schemeClr val="tx1"/>
                </a:solidFill>
                <a:latin typeface=".VnArial Narrow" pitchFamily="34" charset="0"/>
              </a:defRPr>
            </a:lvl4pPr>
            <a:lvl5pPr marL="2057400" indent="-228600" eaLnBrk="0" hangingPunct="0">
              <a:defRPr>
                <a:solidFill>
                  <a:schemeClr val="tx1"/>
                </a:solidFill>
                <a:latin typeface=".VnArial Narrow" pitchFamily="34" charset="0"/>
              </a:defRPr>
            </a:lvl5pPr>
            <a:lvl6pPr marL="2514600" indent="-228600" eaLnBrk="0" fontAlgn="base" hangingPunct="0">
              <a:spcBef>
                <a:spcPct val="0"/>
              </a:spcBef>
              <a:spcAft>
                <a:spcPct val="0"/>
              </a:spcAft>
              <a:defRPr>
                <a:solidFill>
                  <a:schemeClr val="tx1"/>
                </a:solidFill>
                <a:latin typeface=".VnArial Narrow" pitchFamily="34" charset="0"/>
              </a:defRPr>
            </a:lvl6pPr>
            <a:lvl7pPr marL="2971800" indent="-228600" eaLnBrk="0" fontAlgn="base" hangingPunct="0">
              <a:spcBef>
                <a:spcPct val="0"/>
              </a:spcBef>
              <a:spcAft>
                <a:spcPct val="0"/>
              </a:spcAft>
              <a:defRPr>
                <a:solidFill>
                  <a:schemeClr val="tx1"/>
                </a:solidFill>
                <a:latin typeface=".VnArial Narrow" pitchFamily="34" charset="0"/>
              </a:defRPr>
            </a:lvl7pPr>
            <a:lvl8pPr marL="3429000" indent="-228600" eaLnBrk="0" fontAlgn="base" hangingPunct="0">
              <a:spcBef>
                <a:spcPct val="0"/>
              </a:spcBef>
              <a:spcAft>
                <a:spcPct val="0"/>
              </a:spcAft>
              <a:defRPr>
                <a:solidFill>
                  <a:schemeClr val="tx1"/>
                </a:solidFill>
                <a:latin typeface=".VnArial Narrow" pitchFamily="34" charset="0"/>
              </a:defRPr>
            </a:lvl8pPr>
            <a:lvl9pPr marL="3886200" indent="-228600" eaLnBrk="0" fontAlgn="base" hangingPunct="0">
              <a:spcBef>
                <a:spcPct val="0"/>
              </a:spcBef>
              <a:spcAft>
                <a:spcPct val="0"/>
              </a:spcAft>
              <a:defRPr>
                <a:solidFill>
                  <a:schemeClr val="tx1"/>
                </a:solidFill>
                <a:latin typeface=".VnArial Narrow" pitchFamily="34" charset="0"/>
              </a:defRPr>
            </a:lvl9pPr>
          </a:lstStyle>
          <a:p>
            <a:pPr eaLnBrk="1" fontAlgn="base" hangingPunct="1">
              <a:spcBef>
                <a:spcPct val="50000"/>
              </a:spcBef>
              <a:spcAft>
                <a:spcPct val="0"/>
              </a:spcAft>
            </a:pPr>
            <a:r>
              <a:rPr lang="en-US" sz="2000" b="1" smtClean="0">
                <a:solidFill>
                  <a:srgbClr val="FF0000"/>
                </a:solidFill>
                <a:latin typeface="Times New Roman" pitchFamily="18" charset="0"/>
                <a:cs typeface="Arial" charset="0"/>
              </a:rPr>
              <a:t>Hình chữ nhật </a:t>
            </a:r>
          </a:p>
        </p:txBody>
      </p:sp>
      <p:sp>
        <p:nvSpPr>
          <p:cNvPr id="193543" name="Text Box 7"/>
          <p:cNvSpPr txBox="1">
            <a:spLocks noChangeArrowheads="1"/>
          </p:cNvSpPr>
          <p:nvPr/>
        </p:nvSpPr>
        <p:spPr bwMode="auto">
          <a:xfrm rot="2842450">
            <a:off x="3530865" y="1451790"/>
            <a:ext cx="22050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Arial Narrow" pitchFamily="34" charset="0"/>
              </a:defRPr>
            </a:lvl1pPr>
            <a:lvl2pPr marL="742950" indent="-285750" eaLnBrk="0" hangingPunct="0">
              <a:defRPr>
                <a:solidFill>
                  <a:schemeClr val="tx1"/>
                </a:solidFill>
                <a:latin typeface=".VnArial Narrow" pitchFamily="34" charset="0"/>
              </a:defRPr>
            </a:lvl2pPr>
            <a:lvl3pPr marL="1143000" indent="-228600" eaLnBrk="0" hangingPunct="0">
              <a:defRPr>
                <a:solidFill>
                  <a:schemeClr val="tx1"/>
                </a:solidFill>
                <a:latin typeface=".VnArial Narrow" pitchFamily="34" charset="0"/>
              </a:defRPr>
            </a:lvl3pPr>
            <a:lvl4pPr marL="1600200" indent="-228600" eaLnBrk="0" hangingPunct="0">
              <a:defRPr>
                <a:solidFill>
                  <a:schemeClr val="tx1"/>
                </a:solidFill>
                <a:latin typeface=".VnArial Narrow" pitchFamily="34" charset="0"/>
              </a:defRPr>
            </a:lvl4pPr>
            <a:lvl5pPr marL="2057400" indent="-228600" eaLnBrk="0" hangingPunct="0">
              <a:defRPr>
                <a:solidFill>
                  <a:schemeClr val="tx1"/>
                </a:solidFill>
                <a:latin typeface=".VnArial Narrow" pitchFamily="34" charset="0"/>
              </a:defRPr>
            </a:lvl5pPr>
            <a:lvl6pPr marL="2514600" indent="-228600" eaLnBrk="0" fontAlgn="base" hangingPunct="0">
              <a:spcBef>
                <a:spcPct val="0"/>
              </a:spcBef>
              <a:spcAft>
                <a:spcPct val="0"/>
              </a:spcAft>
              <a:defRPr>
                <a:solidFill>
                  <a:schemeClr val="tx1"/>
                </a:solidFill>
                <a:latin typeface=".VnArial Narrow" pitchFamily="34" charset="0"/>
              </a:defRPr>
            </a:lvl6pPr>
            <a:lvl7pPr marL="2971800" indent="-228600" eaLnBrk="0" fontAlgn="base" hangingPunct="0">
              <a:spcBef>
                <a:spcPct val="0"/>
              </a:spcBef>
              <a:spcAft>
                <a:spcPct val="0"/>
              </a:spcAft>
              <a:defRPr>
                <a:solidFill>
                  <a:schemeClr val="tx1"/>
                </a:solidFill>
                <a:latin typeface=".VnArial Narrow" pitchFamily="34" charset="0"/>
              </a:defRPr>
            </a:lvl7pPr>
            <a:lvl8pPr marL="3429000" indent="-228600" eaLnBrk="0" fontAlgn="base" hangingPunct="0">
              <a:spcBef>
                <a:spcPct val="0"/>
              </a:spcBef>
              <a:spcAft>
                <a:spcPct val="0"/>
              </a:spcAft>
              <a:defRPr>
                <a:solidFill>
                  <a:schemeClr val="tx1"/>
                </a:solidFill>
                <a:latin typeface=".VnArial Narrow" pitchFamily="34" charset="0"/>
              </a:defRPr>
            </a:lvl8pPr>
            <a:lvl9pPr marL="3886200" indent="-228600" eaLnBrk="0" fontAlgn="base" hangingPunct="0">
              <a:spcBef>
                <a:spcPct val="0"/>
              </a:spcBef>
              <a:spcAft>
                <a:spcPct val="0"/>
              </a:spcAft>
              <a:defRPr>
                <a:solidFill>
                  <a:schemeClr val="tx1"/>
                </a:solidFill>
                <a:latin typeface=".VnArial Narrow" pitchFamily="34" charset="0"/>
              </a:defRPr>
            </a:lvl9pPr>
          </a:lstStyle>
          <a:p>
            <a:pPr eaLnBrk="1" fontAlgn="base" hangingPunct="1">
              <a:spcBef>
                <a:spcPct val="50000"/>
              </a:spcBef>
              <a:spcAft>
                <a:spcPct val="0"/>
              </a:spcAft>
            </a:pPr>
            <a:r>
              <a:rPr lang="en-US" sz="2000" b="1" smtClean="0">
                <a:solidFill>
                  <a:srgbClr val="000000"/>
                </a:solidFill>
                <a:latin typeface="Times New Roman" pitchFamily="18" charset="0"/>
                <a:cs typeface="Arial" charset="0"/>
              </a:rPr>
              <a:t>4 góc bằng nhau</a:t>
            </a:r>
          </a:p>
        </p:txBody>
      </p:sp>
      <p:sp>
        <p:nvSpPr>
          <p:cNvPr id="193544" name="Text Box 8"/>
          <p:cNvSpPr txBox="1">
            <a:spLocks noChangeArrowheads="1"/>
          </p:cNvSpPr>
          <p:nvPr/>
        </p:nvSpPr>
        <p:spPr bwMode="auto">
          <a:xfrm rot="20296304">
            <a:off x="2927352" y="4365728"/>
            <a:ext cx="3841749"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Arial Narrow" pitchFamily="34" charset="0"/>
              </a:defRPr>
            </a:lvl1pPr>
            <a:lvl2pPr marL="742950" indent="-285750" eaLnBrk="0" hangingPunct="0">
              <a:defRPr>
                <a:solidFill>
                  <a:schemeClr val="tx1"/>
                </a:solidFill>
                <a:latin typeface=".VnArial Narrow" pitchFamily="34" charset="0"/>
              </a:defRPr>
            </a:lvl2pPr>
            <a:lvl3pPr marL="1143000" indent="-228600" eaLnBrk="0" hangingPunct="0">
              <a:defRPr>
                <a:solidFill>
                  <a:schemeClr val="tx1"/>
                </a:solidFill>
                <a:latin typeface=".VnArial Narrow" pitchFamily="34" charset="0"/>
              </a:defRPr>
            </a:lvl3pPr>
            <a:lvl4pPr marL="1600200" indent="-228600" eaLnBrk="0" hangingPunct="0">
              <a:defRPr>
                <a:solidFill>
                  <a:schemeClr val="tx1"/>
                </a:solidFill>
                <a:latin typeface=".VnArial Narrow" pitchFamily="34" charset="0"/>
              </a:defRPr>
            </a:lvl4pPr>
            <a:lvl5pPr marL="2057400" indent="-228600" eaLnBrk="0" hangingPunct="0">
              <a:defRPr>
                <a:solidFill>
                  <a:schemeClr val="tx1"/>
                </a:solidFill>
                <a:latin typeface=".VnArial Narrow" pitchFamily="34" charset="0"/>
              </a:defRPr>
            </a:lvl5pPr>
            <a:lvl6pPr marL="2514600" indent="-228600" eaLnBrk="0" fontAlgn="base" hangingPunct="0">
              <a:spcBef>
                <a:spcPct val="0"/>
              </a:spcBef>
              <a:spcAft>
                <a:spcPct val="0"/>
              </a:spcAft>
              <a:defRPr>
                <a:solidFill>
                  <a:schemeClr val="tx1"/>
                </a:solidFill>
                <a:latin typeface=".VnArial Narrow" pitchFamily="34" charset="0"/>
              </a:defRPr>
            </a:lvl6pPr>
            <a:lvl7pPr marL="2971800" indent="-228600" eaLnBrk="0" fontAlgn="base" hangingPunct="0">
              <a:spcBef>
                <a:spcPct val="0"/>
              </a:spcBef>
              <a:spcAft>
                <a:spcPct val="0"/>
              </a:spcAft>
              <a:defRPr>
                <a:solidFill>
                  <a:schemeClr val="tx1"/>
                </a:solidFill>
                <a:latin typeface=".VnArial Narrow" pitchFamily="34" charset="0"/>
              </a:defRPr>
            </a:lvl7pPr>
            <a:lvl8pPr marL="3429000" indent="-228600" eaLnBrk="0" fontAlgn="base" hangingPunct="0">
              <a:spcBef>
                <a:spcPct val="0"/>
              </a:spcBef>
              <a:spcAft>
                <a:spcPct val="0"/>
              </a:spcAft>
              <a:defRPr>
                <a:solidFill>
                  <a:schemeClr val="tx1"/>
                </a:solidFill>
                <a:latin typeface=".VnArial Narrow" pitchFamily="34" charset="0"/>
              </a:defRPr>
            </a:lvl8pPr>
            <a:lvl9pPr marL="3886200" indent="-228600" eaLnBrk="0" fontAlgn="base" hangingPunct="0">
              <a:spcBef>
                <a:spcPct val="0"/>
              </a:spcBef>
              <a:spcAft>
                <a:spcPct val="0"/>
              </a:spcAft>
              <a:defRPr>
                <a:solidFill>
                  <a:schemeClr val="tx1"/>
                </a:solidFill>
                <a:latin typeface=".VnArial Narrow" pitchFamily="34" charset="0"/>
              </a:defRPr>
            </a:lvl9pPr>
          </a:lstStyle>
          <a:p>
            <a:pPr eaLnBrk="1" fontAlgn="base" hangingPunct="1">
              <a:spcBef>
                <a:spcPct val="50000"/>
              </a:spcBef>
              <a:spcAft>
                <a:spcPct val="0"/>
              </a:spcAft>
            </a:pPr>
            <a:r>
              <a:rPr lang="en-US" sz="2000" b="1" dirty="0" err="1" smtClean="0">
                <a:solidFill>
                  <a:srgbClr val="000000"/>
                </a:solidFill>
                <a:latin typeface="Times New Roman" pitchFamily="18" charset="0"/>
                <a:cs typeface="Arial" charset="0"/>
              </a:rPr>
              <a:t>Các</a:t>
            </a:r>
            <a:r>
              <a:rPr lang="en-US" sz="2000" b="1" dirty="0" smtClean="0">
                <a:solidFill>
                  <a:srgbClr val="000000"/>
                </a:solidFill>
                <a:latin typeface="Times New Roman" pitchFamily="18" charset="0"/>
                <a:cs typeface="Arial" charset="0"/>
              </a:rPr>
              <a:t> </a:t>
            </a:r>
            <a:r>
              <a:rPr lang="en-US" sz="2000" b="1" dirty="0" err="1" smtClean="0">
                <a:solidFill>
                  <a:srgbClr val="000000"/>
                </a:solidFill>
                <a:latin typeface="Times New Roman" pitchFamily="18" charset="0"/>
                <a:cs typeface="Arial" charset="0"/>
              </a:rPr>
              <a:t>cạnh</a:t>
            </a:r>
            <a:r>
              <a:rPr lang="en-US" sz="2000" b="1" dirty="0" smtClean="0">
                <a:solidFill>
                  <a:srgbClr val="000000"/>
                </a:solidFill>
                <a:latin typeface="Times New Roman" pitchFamily="18" charset="0"/>
                <a:cs typeface="Arial" charset="0"/>
              </a:rPr>
              <a:t> </a:t>
            </a:r>
            <a:r>
              <a:rPr lang="en-US" sz="2000" b="1" dirty="0" err="1" smtClean="0">
                <a:solidFill>
                  <a:srgbClr val="000000"/>
                </a:solidFill>
                <a:latin typeface="Times New Roman" pitchFamily="18" charset="0"/>
                <a:cs typeface="Arial" charset="0"/>
              </a:rPr>
              <a:t>đối</a:t>
            </a:r>
            <a:r>
              <a:rPr lang="en-US" sz="2000" b="1" dirty="0" smtClean="0">
                <a:solidFill>
                  <a:srgbClr val="000000"/>
                </a:solidFill>
                <a:latin typeface="Times New Roman" pitchFamily="18" charset="0"/>
                <a:cs typeface="Arial" charset="0"/>
              </a:rPr>
              <a:t> song </a:t>
            </a:r>
            <a:r>
              <a:rPr lang="en-US" sz="2000" b="1" dirty="0" err="1" smtClean="0">
                <a:solidFill>
                  <a:srgbClr val="000000"/>
                </a:solidFill>
                <a:latin typeface="Times New Roman" pitchFamily="18" charset="0"/>
                <a:cs typeface="Arial" charset="0"/>
              </a:rPr>
              <a:t>song</a:t>
            </a:r>
            <a:endParaRPr lang="en-US" sz="2000" b="1" dirty="0" smtClean="0">
              <a:solidFill>
                <a:srgbClr val="000000"/>
              </a:solidFill>
              <a:latin typeface="Times New Roman" pitchFamily="18" charset="0"/>
              <a:cs typeface="Arial" charset="0"/>
            </a:endParaRPr>
          </a:p>
        </p:txBody>
      </p:sp>
      <p:sp>
        <p:nvSpPr>
          <p:cNvPr id="193545" name="Text Box 9"/>
          <p:cNvSpPr txBox="1">
            <a:spLocks noChangeArrowheads="1"/>
          </p:cNvSpPr>
          <p:nvPr/>
        </p:nvSpPr>
        <p:spPr bwMode="auto">
          <a:xfrm>
            <a:off x="9264653" y="908055"/>
            <a:ext cx="201506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Arial Narrow" pitchFamily="34" charset="0"/>
              </a:defRPr>
            </a:lvl1pPr>
            <a:lvl2pPr marL="742950" indent="-285750" eaLnBrk="0" hangingPunct="0">
              <a:defRPr>
                <a:solidFill>
                  <a:schemeClr val="tx1"/>
                </a:solidFill>
                <a:latin typeface=".VnArial Narrow" pitchFamily="34" charset="0"/>
              </a:defRPr>
            </a:lvl2pPr>
            <a:lvl3pPr marL="1143000" indent="-228600" eaLnBrk="0" hangingPunct="0">
              <a:defRPr>
                <a:solidFill>
                  <a:schemeClr val="tx1"/>
                </a:solidFill>
                <a:latin typeface=".VnArial Narrow" pitchFamily="34" charset="0"/>
              </a:defRPr>
            </a:lvl3pPr>
            <a:lvl4pPr marL="1600200" indent="-228600" eaLnBrk="0" hangingPunct="0">
              <a:defRPr>
                <a:solidFill>
                  <a:schemeClr val="tx1"/>
                </a:solidFill>
                <a:latin typeface=".VnArial Narrow" pitchFamily="34" charset="0"/>
              </a:defRPr>
            </a:lvl4pPr>
            <a:lvl5pPr marL="2057400" indent="-228600" eaLnBrk="0" hangingPunct="0">
              <a:defRPr>
                <a:solidFill>
                  <a:schemeClr val="tx1"/>
                </a:solidFill>
                <a:latin typeface=".VnArial Narrow" pitchFamily="34" charset="0"/>
              </a:defRPr>
            </a:lvl5pPr>
            <a:lvl6pPr marL="2514600" indent="-228600" eaLnBrk="0" fontAlgn="base" hangingPunct="0">
              <a:spcBef>
                <a:spcPct val="0"/>
              </a:spcBef>
              <a:spcAft>
                <a:spcPct val="0"/>
              </a:spcAft>
              <a:defRPr>
                <a:solidFill>
                  <a:schemeClr val="tx1"/>
                </a:solidFill>
                <a:latin typeface=".VnArial Narrow" pitchFamily="34" charset="0"/>
              </a:defRPr>
            </a:lvl6pPr>
            <a:lvl7pPr marL="2971800" indent="-228600" eaLnBrk="0" fontAlgn="base" hangingPunct="0">
              <a:spcBef>
                <a:spcPct val="0"/>
              </a:spcBef>
              <a:spcAft>
                <a:spcPct val="0"/>
              </a:spcAft>
              <a:defRPr>
                <a:solidFill>
                  <a:schemeClr val="tx1"/>
                </a:solidFill>
                <a:latin typeface=".VnArial Narrow" pitchFamily="34" charset="0"/>
              </a:defRPr>
            </a:lvl7pPr>
            <a:lvl8pPr marL="3429000" indent="-228600" eaLnBrk="0" fontAlgn="base" hangingPunct="0">
              <a:spcBef>
                <a:spcPct val="0"/>
              </a:spcBef>
              <a:spcAft>
                <a:spcPct val="0"/>
              </a:spcAft>
              <a:defRPr>
                <a:solidFill>
                  <a:schemeClr val="tx1"/>
                </a:solidFill>
                <a:latin typeface=".VnArial Narrow" pitchFamily="34" charset="0"/>
              </a:defRPr>
            </a:lvl8pPr>
            <a:lvl9pPr marL="3886200" indent="-228600" eaLnBrk="0" fontAlgn="base" hangingPunct="0">
              <a:spcBef>
                <a:spcPct val="0"/>
              </a:spcBef>
              <a:spcAft>
                <a:spcPct val="0"/>
              </a:spcAft>
              <a:defRPr>
                <a:solidFill>
                  <a:schemeClr val="tx1"/>
                </a:solidFill>
                <a:latin typeface=".VnArial Narrow" pitchFamily="34" charset="0"/>
              </a:defRPr>
            </a:lvl9pPr>
          </a:lstStyle>
          <a:p>
            <a:pPr eaLnBrk="1" fontAlgn="base" hangingPunct="1">
              <a:spcBef>
                <a:spcPct val="50000"/>
              </a:spcBef>
              <a:spcAft>
                <a:spcPct val="0"/>
              </a:spcAft>
            </a:pPr>
            <a:r>
              <a:rPr lang="en-US" sz="2000" b="1" smtClean="0">
                <a:solidFill>
                  <a:srgbClr val="66FF99"/>
                </a:solidFill>
                <a:latin typeface="Times New Roman" pitchFamily="18" charset="0"/>
                <a:cs typeface="Arial" charset="0"/>
              </a:rPr>
              <a:t>Hình thang</a:t>
            </a:r>
            <a:r>
              <a:rPr lang="en-US" sz="2000" b="1" smtClean="0">
                <a:solidFill>
                  <a:srgbClr val="000000"/>
                </a:solidFill>
                <a:latin typeface="Times New Roman" pitchFamily="18" charset="0"/>
                <a:cs typeface="Arial" charset="0"/>
              </a:rPr>
              <a:t> </a:t>
            </a:r>
          </a:p>
        </p:txBody>
      </p:sp>
      <p:sp>
        <p:nvSpPr>
          <p:cNvPr id="193546" name="Text Box 10"/>
          <p:cNvSpPr txBox="1">
            <a:spLocks noChangeArrowheads="1"/>
          </p:cNvSpPr>
          <p:nvPr/>
        </p:nvSpPr>
        <p:spPr bwMode="auto">
          <a:xfrm rot="19788271">
            <a:off x="6383935" y="1125641"/>
            <a:ext cx="278341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Arial Narrow" pitchFamily="34" charset="0"/>
              </a:defRPr>
            </a:lvl1pPr>
            <a:lvl2pPr marL="742950" indent="-285750" eaLnBrk="0" hangingPunct="0">
              <a:defRPr>
                <a:solidFill>
                  <a:schemeClr val="tx1"/>
                </a:solidFill>
                <a:latin typeface=".VnArial Narrow" pitchFamily="34" charset="0"/>
              </a:defRPr>
            </a:lvl2pPr>
            <a:lvl3pPr marL="1143000" indent="-228600" eaLnBrk="0" hangingPunct="0">
              <a:defRPr>
                <a:solidFill>
                  <a:schemeClr val="tx1"/>
                </a:solidFill>
                <a:latin typeface=".VnArial Narrow" pitchFamily="34" charset="0"/>
              </a:defRPr>
            </a:lvl3pPr>
            <a:lvl4pPr marL="1600200" indent="-228600" eaLnBrk="0" hangingPunct="0">
              <a:defRPr>
                <a:solidFill>
                  <a:schemeClr val="tx1"/>
                </a:solidFill>
                <a:latin typeface=".VnArial Narrow" pitchFamily="34" charset="0"/>
              </a:defRPr>
            </a:lvl4pPr>
            <a:lvl5pPr marL="2057400" indent="-228600" eaLnBrk="0" hangingPunct="0">
              <a:defRPr>
                <a:solidFill>
                  <a:schemeClr val="tx1"/>
                </a:solidFill>
                <a:latin typeface=".VnArial Narrow" pitchFamily="34" charset="0"/>
              </a:defRPr>
            </a:lvl5pPr>
            <a:lvl6pPr marL="2514600" indent="-228600" eaLnBrk="0" fontAlgn="base" hangingPunct="0">
              <a:spcBef>
                <a:spcPct val="0"/>
              </a:spcBef>
              <a:spcAft>
                <a:spcPct val="0"/>
              </a:spcAft>
              <a:defRPr>
                <a:solidFill>
                  <a:schemeClr val="tx1"/>
                </a:solidFill>
                <a:latin typeface=".VnArial Narrow" pitchFamily="34" charset="0"/>
              </a:defRPr>
            </a:lvl6pPr>
            <a:lvl7pPr marL="2971800" indent="-228600" eaLnBrk="0" fontAlgn="base" hangingPunct="0">
              <a:spcBef>
                <a:spcPct val="0"/>
              </a:spcBef>
              <a:spcAft>
                <a:spcPct val="0"/>
              </a:spcAft>
              <a:defRPr>
                <a:solidFill>
                  <a:schemeClr val="tx1"/>
                </a:solidFill>
                <a:latin typeface=".VnArial Narrow" pitchFamily="34" charset="0"/>
              </a:defRPr>
            </a:lvl7pPr>
            <a:lvl8pPr marL="3429000" indent="-228600" eaLnBrk="0" fontAlgn="base" hangingPunct="0">
              <a:spcBef>
                <a:spcPct val="0"/>
              </a:spcBef>
              <a:spcAft>
                <a:spcPct val="0"/>
              </a:spcAft>
              <a:defRPr>
                <a:solidFill>
                  <a:schemeClr val="tx1"/>
                </a:solidFill>
                <a:latin typeface=".VnArial Narrow" pitchFamily="34" charset="0"/>
              </a:defRPr>
            </a:lvl8pPr>
            <a:lvl9pPr marL="3886200" indent="-228600" eaLnBrk="0" fontAlgn="base" hangingPunct="0">
              <a:spcBef>
                <a:spcPct val="0"/>
              </a:spcBef>
              <a:spcAft>
                <a:spcPct val="0"/>
              </a:spcAft>
              <a:defRPr>
                <a:solidFill>
                  <a:schemeClr val="tx1"/>
                </a:solidFill>
                <a:latin typeface=".VnArial Narrow" pitchFamily="34" charset="0"/>
              </a:defRPr>
            </a:lvl9pPr>
          </a:lstStyle>
          <a:p>
            <a:pPr eaLnBrk="1" fontAlgn="base" hangingPunct="1">
              <a:spcBef>
                <a:spcPct val="50000"/>
              </a:spcBef>
              <a:spcAft>
                <a:spcPct val="0"/>
              </a:spcAft>
            </a:pPr>
            <a:r>
              <a:rPr lang="en-US" sz="2000" b="1" smtClean="0">
                <a:solidFill>
                  <a:srgbClr val="000000"/>
                </a:solidFill>
                <a:latin typeface="Times New Roman" pitchFamily="18" charset="0"/>
                <a:cs typeface="Arial" charset="0"/>
              </a:rPr>
              <a:t>2 cạnh song song</a:t>
            </a:r>
          </a:p>
        </p:txBody>
      </p:sp>
      <p:sp>
        <p:nvSpPr>
          <p:cNvPr id="193547" name="Text Box 11"/>
          <p:cNvSpPr txBox="1">
            <a:spLocks noChangeArrowheads="1"/>
          </p:cNvSpPr>
          <p:nvPr/>
        </p:nvSpPr>
        <p:spPr bwMode="auto">
          <a:xfrm rot="2470313">
            <a:off x="7632700" y="3644900"/>
            <a:ext cx="345651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Arial Narrow" pitchFamily="34" charset="0"/>
              </a:defRPr>
            </a:lvl1pPr>
            <a:lvl2pPr marL="742950" indent="-285750" eaLnBrk="0" hangingPunct="0">
              <a:defRPr>
                <a:solidFill>
                  <a:schemeClr val="tx1"/>
                </a:solidFill>
                <a:latin typeface=".VnArial Narrow" pitchFamily="34" charset="0"/>
              </a:defRPr>
            </a:lvl2pPr>
            <a:lvl3pPr marL="1143000" indent="-228600" eaLnBrk="0" hangingPunct="0">
              <a:defRPr>
                <a:solidFill>
                  <a:schemeClr val="tx1"/>
                </a:solidFill>
                <a:latin typeface=".VnArial Narrow" pitchFamily="34" charset="0"/>
              </a:defRPr>
            </a:lvl3pPr>
            <a:lvl4pPr marL="1600200" indent="-228600" eaLnBrk="0" hangingPunct="0">
              <a:defRPr>
                <a:solidFill>
                  <a:schemeClr val="tx1"/>
                </a:solidFill>
                <a:latin typeface=".VnArial Narrow" pitchFamily="34" charset="0"/>
              </a:defRPr>
            </a:lvl4pPr>
            <a:lvl5pPr marL="2057400" indent="-228600" eaLnBrk="0" hangingPunct="0">
              <a:defRPr>
                <a:solidFill>
                  <a:schemeClr val="tx1"/>
                </a:solidFill>
                <a:latin typeface=".VnArial Narrow" pitchFamily="34" charset="0"/>
              </a:defRPr>
            </a:lvl5pPr>
            <a:lvl6pPr marL="2514600" indent="-228600" eaLnBrk="0" fontAlgn="base" hangingPunct="0">
              <a:spcBef>
                <a:spcPct val="0"/>
              </a:spcBef>
              <a:spcAft>
                <a:spcPct val="0"/>
              </a:spcAft>
              <a:defRPr>
                <a:solidFill>
                  <a:schemeClr val="tx1"/>
                </a:solidFill>
                <a:latin typeface=".VnArial Narrow" pitchFamily="34" charset="0"/>
              </a:defRPr>
            </a:lvl6pPr>
            <a:lvl7pPr marL="2971800" indent="-228600" eaLnBrk="0" fontAlgn="base" hangingPunct="0">
              <a:spcBef>
                <a:spcPct val="0"/>
              </a:spcBef>
              <a:spcAft>
                <a:spcPct val="0"/>
              </a:spcAft>
              <a:defRPr>
                <a:solidFill>
                  <a:schemeClr val="tx1"/>
                </a:solidFill>
                <a:latin typeface=".VnArial Narrow" pitchFamily="34" charset="0"/>
              </a:defRPr>
            </a:lvl7pPr>
            <a:lvl8pPr marL="3429000" indent="-228600" eaLnBrk="0" fontAlgn="base" hangingPunct="0">
              <a:spcBef>
                <a:spcPct val="0"/>
              </a:spcBef>
              <a:spcAft>
                <a:spcPct val="0"/>
              </a:spcAft>
              <a:defRPr>
                <a:solidFill>
                  <a:schemeClr val="tx1"/>
                </a:solidFill>
                <a:latin typeface=".VnArial Narrow" pitchFamily="34" charset="0"/>
              </a:defRPr>
            </a:lvl8pPr>
            <a:lvl9pPr marL="3886200" indent="-228600" eaLnBrk="0" fontAlgn="base" hangingPunct="0">
              <a:spcBef>
                <a:spcPct val="0"/>
              </a:spcBef>
              <a:spcAft>
                <a:spcPct val="0"/>
              </a:spcAft>
              <a:defRPr>
                <a:solidFill>
                  <a:schemeClr val="tx1"/>
                </a:solidFill>
                <a:latin typeface=".VnArial Narrow" pitchFamily="34" charset="0"/>
              </a:defRPr>
            </a:lvl9pPr>
          </a:lstStyle>
          <a:p>
            <a:pPr eaLnBrk="1" fontAlgn="base" hangingPunct="1">
              <a:spcBef>
                <a:spcPct val="50000"/>
              </a:spcBef>
              <a:spcAft>
                <a:spcPct val="0"/>
              </a:spcAft>
            </a:pPr>
            <a:r>
              <a:rPr lang="en-US" sz="2400" b="1" smtClean="0">
                <a:solidFill>
                  <a:srgbClr val="000000"/>
                </a:solidFill>
                <a:latin typeface="Times New Roman" pitchFamily="18" charset="0"/>
                <a:cs typeface="Arial" charset="0"/>
              </a:rPr>
              <a:t>4 cạnh bằng nhau</a:t>
            </a:r>
          </a:p>
        </p:txBody>
      </p:sp>
      <p:sp>
        <p:nvSpPr>
          <p:cNvPr id="193548" name="Text Box 12"/>
          <p:cNvSpPr txBox="1">
            <a:spLocks noChangeArrowheads="1"/>
          </p:cNvSpPr>
          <p:nvPr/>
        </p:nvSpPr>
        <p:spPr bwMode="auto">
          <a:xfrm>
            <a:off x="9457269" y="5084866"/>
            <a:ext cx="958851" cy="1006475"/>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fontAlgn="base">
              <a:spcBef>
                <a:spcPct val="50000"/>
              </a:spcBef>
              <a:spcAft>
                <a:spcPct val="0"/>
              </a:spcAft>
              <a:defRPr/>
            </a:pPr>
            <a:r>
              <a:rPr lang="en-US" sz="6000" b="1">
                <a:solidFill>
                  <a:srgbClr val="66FF99"/>
                </a:solidFill>
                <a:latin typeface="Times New Roman" pitchFamily="18" charset="0"/>
                <a:cs typeface="Arial" charset="0"/>
              </a:rPr>
              <a:t>?</a:t>
            </a:r>
            <a:r>
              <a:rPr lang="en-US" sz="6000">
                <a:solidFill>
                  <a:srgbClr val="000000"/>
                </a:solidFill>
                <a:latin typeface="Times New Roman" pitchFamily="18" charset="0"/>
                <a:cs typeface="Arial" charset="0"/>
              </a:rPr>
              <a:t> </a:t>
            </a:r>
          </a:p>
        </p:txBody>
      </p:sp>
      <p:sp>
        <p:nvSpPr>
          <p:cNvPr id="193549" name="Line 13"/>
          <p:cNvSpPr>
            <a:spLocks noChangeShapeType="1"/>
          </p:cNvSpPr>
          <p:nvPr/>
        </p:nvSpPr>
        <p:spPr bwMode="auto">
          <a:xfrm flipH="1" flipV="1">
            <a:off x="3983567" y="5876925"/>
            <a:ext cx="3744384" cy="0"/>
          </a:xfrm>
          <a:prstGeom prst="line">
            <a:avLst/>
          </a:prstGeom>
          <a:noFill/>
          <a:ln w="5715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VnArial Narrow" pitchFamily="34" charset="0"/>
            </a:endParaRPr>
          </a:p>
        </p:txBody>
      </p:sp>
      <p:sp>
        <p:nvSpPr>
          <p:cNvPr id="193550" name="Line 14"/>
          <p:cNvSpPr>
            <a:spLocks noChangeShapeType="1"/>
          </p:cNvSpPr>
          <p:nvPr/>
        </p:nvSpPr>
        <p:spPr bwMode="auto">
          <a:xfrm flipV="1">
            <a:off x="6769101" y="1268516"/>
            <a:ext cx="2015067" cy="865187"/>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VnArial Narrow" pitchFamily="34" charset="0"/>
            </a:endParaRPr>
          </a:p>
        </p:txBody>
      </p:sp>
      <p:sp>
        <p:nvSpPr>
          <p:cNvPr id="193551" name="Line 15"/>
          <p:cNvSpPr>
            <a:spLocks noChangeShapeType="1"/>
          </p:cNvSpPr>
          <p:nvPr/>
        </p:nvSpPr>
        <p:spPr bwMode="auto">
          <a:xfrm>
            <a:off x="7728020" y="3213108"/>
            <a:ext cx="2112433" cy="1368425"/>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VnArial Narrow" pitchFamily="34" charset="0"/>
            </a:endParaRPr>
          </a:p>
        </p:txBody>
      </p:sp>
      <p:sp>
        <p:nvSpPr>
          <p:cNvPr id="193552" name="Line 16"/>
          <p:cNvSpPr>
            <a:spLocks noChangeShapeType="1"/>
          </p:cNvSpPr>
          <p:nvPr/>
        </p:nvSpPr>
        <p:spPr bwMode="auto">
          <a:xfrm flipH="1">
            <a:off x="2734737" y="4005265"/>
            <a:ext cx="2976033" cy="1152525"/>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VnArial Narrow" pitchFamily="34" charset="0"/>
            </a:endParaRPr>
          </a:p>
        </p:txBody>
      </p:sp>
      <p:sp>
        <p:nvSpPr>
          <p:cNvPr id="193553" name="Line 17"/>
          <p:cNvSpPr>
            <a:spLocks noChangeShapeType="1"/>
          </p:cNvSpPr>
          <p:nvPr/>
        </p:nvSpPr>
        <p:spPr bwMode="auto">
          <a:xfrm flipH="1" flipV="1">
            <a:off x="3407893" y="1052516"/>
            <a:ext cx="1824567" cy="1512887"/>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VnArial Narrow" pitchFamily="34" charset="0"/>
            </a:endParaRPr>
          </a:p>
        </p:txBody>
      </p:sp>
      <p:graphicFrame>
        <p:nvGraphicFramePr>
          <p:cNvPr id="193554" name="Object 18"/>
          <p:cNvGraphicFramePr>
            <a:graphicFrameLocks noChangeAspect="1"/>
          </p:cNvGraphicFramePr>
          <p:nvPr/>
        </p:nvGraphicFramePr>
        <p:xfrm>
          <a:off x="239187" y="5300766"/>
          <a:ext cx="3695700" cy="1303337"/>
        </p:xfrm>
        <a:graphic>
          <a:graphicData uri="http://schemas.openxmlformats.org/presentationml/2006/ole">
            <mc:AlternateContent xmlns:mc="http://schemas.openxmlformats.org/markup-compatibility/2006">
              <mc:Choice xmlns:v="urn:schemas-microsoft-com:vml" Requires="v">
                <p:oleObj spid="_x0000_s1190" name="CorelDRAW" r:id="rId11" imgW="2973705" imgH="1398508" progId="CorelDRAW.Graphic.10">
                  <p:embed/>
                </p:oleObj>
              </mc:Choice>
              <mc:Fallback>
                <p:oleObj name="CorelDRAW" r:id="rId11" imgW="2973705" imgH="1398508" progId="CorelDRAW.Graphic.10">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9187" y="5300766"/>
                        <a:ext cx="3695700" cy="130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3555" name="Text Box 19"/>
          <p:cNvSpPr txBox="1">
            <a:spLocks noChangeArrowheads="1"/>
          </p:cNvSpPr>
          <p:nvPr/>
        </p:nvSpPr>
        <p:spPr bwMode="auto">
          <a:xfrm>
            <a:off x="1102792" y="5661026"/>
            <a:ext cx="21124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Arial Narrow" pitchFamily="34" charset="0"/>
              </a:defRPr>
            </a:lvl1pPr>
            <a:lvl2pPr marL="742950" indent="-285750" eaLnBrk="0" hangingPunct="0">
              <a:defRPr>
                <a:solidFill>
                  <a:schemeClr val="tx1"/>
                </a:solidFill>
                <a:latin typeface=".VnArial Narrow" pitchFamily="34" charset="0"/>
              </a:defRPr>
            </a:lvl2pPr>
            <a:lvl3pPr marL="1143000" indent="-228600" eaLnBrk="0" hangingPunct="0">
              <a:defRPr>
                <a:solidFill>
                  <a:schemeClr val="tx1"/>
                </a:solidFill>
                <a:latin typeface=".VnArial Narrow" pitchFamily="34" charset="0"/>
              </a:defRPr>
            </a:lvl3pPr>
            <a:lvl4pPr marL="1600200" indent="-228600" eaLnBrk="0" hangingPunct="0">
              <a:defRPr>
                <a:solidFill>
                  <a:schemeClr val="tx1"/>
                </a:solidFill>
                <a:latin typeface=".VnArial Narrow" pitchFamily="34" charset="0"/>
              </a:defRPr>
            </a:lvl4pPr>
            <a:lvl5pPr marL="2057400" indent="-228600" eaLnBrk="0" hangingPunct="0">
              <a:defRPr>
                <a:solidFill>
                  <a:schemeClr val="tx1"/>
                </a:solidFill>
                <a:latin typeface=".VnArial Narrow" pitchFamily="34" charset="0"/>
              </a:defRPr>
            </a:lvl5pPr>
            <a:lvl6pPr marL="2514600" indent="-228600" eaLnBrk="0" fontAlgn="base" hangingPunct="0">
              <a:spcBef>
                <a:spcPct val="0"/>
              </a:spcBef>
              <a:spcAft>
                <a:spcPct val="0"/>
              </a:spcAft>
              <a:defRPr>
                <a:solidFill>
                  <a:schemeClr val="tx1"/>
                </a:solidFill>
                <a:latin typeface=".VnArial Narrow" pitchFamily="34" charset="0"/>
              </a:defRPr>
            </a:lvl6pPr>
            <a:lvl7pPr marL="2971800" indent="-228600" eaLnBrk="0" fontAlgn="base" hangingPunct="0">
              <a:spcBef>
                <a:spcPct val="0"/>
              </a:spcBef>
              <a:spcAft>
                <a:spcPct val="0"/>
              </a:spcAft>
              <a:defRPr>
                <a:solidFill>
                  <a:schemeClr val="tx1"/>
                </a:solidFill>
                <a:latin typeface=".VnArial Narrow" pitchFamily="34" charset="0"/>
              </a:defRPr>
            </a:lvl7pPr>
            <a:lvl8pPr marL="3429000" indent="-228600" eaLnBrk="0" fontAlgn="base" hangingPunct="0">
              <a:spcBef>
                <a:spcPct val="0"/>
              </a:spcBef>
              <a:spcAft>
                <a:spcPct val="0"/>
              </a:spcAft>
              <a:defRPr>
                <a:solidFill>
                  <a:schemeClr val="tx1"/>
                </a:solidFill>
                <a:latin typeface=".VnArial Narrow" pitchFamily="34" charset="0"/>
              </a:defRPr>
            </a:lvl8pPr>
            <a:lvl9pPr marL="3886200" indent="-228600" eaLnBrk="0" fontAlgn="base" hangingPunct="0">
              <a:spcBef>
                <a:spcPct val="0"/>
              </a:spcBef>
              <a:spcAft>
                <a:spcPct val="0"/>
              </a:spcAft>
              <a:defRPr>
                <a:solidFill>
                  <a:schemeClr val="tx1"/>
                </a:solidFill>
                <a:latin typeface=".VnArial Narrow" pitchFamily="34" charset="0"/>
              </a:defRPr>
            </a:lvl9pPr>
          </a:lstStyle>
          <a:p>
            <a:pPr algn="ctr" eaLnBrk="1" fontAlgn="base" hangingPunct="1">
              <a:spcBef>
                <a:spcPct val="50000"/>
              </a:spcBef>
              <a:spcAft>
                <a:spcPct val="0"/>
              </a:spcAft>
            </a:pPr>
            <a:r>
              <a:rPr lang="en-US" sz="2000" b="1" smtClean="0">
                <a:solidFill>
                  <a:srgbClr val="000066"/>
                </a:solidFill>
                <a:latin typeface="Times New Roman" pitchFamily="18" charset="0"/>
                <a:cs typeface="Arial" charset="0"/>
              </a:rPr>
              <a:t>Hình bình hành</a:t>
            </a:r>
            <a:r>
              <a:rPr lang="en-US" sz="2000" b="1" smtClean="0">
                <a:solidFill>
                  <a:srgbClr val="FF0000"/>
                </a:solidFill>
                <a:latin typeface="Times New Roman" pitchFamily="18" charset="0"/>
                <a:cs typeface="Arial" charset="0"/>
              </a:rPr>
              <a:t> </a:t>
            </a:r>
          </a:p>
        </p:txBody>
      </p:sp>
      <p:sp>
        <p:nvSpPr>
          <p:cNvPr id="193556" name="Text Box 20"/>
          <p:cNvSpPr txBox="1">
            <a:spLocks noChangeArrowheads="1"/>
          </p:cNvSpPr>
          <p:nvPr/>
        </p:nvSpPr>
        <p:spPr bwMode="auto">
          <a:xfrm>
            <a:off x="5615517" y="5300766"/>
            <a:ext cx="863600" cy="1006475"/>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fontAlgn="base">
              <a:spcBef>
                <a:spcPct val="50000"/>
              </a:spcBef>
              <a:spcAft>
                <a:spcPct val="0"/>
              </a:spcAft>
              <a:defRPr/>
            </a:pPr>
            <a:r>
              <a:rPr lang="en-US" sz="6000" b="1">
                <a:solidFill>
                  <a:srgbClr val="FF0000"/>
                </a:solidFill>
                <a:latin typeface="Times New Roman" pitchFamily="18" charset="0"/>
                <a:cs typeface="Arial" charset="0"/>
              </a:rPr>
              <a:t>?</a:t>
            </a:r>
            <a:r>
              <a:rPr lang="en-US" sz="6000">
                <a:solidFill>
                  <a:srgbClr val="FF0000"/>
                </a:solidFill>
                <a:latin typeface="Times New Roman" pitchFamily="18" charset="0"/>
                <a:cs typeface="Arial" charset="0"/>
              </a:rPr>
              <a:t> </a:t>
            </a:r>
          </a:p>
        </p:txBody>
      </p:sp>
      <p:sp>
        <p:nvSpPr>
          <p:cNvPr id="193557" name="Line 21"/>
          <p:cNvSpPr>
            <a:spLocks noChangeShapeType="1"/>
          </p:cNvSpPr>
          <p:nvPr/>
        </p:nvSpPr>
        <p:spPr bwMode="auto">
          <a:xfrm flipH="1">
            <a:off x="4847183" y="836613"/>
            <a:ext cx="3266017" cy="0"/>
          </a:xfrm>
          <a:prstGeom prst="line">
            <a:avLst/>
          </a:prstGeom>
          <a:noFill/>
          <a:ln w="57150">
            <a:solidFill>
              <a:srgbClr val="3333FF"/>
            </a:solidFill>
            <a:prstDash val="dash"/>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VnArial Narrow" pitchFamily="34" charset="0"/>
            </a:endParaRPr>
          </a:p>
        </p:txBody>
      </p:sp>
      <p:sp>
        <p:nvSpPr>
          <p:cNvPr id="193558" name="Line 22"/>
          <p:cNvSpPr>
            <a:spLocks noChangeShapeType="1"/>
          </p:cNvSpPr>
          <p:nvPr/>
        </p:nvSpPr>
        <p:spPr bwMode="auto">
          <a:xfrm flipV="1">
            <a:off x="1583267" y="2060579"/>
            <a:ext cx="0" cy="2447925"/>
          </a:xfrm>
          <a:prstGeom prst="line">
            <a:avLst/>
          </a:prstGeom>
          <a:noFill/>
          <a:ln w="57150">
            <a:solidFill>
              <a:srgbClr val="3333FF"/>
            </a:solidFill>
            <a:prstDash val="lgDash"/>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VnArial Narrow" pitchFamily="34" charset="0"/>
            </a:endParaRPr>
          </a:p>
        </p:txBody>
      </p:sp>
    </p:spTree>
    <p:extLst>
      <p:ext uri="{BB962C8B-B14F-4D97-AF65-F5344CB8AC3E}">
        <p14:creationId xmlns:p14="http://schemas.microsoft.com/office/powerpoint/2010/main" val="15775900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93538"/>
                                        </p:tgtEl>
                                        <p:attrNameLst>
                                          <p:attrName>style.visibility</p:attrName>
                                        </p:attrNameLst>
                                      </p:cBhvr>
                                      <p:to>
                                        <p:strVal val="visible"/>
                                      </p:to>
                                    </p:set>
                                    <p:animEffect transition="in" filter="box(in)">
                                      <p:cBhvr>
                                        <p:cTn id="7" dur="1000"/>
                                        <p:tgtEl>
                                          <p:spTgt spid="1935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3550"/>
                                        </p:tgtEl>
                                        <p:attrNameLst>
                                          <p:attrName>style.visibility</p:attrName>
                                        </p:attrNameLst>
                                      </p:cBhvr>
                                      <p:to>
                                        <p:strVal val="visible"/>
                                      </p:to>
                                    </p:set>
                                    <p:animEffect transition="in" filter="wipe(down)">
                                      <p:cBhvr>
                                        <p:cTn id="12" dur="500"/>
                                        <p:tgtEl>
                                          <p:spTgt spid="193550"/>
                                        </p:tgtEl>
                                      </p:cBhvr>
                                    </p:animEffect>
                                  </p:childTnLst>
                                </p:cTn>
                              </p:par>
                            </p:childTnLst>
                          </p:cTn>
                        </p:par>
                        <p:par>
                          <p:cTn id="13" fill="hold" nodeType="afterGroup">
                            <p:stCondLst>
                              <p:cond delay="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93546"/>
                                        </p:tgtEl>
                                        <p:attrNameLst>
                                          <p:attrName>style.visibility</p:attrName>
                                        </p:attrNameLst>
                                      </p:cBhvr>
                                      <p:to>
                                        <p:strVal val="visible"/>
                                      </p:to>
                                    </p:set>
                                    <p:anim calcmode="lin" valueType="num">
                                      <p:cBhvr>
                                        <p:cTn id="16" dur="500" fill="hold"/>
                                        <p:tgtEl>
                                          <p:spTgt spid="193546"/>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93546"/>
                                        </p:tgtEl>
                                        <p:attrNameLst>
                                          <p:attrName>ppt_y</p:attrName>
                                        </p:attrNameLst>
                                      </p:cBhvr>
                                      <p:tavLst>
                                        <p:tav tm="0">
                                          <p:val>
                                            <p:strVal val="#ppt_y"/>
                                          </p:val>
                                        </p:tav>
                                        <p:tav tm="100000">
                                          <p:val>
                                            <p:strVal val="#ppt_y"/>
                                          </p:val>
                                        </p:tav>
                                      </p:tavLst>
                                    </p:anim>
                                    <p:anim calcmode="lin" valueType="num">
                                      <p:cBhvr>
                                        <p:cTn id="18" dur="500" fill="hold"/>
                                        <p:tgtEl>
                                          <p:spTgt spid="193546"/>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93546"/>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9354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193539"/>
                                        </p:tgtEl>
                                        <p:attrNameLst>
                                          <p:attrName>style.visibility</p:attrName>
                                        </p:attrNameLst>
                                      </p:cBhvr>
                                      <p:to>
                                        <p:strVal val="visible"/>
                                      </p:to>
                                    </p:set>
                                    <p:animEffect transition="in" filter="checkerboard(across)">
                                      <p:cBhvr>
                                        <p:cTn id="25" dur="500"/>
                                        <p:tgtEl>
                                          <p:spTgt spid="193539"/>
                                        </p:tgtEl>
                                      </p:cBhvr>
                                    </p:animEffect>
                                  </p:childTnLst>
                                </p:cTn>
                              </p:par>
                            </p:childTnLst>
                          </p:cTn>
                        </p:par>
                        <p:par>
                          <p:cTn id="26" fill="hold" nodeType="afterGroup">
                            <p:stCondLst>
                              <p:cond delay="500"/>
                            </p:stCondLst>
                            <p:childTnLst>
                              <p:par>
                                <p:cTn id="27" presetID="3" presetClass="entr" presetSubtype="10" fill="hold" grpId="0" nodeType="afterEffect">
                                  <p:stCondLst>
                                    <p:cond delay="0"/>
                                  </p:stCondLst>
                                  <p:childTnLst>
                                    <p:set>
                                      <p:cBhvr>
                                        <p:cTn id="28" dur="1" fill="hold">
                                          <p:stCondLst>
                                            <p:cond delay="0"/>
                                          </p:stCondLst>
                                        </p:cTn>
                                        <p:tgtEl>
                                          <p:spTgt spid="193545"/>
                                        </p:tgtEl>
                                        <p:attrNameLst>
                                          <p:attrName>style.visibility</p:attrName>
                                        </p:attrNameLst>
                                      </p:cBhvr>
                                      <p:to>
                                        <p:strVal val="visible"/>
                                      </p:to>
                                    </p:set>
                                    <p:animEffect transition="in" filter="blinds(horizontal)">
                                      <p:cBhvr>
                                        <p:cTn id="29" dur="500"/>
                                        <p:tgtEl>
                                          <p:spTgt spid="19354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93552"/>
                                        </p:tgtEl>
                                        <p:attrNameLst>
                                          <p:attrName>style.visibility</p:attrName>
                                        </p:attrNameLst>
                                      </p:cBhvr>
                                      <p:to>
                                        <p:strVal val="visible"/>
                                      </p:to>
                                    </p:set>
                                    <p:animEffect transition="in" filter="wipe(up)">
                                      <p:cBhvr>
                                        <p:cTn id="34" dur="500"/>
                                        <p:tgtEl>
                                          <p:spTgt spid="193552"/>
                                        </p:tgtEl>
                                      </p:cBhvr>
                                    </p:animEffect>
                                  </p:childTnLst>
                                </p:cTn>
                              </p:par>
                            </p:childTnLst>
                          </p:cTn>
                        </p:par>
                        <p:par>
                          <p:cTn id="35" fill="hold" nodeType="afterGroup">
                            <p:stCondLst>
                              <p:cond delay="500"/>
                            </p:stCondLst>
                            <p:childTnLst>
                              <p:par>
                                <p:cTn id="36" presetID="8" presetClass="entr" presetSubtype="16" fill="hold" grpId="0" nodeType="afterEffect">
                                  <p:stCondLst>
                                    <p:cond delay="0"/>
                                  </p:stCondLst>
                                  <p:childTnLst>
                                    <p:set>
                                      <p:cBhvr>
                                        <p:cTn id="37" dur="1" fill="hold">
                                          <p:stCondLst>
                                            <p:cond delay="0"/>
                                          </p:stCondLst>
                                        </p:cTn>
                                        <p:tgtEl>
                                          <p:spTgt spid="193544"/>
                                        </p:tgtEl>
                                        <p:attrNameLst>
                                          <p:attrName>style.visibility</p:attrName>
                                        </p:attrNameLst>
                                      </p:cBhvr>
                                      <p:to>
                                        <p:strVal val="visible"/>
                                      </p:to>
                                    </p:set>
                                    <p:animEffect transition="in" filter="diamond(in)">
                                      <p:cBhvr>
                                        <p:cTn id="38" dur="1000"/>
                                        <p:tgtEl>
                                          <p:spTgt spid="193544"/>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4" presetClass="entr" presetSubtype="16" fill="hold" nodeType="clickEffect">
                                  <p:stCondLst>
                                    <p:cond delay="0"/>
                                  </p:stCondLst>
                                  <p:childTnLst>
                                    <p:set>
                                      <p:cBhvr>
                                        <p:cTn id="42" dur="1" fill="hold">
                                          <p:stCondLst>
                                            <p:cond delay="0"/>
                                          </p:stCondLst>
                                        </p:cTn>
                                        <p:tgtEl>
                                          <p:spTgt spid="193554"/>
                                        </p:tgtEl>
                                        <p:attrNameLst>
                                          <p:attrName>style.visibility</p:attrName>
                                        </p:attrNameLst>
                                      </p:cBhvr>
                                      <p:to>
                                        <p:strVal val="visible"/>
                                      </p:to>
                                    </p:set>
                                    <p:animEffect transition="in" filter="box(in)">
                                      <p:cBhvr>
                                        <p:cTn id="43" dur="500"/>
                                        <p:tgtEl>
                                          <p:spTgt spid="193554"/>
                                        </p:tgtEl>
                                      </p:cBhvr>
                                    </p:animEffect>
                                  </p:childTnLst>
                                </p:cTn>
                              </p:par>
                            </p:childTnLst>
                          </p:cTn>
                        </p:par>
                        <p:par>
                          <p:cTn id="44" fill="hold" nodeType="afterGroup">
                            <p:stCondLst>
                              <p:cond delay="500"/>
                            </p:stCondLst>
                            <p:childTnLst>
                              <p:par>
                                <p:cTn id="45" presetID="5" presetClass="entr" presetSubtype="10" fill="hold" grpId="0" nodeType="afterEffect">
                                  <p:stCondLst>
                                    <p:cond delay="0"/>
                                  </p:stCondLst>
                                  <p:childTnLst>
                                    <p:set>
                                      <p:cBhvr>
                                        <p:cTn id="46" dur="1" fill="hold">
                                          <p:stCondLst>
                                            <p:cond delay="0"/>
                                          </p:stCondLst>
                                        </p:cTn>
                                        <p:tgtEl>
                                          <p:spTgt spid="193555"/>
                                        </p:tgtEl>
                                        <p:attrNameLst>
                                          <p:attrName>style.visibility</p:attrName>
                                        </p:attrNameLst>
                                      </p:cBhvr>
                                      <p:to>
                                        <p:strVal val="visible"/>
                                      </p:to>
                                    </p:set>
                                    <p:animEffect transition="in" filter="checkerboard(across)">
                                      <p:cBhvr>
                                        <p:cTn id="47" dur="500"/>
                                        <p:tgtEl>
                                          <p:spTgt spid="19355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93553"/>
                                        </p:tgtEl>
                                        <p:attrNameLst>
                                          <p:attrName>style.visibility</p:attrName>
                                        </p:attrNameLst>
                                      </p:cBhvr>
                                      <p:to>
                                        <p:strVal val="visible"/>
                                      </p:to>
                                    </p:set>
                                    <p:animEffect transition="in" filter="wipe(down)">
                                      <p:cBhvr>
                                        <p:cTn id="52" dur="500"/>
                                        <p:tgtEl>
                                          <p:spTgt spid="193553"/>
                                        </p:tgtEl>
                                      </p:cBhvr>
                                    </p:animEffect>
                                  </p:childTnLst>
                                </p:cTn>
                              </p:par>
                            </p:childTnLst>
                          </p:cTn>
                        </p:par>
                        <p:par>
                          <p:cTn id="53" fill="hold" nodeType="afterGroup">
                            <p:stCondLst>
                              <p:cond delay="500"/>
                            </p:stCondLst>
                            <p:childTnLst>
                              <p:par>
                                <p:cTn id="54" presetID="4" presetClass="entr" presetSubtype="16" fill="hold" grpId="0" nodeType="afterEffect">
                                  <p:stCondLst>
                                    <p:cond delay="0"/>
                                  </p:stCondLst>
                                  <p:childTnLst>
                                    <p:set>
                                      <p:cBhvr>
                                        <p:cTn id="55" dur="1" fill="hold">
                                          <p:stCondLst>
                                            <p:cond delay="0"/>
                                          </p:stCondLst>
                                        </p:cTn>
                                        <p:tgtEl>
                                          <p:spTgt spid="193543"/>
                                        </p:tgtEl>
                                        <p:attrNameLst>
                                          <p:attrName>style.visibility</p:attrName>
                                        </p:attrNameLst>
                                      </p:cBhvr>
                                      <p:to>
                                        <p:strVal val="visible"/>
                                      </p:to>
                                    </p:set>
                                    <p:animEffect transition="in" filter="box(in)">
                                      <p:cBhvr>
                                        <p:cTn id="56" dur="500"/>
                                        <p:tgtEl>
                                          <p:spTgt spid="193543"/>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5" presetClass="entr" presetSubtype="10" fill="hold" nodeType="clickEffect">
                                  <p:stCondLst>
                                    <p:cond delay="0"/>
                                  </p:stCondLst>
                                  <p:childTnLst>
                                    <p:set>
                                      <p:cBhvr>
                                        <p:cTn id="60" dur="1" fill="hold">
                                          <p:stCondLst>
                                            <p:cond delay="0"/>
                                          </p:stCondLst>
                                        </p:cTn>
                                        <p:tgtEl>
                                          <p:spTgt spid="193540"/>
                                        </p:tgtEl>
                                        <p:attrNameLst>
                                          <p:attrName>style.visibility</p:attrName>
                                        </p:attrNameLst>
                                      </p:cBhvr>
                                      <p:to>
                                        <p:strVal val="visible"/>
                                      </p:to>
                                    </p:set>
                                    <p:animEffect transition="in" filter="checkerboard(across)">
                                      <p:cBhvr>
                                        <p:cTn id="61" dur="500"/>
                                        <p:tgtEl>
                                          <p:spTgt spid="193540"/>
                                        </p:tgtEl>
                                      </p:cBhvr>
                                    </p:animEffect>
                                  </p:childTnLst>
                                </p:cTn>
                              </p:par>
                            </p:childTnLst>
                          </p:cTn>
                        </p:par>
                        <p:par>
                          <p:cTn id="62" fill="hold" nodeType="afterGroup">
                            <p:stCondLst>
                              <p:cond delay="500"/>
                            </p:stCondLst>
                            <p:childTnLst>
                              <p:par>
                                <p:cTn id="63" presetID="8" presetClass="entr" presetSubtype="16" fill="hold" grpId="0" nodeType="afterEffect">
                                  <p:stCondLst>
                                    <p:cond delay="0"/>
                                  </p:stCondLst>
                                  <p:childTnLst>
                                    <p:set>
                                      <p:cBhvr>
                                        <p:cTn id="64" dur="1" fill="hold">
                                          <p:stCondLst>
                                            <p:cond delay="0"/>
                                          </p:stCondLst>
                                        </p:cTn>
                                        <p:tgtEl>
                                          <p:spTgt spid="193542"/>
                                        </p:tgtEl>
                                        <p:attrNameLst>
                                          <p:attrName>style.visibility</p:attrName>
                                        </p:attrNameLst>
                                      </p:cBhvr>
                                      <p:to>
                                        <p:strVal val="visible"/>
                                      </p:to>
                                    </p:set>
                                    <p:animEffect transition="in" filter="diamond(in)">
                                      <p:cBhvr>
                                        <p:cTn id="65" dur="1000"/>
                                        <p:tgtEl>
                                          <p:spTgt spid="193542"/>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93551"/>
                                        </p:tgtEl>
                                        <p:attrNameLst>
                                          <p:attrName>style.visibility</p:attrName>
                                        </p:attrNameLst>
                                      </p:cBhvr>
                                      <p:to>
                                        <p:strVal val="visible"/>
                                      </p:to>
                                    </p:set>
                                    <p:animEffect transition="in" filter="wipe(left)">
                                      <p:cBhvr>
                                        <p:cTn id="70" dur="500"/>
                                        <p:tgtEl>
                                          <p:spTgt spid="193551"/>
                                        </p:tgtEl>
                                      </p:cBhvr>
                                    </p:animEffect>
                                  </p:childTnLst>
                                </p:cTn>
                              </p:par>
                            </p:childTnLst>
                          </p:cTn>
                        </p:par>
                        <p:par>
                          <p:cTn id="71" fill="hold" nodeType="afterGroup">
                            <p:stCondLst>
                              <p:cond delay="500"/>
                            </p:stCondLst>
                            <p:childTnLst>
                              <p:par>
                                <p:cTn id="72" presetID="4" presetClass="entr" presetSubtype="16" fill="hold" grpId="0" nodeType="afterEffect">
                                  <p:stCondLst>
                                    <p:cond delay="0"/>
                                  </p:stCondLst>
                                  <p:childTnLst>
                                    <p:set>
                                      <p:cBhvr>
                                        <p:cTn id="73" dur="1" fill="hold">
                                          <p:stCondLst>
                                            <p:cond delay="0"/>
                                          </p:stCondLst>
                                        </p:cTn>
                                        <p:tgtEl>
                                          <p:spTgt spid="193547"/>
                                        </p:tgtEl>
                                        <p:attrNameLst>
                                          <p:attrName>style.visibility</p:attrName>
                                        </p:attrNameLst>
                                      </p:cBhvr>
                                      <p:to>
                                        <p:strVal val="visible"/>
                                      </p:to>
                                    </p:set>
                                    <p:animEffect transition="in" filter="box(in)">
                                      <p:cBhvr>
                                        <p:cTn id="74" dur="500"/>
                                        <p:tgtEl>
                                          <p:spTgt spid="193547"/>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4" presetClass="entr" presetSubtype="16" fill="hold" nodeType="clickEffect">
                                  <p:stCondLst>
                                    <p:cond delay="0"/>
                                  </p:stCondLst>
                                  <p:childTnLst>
                                    <p:set>
                                      <p:cBhvr>
                                        <p:cTn id="78" dur="1" fill="hold">
                                          <p:stCondLst>
                                            <p:cond delay="0"/>
                                          </p:stCondLst>
                                        </p:cTn>
                                        <p:tgtEl>
                                          <p:spTgt spid="193541"/>
                                        </p:tgtEl>
                                        <p:attrNameLst>
                                          <p:attrName>style.visibility</p:attrName>
                                        </p:attrNameLst>
                                      </p:cBhvr>
                                      <p:to>
                                        <p:strVal val="visible"/>
                                      </p:to>
                                    </p:set>
                                    <p:animEffect transition="in" filter="box(in)">
                                      <p:cBhvr>
                                        <p:cTn id="79" dur="500"/>
                                        <p:tgtEl>
                                          <p:spTgt spid="193541"/>
                                        </p:tgtEl>
                                      </p:cBhvr>
                                    </p:animEffect>
                                  </p:childTnLst>
                                </p:cTn>
                              </p:par>
                              <p:par>
                                <p:cTn id="80" presetID="4" presetClass="entr" presetSubtype="16" fill="hold" grpId="0" nodeType="withEffect">
                                  <p:stCondLst>
                                    <p:cond delay="0"/>
                                  </p:stCondLst>
                                  <p:childTnLst>
                                    <p:set>
                                      <p:cBhvr>
                                        <p:cTn id="81" dur="1" fill="hold">
                                          <p:stCondLst>
                                            <p:cond delay="0"/>
                                          </p:stCondLst>
                                        </p:cTn>
                                        <p:tgtEl>
                                          <p:spTgt spid="193548"/>
                                        </p:tgtEl>
                                        <p:attrNameLst>
                                          <p:attrName>style.visibility</p:attrName>
                                        </p:attrNameLst>
                                      </p:cBhvr>
                                      <p:to>
                                        <p:strVal val="visible"/>
                                      </p:to>
                                    </p:set>
                                    <p:animEffect transition="in" filter="box(in)">
                                      <p:cBhvr>
                                        <p:cTn id="82" dur="500"/>
                                        <p:tgtEl>
                                          <p:spTgt spid="193548"/>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2" fill="hold" grpId="0" nodeType="clickEffect">
                                  <p:stCondLst>
                                    <p:cond delay="0"/>
                                  </p:stCondLst>
                                  <p:childTnLst>
                                    <p:set>
                                      <p:cBhvr>
                                        <p:cTn id="86" dur="1" fill="hold">
                                          <p:stCondLst>
                                            <p:cond delay="0"/>
                                          </p:stCondLst>
                                        </p:cTn>
                                        <p:tgtEl>
                                          <p:spTgt spid="193557"/>
                                        </p:tgtEl>
                                        <p:attrNameLst>
                                          <p:attrName>style.visibility</p:attrName>
                                        </p:attrNameLst>
                                      </p:cBhvr>
                                      <p:to>
                                        <p:strVal val="visible"/>
                                      </p:to>
                                    </p:set>
                                    <p:animEffect transition="in" filter="wipe(right)">
                                      <p:cBhvr>
                                        <p:cTn id="87" dur="500"/>
                                        <p:tgtEl>
                                          <p:spTgt spid="193557"/>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193558"/>
                                        </p:tgtEl>
                                        <p:attrNameLst>
                                          <p:attrName>style.visibility</p:attrName>
                                        </p:attrNameLst>
                                      </p:cBhvr>
                                      <p:to>
                                        <p:strVal val="visible"/>
                                      </p:to>
                                    </p:set>
                                    <p:animEffect transition="in" filter="wipe(down)">
                                      <p:cBhvr>
                                        <p:cTn id="92" dur="500"/>
                                        <p:tgtEl>
                                          <p:spTgt spid="193558"/>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193549"/>
                                        </p:tgtEl>
                                        <p:attrNameLst>
                                          <p:attrName>style.visibility</p:attrName>
                                        </p:attrNameLst>
                                      </p:cBhvr>
                                      <p:to>
                                        <p:strVal val="visible"/>
                                      </p:to>
                                    </p:set>
                                    <p:animEffect transition="in" filter="wipe(down)">
                                      <p:cBhvr>
                                        <p:cTn id="97" dur="500"/>
                                        <p:tgtEl>
                                          <p:spTgt spid="193549"/>
                                        </p:tgtEl>
                                      </p:cBhvr>
                                    </p:animEffect>
                                  </p:childTnLst>
                                </p:cTn>
                              </p:par>
                              <p:par>
                                <p:cTn id="98" presetID="4" presetClass="entr" presetSubtype="16" fill="hold" grpId="0" nodeType="withEffect">
                                  <p:stCondLst>
                                    <p:cond delay="0"/>
                                  </p:stCondLst>
                                  <p:childTnLst>
                                    <p:set>
                                      <p:cBhvr>
                                        <p:cTn id="99" dur="1" fill="hold">
                                          <p:stCondLst>
                                            <p:cond delay="0"/>
                                          </p:stCondLst>
                                        </p:cTn>
                                        <p:tgtEl>
                                          <p:spTgt spid="193556"/>
                                        </p:tgtEl>
                                        <p:attrNameLst>
                                          <p:attrName>style.visibility</p:attrName>
                                        </p:attrNameLst>
                                      </p:cBhvr>
                                      <p:to>
                                        <p:strVal val="visible"/>
                                      </p:to>
                                    </p:set>
                                    <p:animEffect transition="in" filter="box(in)">
                                      <p:cBhvr>
                                        <p:cTn id="100" dur="500"/>
                                        <p:tgtEl>
                                          <p:spTgt spid="19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42" grpId="0"/>
      <p:bldP spid="193543" grpId="0"/>
      <p:bldP spid="193544" grpId="0"/>
      <p:bldP spid="193545" grpId="0"/>
      <p:bldP spid="193546" grpId="0"/>
      <p:bldP spid="193547" grpId="0"/>
      <p:bldP spid="193548" grpId="0"/>
      <p:bldP spid="193549" grpId="0" animBg="1"/>
      <p:bldP spid="193550" grpId="0" animBg="1"/>
      <p:bldP spid="193551" grpId="0" animBg="1"/>
      <p:bldP spid="193552" grpId="0" animBg="1"/>
      <p:bldP spid="193553" grpId="0" animBg="1"/>
      <p:bldP spid="193555" grpId="0"/>
      <p:bldP spid="193556" grpId="0"/>
      <p:bldP spid="193557" grpId="0" animBg="1"/>
      <p:bldP spid="19355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2" name="Rectangle 22"/>
          <p:cNvSpPr>
            <a:spLocks noChangeArrowheads="1"/>
          </p:cNvSpPr>
          <p:nvPr/>
        </p:nvSpPr>
        <p:spPr bwMode="auto">
          <a:xfrm>
            <a:off x="0" y="0"/>
            <a:ext cx="12192000" cy="685800"/>
          </a:xfrm>
          <a:prstGeom prst="rect">
            <a:avLst/>
          </a:prstGeom>
          <a:gradFill rotWithShape="1">
            <a:gsLst>
              <a:gs pos="0">
                <a:schemeClr val="folHlink"/>
              </a:gs>
              <a:gs pos="50000">
                <a:schemeClr val="folHlink">
                  <a:gamma/>
                  <a:tint val="0"/>
                  <a:invGamma/>
                </a:schemeClr>
              </a:gs>
              <a:gs pos="100000">
                <a:schemeClr val="folHlink"/>
              </a:gs>
            </a:gsLst>
            <a:lin ang="5400000" scaled="1"/>
          </a:gradFill>
          <a:ln w="76200" cmpd="tri">
            <a:noFill/>
            <a:prstDash val="dash"/>
            <a:miter lim="800000"/>
            <a:headEnd/>
            <a:tailEnd/>
          </a:ln>
          <a:effectLst/>
        </p:spPr>
        <p:txBody>
          <a:bodyPr wrap="none" anchor="ctr"/>
          <a:lstStyle/>
          <a:p>
            <a:pPr defTabSz="457200">
              <a:defRPr/>
            </a:pPr>
            <a:endParaRPr lang="en-US">
              <a:solidFill>
                <a:srgbClr val="000000"/>
              </a:solidFill>
              <a:latin typeface="Arial" charset="0"/>
              <a:cs typeface="Arial" charset="0"/>
            </a:endParaRPr>
          </a:p>
        </p:txBody>
      </p:sp>
      <p:sp>
        <p:nvSpPr>
          <p:cNvPr id="10244" name="Rectangle 3077"/>
          <p:cNvSpPr>
            <a:spLocks noChangeArrowheads="1" noChangeShapeType="1" noTextEdit="1"/>
          </p:cNvSpPr>
          <p:nvPr/>
        </p:nvSpPr>
        <p:spPr bwMode="auto">
          <a:xfrm>
            <a:off x="2927351" y="44624"/>
            <a:ext cx="5892800" cy="514350"/>
          </a:xfrm>
          <a:prstGeom prst="rect">
            <a:avLst/>
          </a:prstGeom>
        </p:spPr>
        <p:txBody>
          <a:bodyPr wrap="none" fromWordArt="1">
            <a:prstTxWarp prst="textPlain">
              <a:avLst>
                <a:gd name="adj" fmla="val 50000"/>
              </a:avLst>
            </a:prstTxWarp>
          </a:bodyPr>
          <a:lstStyle/>
          <a:p>
            <a:pPr algn="ctr" defTabSz="457200">
              <a:defRPr/>
            </a:pPr>
            <a:r>
              <a:rPr lang="en-US" sz="3600" b="1" kern="10" dirty="0" smtClean="0">
                <a:ln w="12700">
                  <a:solidFill>
                    <a:srgbClr val="6600CC"/>
                  </a:solidFill>
                  <a:round/>
                  <a:headEnd/>
                  <a:tailEnd/>
                </a:ln>
                <a:solidFill>
                  <a:srgbClr val="FF0000"/>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TIẾT 18 </a:t>
            </a:r>
            <a:r>
              <a:rPr lang="en-US" sz="3600" b="1" kern="10" dirty="0">
                <a:ln w="12700">
                  <a:solidFill>
                    <a:srgbClr val="6600CC"/>
                  </a:solidFill>
                  <a:round/>
                  <a:headEnd/>
                  <a:tailEnd/>
                </a:ln>
                <a:solidFill>
                  <a:srgbClr val="6600CC">
                    <a:alpha val="50195"/>
                  </a:srgbClr>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 HÌNH THOI</a:t>
            </a:r>
          </a:p>
        </p:txBody>
      </p:sp>
      <p:sp>
        <p:nvSpPr>
          <p:cNvPr id="81944" name="Rectangle 24"/>
          <p:cNvSpPr>
            <a:spLocks noChangeArrowheads="1"/>
          </p:cNvSpPr>
          <p:nvPr/>
        </p:nvSpPr>
        <p:spPr bwMode="auto">
          <a:xfrm>
            <a:off x="3" y="1052513"/>
            <a:ext cx="2832100" cy="457200"/>
          </a:xfrm>
          <a:prstGeom prst="rect">
            <a:avLst/>
          </a:prstGeom>
          <a:gradFill rotWithShape="1">
            <a:gsLst>
              <a:gs pos="0">
                <a:schemeClr val="folHlink"/>
              </a:gs>
              <a:gs pos="50000">
                <a:schemeClr val="folHlink">
                  <a:gamma/>
                  <a:tint val="0"/>
                  <a:invGamma/>
                </a:schemeClr>
              </a:gs>
              <a:gs pos="100000">
                <a:schemeClr val="folHlink"/>
              </a:gs>
            </a:gsLst>
            <a:lin ang="5400000" scaled="1"/>
          </a:gradFill>
          <a:ln w="9525">
            <a:noFill/>
            <a:miter lim="800000"/>
            <a:headEnd/>
            <a:tailEnd/>
          </a:ln>
          <a:effectLst/>
        </p:spPr>
        <p:txBody>
          <a:bodyPr wrap="none" anchor="ctr"/>
          <a:lstStyle/>
          <a:p>
            <a:pPr defTabSz="457200">
              <a:defRPr/>
            </a:pPr>
            <a:endParaRPr lang="en-US">
              <a:solidFill>
                <a:srgbClr val="0000FF"/>
              </a:solidFill>
              <a:latin typeface="Times New Roman" pitchFamily="18" charset="0"/>
              <a:cs typeface="Arial" charset="0"/>
            </a:endParaRPr>
          </a:p>
        </p:txBody>
      </p:sp>
      <p:grpSp>
        <p:nvGrpSpPr>
          <p:cNvPr id="2" name="Group 4"/>
          <p:cNvGrpSpPr>
            <a:grpSpLocks/>
          </p:cNvGrpSpPr>
          <p:nvPr/>
        </p:nvGrpSpPr>
        <p:grpSpPr bwMode="auto">
          <a:xfrm>
            <a:off x="6576847" y="1566779"/>
            <a:ext cx="5334000" cy="2465387"/>
            <a:chOff x="2404" y="1389"/>
            <a:chExt cx="3356" cy="1764"/>
          </a:xfrm>
        </p:grpSpPr>
        <p:sp>
          <p:nvSpPr>
            <p:cNvPr id="12305" name="Text Box 5"/>
            <p:cNvSpPr txBox="1">
              <a:spLocks noChangeArrowheads="1"/>
            </p:cNvSpPr>
            <p:nvPr/>
          </p:nvSpPr>
          <p:spPr bwMode="auto">
            <a:xfrm>
              <a:off x="5354" y="2125"/>
              <a:ext cx="406"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defTabSz="457200" fontAlgn="base">
                <a:spcBef>
                  <a:spcPct val="50000"/>
                </a:spcBef>
                <a:spcAft>
                  <a:spcPct val="0"/>
                </a:spcAft>
              </a:pPr>
              <a:r>
                <a:rPr lang="en-US" altLang="en-US" b="1">
                  <a:solidFill>
                    <a:srgbClr val="00B050"/>
                  </a:solidFill>
                  <a:latin typeface=".VnArial" pitchFamily="34" charset="0"/>
                  <a:cs typeface="Arial" charset="0"/>
                  <a:sym typeface="Symbol" pitchFamily="18" charset="2"/>
                </a:rPr>
                <a:t>C</a:t>
              </a:r>
            </a:p>
          </p:txBody>
        </p:sp>
        <p:sp>
          <p:nvSpPr>
            <p:cNvPr id="12306" name="Line 6"/>
            <p:cNvSpPr>
              <a:spLocks noChangeShapeType="1"/>
            </p:cNvSpPr>
            <p:nvPr/>
          </p:nvSpPr>
          <p:spPr bwMode="auto">
            <a:xfrm flipH="1">
              <a:off x="2776" y="1727"/>
              <a:ext cx="1260" cy="53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12307" name="Line 7"/>
            <p:cNvSpPr>
              <a:spLocks noChangeShapeType="1"/>
            </p:cNvSpPr>
            <p:nvPr/>
          </p:nvSpPr>
          <p:spPr bwMode="auto">
            <a:xfrm flipH="1">
              <a:off x="4010" y="2290"/>
              <a:ext cx="1260" cy="53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12308" name="Line 8"/>
            <p:cNvSpPr>
              <a:spLocks noChangeShapeType="1"/>
            </p:cNvSpPr>
            <p:nvPr/>
          </p:nvSpPr>
          <p:spPr bwMode="auto">
            <a:xfrm>
              <a:off x="4036" y="1727"/>
              <a:ext cx="1234" cy="563"/>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12309" name="Line 9"/>
            <p:cNvSpPr>
              <a:spLocks noChangeShapeType="1"/>
            </p:cNvSpPr>
            <p:nvPr/>
          </p:nvSpPr>
          <p:spPr bwMode="auto">
            <a:xfrm>
              <a:off x="2776" y="2258"/>
              <a:ext cx="1234" cy="563"/>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12310" name="Oval 10"/>
            <p:cNvSpPr>
              <a:spLocks noChangeArrowheads="1"/>
            </p:cNvSpPr>
            <p:nvPr/>
          </p:nvSpPr>
          <p:spPr bwMode="auto">
            <a:xfrm>
              <a:off x="5252" y="2274"/>
              <a:ext cx="44" cy="40"/>
            </a:xfrm>
            <a:prstGeom prst="ellipse">
              <a:avLst/>
            </a:prstGeom>
            <a:solidFill>
              <a:srgbClr val="FF0000"/>
            </a:solidFill>
            <a:ln w="38100">
              <a:solidFill>
                <a:srgbClr val="FF0000"/>
              </a:solidFill>
              <a:round/>
              <a:headEnd/>
              <a:tailEnd/>
            </a:ln>
          </p:spPr>
          <p:txBody>
            <a:bodyPr/>
            <a:lstStyle/>
            <a:p>
              <a:pPr defTabSz="457200" fontAlgn="base">
                <a:spcBef>
                  <a:spcPct val="0"/>
                </a:spcBef>
                <a:spcAft>
                  <a:spcPct val="0"/>
                </a:spcAft>
              </a:pPr>
              <a:endParaRPr lang="en-US" altLang="en-US" sz="2400">
                <a:solidFill>
                  <a:srgbClr val="000000"/>
                </a:solidFill>
                <a:latin typeface="Arial" charset="0"/>
                <a:cs typeface="Arial" charset="0"/>
              </a:endParaRPr>
            </a:p>
          </p:txBody>
        </p:sp>
        <p:sp>
          <p:nvSpPr>
            <p:cNvPr id="12311" name="Oval 11"/>
            <p:cNvSpPr>
              <a:spLocks noChangeArrowheads="1"/>
            </p:cNvSpPr>
            <p:nvPr/>
          </p:nvSpPr>
          <p:spPr bwMode="auto">
            <a:xfrm>
              <a:off x="3992" y="2804"/>
              <a:ext cx="44" cy="41"/>
            </a:xfrm>
            <a:prstGeom prst="ellipse">
              <a:avLst/>
            </a:prstGeom>
            <a:solidFill>
              <a:srgbClr val="FF0000"/>
            </a:solidFill>
            <a:ln w="38100">
              <a:solidFill>
                <a:srgbClr val="FF0000"/>
              </a:solidFill>
              <a:round/>
              <a:headEnd/>
              <a:tailEnd/>
            </a:ln>
          </p:spPr>
          <p:txBody>
            <a:bodyPr/>
            <a:lstStyle/>
            <a:p>
              <a:pPr defTabSz="457200" fontAlgn="base">
                <a:spcBef>
                  <a:spcPct val="0"/>
                </a:spcBef>
                <a:spcAft>
                  <a:spcPct val="0"/>
                </a:spcAft>
              </a:pPr>
              <a:endParaRPr lang="en-US" altLang="en-US" sz="2400">
                <a:solidFill>
                  <a:srgbClr val="000000"/>
                </a:solidFill>
                <a:latin typeface="Arial" charset="0"/>
                <a:cs typeface="Arial" charset="0"/>
              </a:endParaRPr>
            </a:p>
          </p:txBody>
        </p:sp>
        <p:sp>
          <p:nvSpPr>
            <p:cNvPr id="12312" name="Oval 12"/>
            <p:cNvSpPr>
              <a:spLocks noChangeArrowheads="1"/>
            </p:cNvSpPr>
            <p:nvPr/>
          </p:nvSpPr>
          <p:spPr bwMode="auto">
            <a:xfrm>
              <a:off x="2758" y="2241"/>
              <a:ext cx="44" cy="41"/>
            </a:xfrm>
            <a:prstGeom prst="ellipse">
              <a:avLst/>
            </a:prstGeom>
            <a:solidFill>
              <a:srgbClr val="FF0000"/>
            </a:solidFill>
            <a:ln w="38100">
              <a:solidFill>
                <a:srgbClr val="FF0000"/>
              </a:solidFill>
              <a:round/>
              <a:headEnd/>
              <a:tailEnd/>
            </a:ln>
          </p:spPr>
          <p:txBody>
            <a:bodyPr/>
            <a:lstStyle/>
            <a:p>
              <a:pPr defTabSz="457200" fontAlgn="base">
                <a:spcBef>
                  <a:spcPct val="0"/>
                </a:spcBef>
                <a:spcAft>
                  <a:spcPct val="0"/>
                </a:spcAft>
              </a:pPr>
              <a:endParaRPr lang="en-US" altLang="en-US" sz="2400">
                <a:solidFill>
                  <a:srgbClr val="000000"/>
                </a:solidFill>
                <a:latin typeface="Arial" charset="0"/>
                <a:cs typeface="Arial" charset="0"/>
              </a:endParaRPr>
            </a:p>
          </p:txBody>
        </p:sp>
        <p:sp>
          <p:nvSpPr>
            <p:cNvPr id="12313" name="Oval 13"/>
            <p:cNvSpPr>
              <a:spLocks noChangeArrowheads="1"/>
            </p:cNvSpPr>
            <p:nvPr/>
          </p:nvSpPr>
          <p:spPr bwMode="auto">
            <a:xfrm>
              <a:off x="4019" y="1711"/>
              <a:ext cx="43" cy="40"/>
            </a:xfrm>
            <a:prstGeom prst="ellipse">
              <a:avLst/>
            </a:prstGeom>
            <a:solidFill>
              <a:srgbClr val="FF0000"/>
            </a:solidFill>
            <a:ln w="38100">
              <a:solidFill>
                <a:srgbClr val="FF0000"/>
              </a:solidFill>
              <a:round/>
              <a:headEnd/>
              <a:tailEnd/>
            </a:ln>
          </p:spPr>
          <p:txBody>
            <a:bodyPr/>
            <a:lstStyle/>
            <a:p>
              <a:pPr defTabSz="457200" fontAlgn="base">
                <a:spcBef>
                  <a:spcPct val="0"/>
                </a:spcBef>
                <a:spcAft>
                  <a:spcPct val="0"/>
                </a:spcAft>
              </a:pPr>
              <a:endParaRPr lang="en-US" altLang="en-US" sz="2400">
                <a:solidFill>
                  <a:srgbClr val="000000"/>
                </a:solidFill>
                <a:latin typeface="Arial" charset="0"/>
                <a:cs typeface="Arial" charset="0"/>
              </a:endParaRPr>
            </a:p>
          </p:txBody>
        </p:sp>
        <p:sp>
          <p:nvSpPr>
            <p:cNvPr id="12314" name="Text Box 14"/>
            <p:cNvSpPr txBox="1">
              <a:spLocks noChangeArrowheads="1"/>
            </p:cNvSpPr>
            <p:nvPr/>
          </p:nvSpPr>
          <p:spPr bwMode="auto">
            <a:xfrm>
              <a:off x="2404" y="2097"/>
              <a:ext cx="489"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defTabSz="457200" fontAlgn="base">
                <a:spcBef>
                  <a:spcPct val="50000"/>
                </a:spcBef>
                <a:spcAft>
                  <a:spcPct val="0"/>
                </a:spcAft>
              </a:pPr>
              <a:r>
                <a:rPr lang="en-US" altLang="en-US" b="1">
                  <a:solidFill>
                    <a:srgbClr val="00B050"/>
                  </a:solidFill>
                  <a:latin typeface=".VnArial" pitchFamily="34" charset="0"/>
                  <a:cs typeface="Arial" charset="0"/>
                  <a:sym typeface="Symbol" pitchFamily="18" charset="2"/>
                </a:rPr>
                <a:t>A</a:t>
              </a:r>
            </a:p>
          </p:txBody>
        </p:sp>
        <p:sp>
          <p:nvSpPr>
            <p:cNvPr id="12315" name="Text Box 15"/>
            <p:cNvSpPr txBox="1">
              <a:spLocks noChangeArrowheads="1"/>
            </p:cNvSpPr>
            <p:nvPr/>
          </p:nvSpPr>
          <p:spPr bwMode="auto">
            <a:xfrm>
              <a:off x="3917" y="2889"/>
              <a:ext cx="491"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defTabSz="457200" fontAlgn="base">
                <a:spcBef>
                  <a:spcPct val="50000"/>
                </a:spcBef>
                <a:spcAft>
                  <a:spcPct val="0"/>
                </a:spcAft>
              </a:pPr>
              <a:r>
                <a:rPr lang="en-US" altLang="en-US" b="1">
                  <a:solidFill>
                    <a:srgbClr val="00B050"/>
                  </a:solidFill>
                  <a:latin typeface=".VnArial" pitchFamily="34" charset="0"/>
                  <a:cs typeface="Arial" charset="0"/>
                  <a:sym typeface="Symbol" pitchFamily="18" charset="2"/>
                </a:rPr>
                <a:t>D</a:t>
              </a:r>
            </a:p>
          </p:txBody>
        </p:sp>
        <p:sp>
          <p:nvSpPr>
            <p:cNvPr id="12316" name="Text Box 16"/>
            <p:cNvSpPr txBox="1">
              <a:spLocks noChangeArrowheads="1"/>
            </p:cNvSpPr>
            <p:nvPr/>
          </p:nvSpPr>
          <p:spPr bwMode="auto">
            <a:xfrm>
              <a:off x="3800" y="1389"/>
              <a:ext cx="490"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algn="ctr" defTabSz="457200" fontAlgn="base">
                <a:spcBef>
                  <a:spcPct val="50000"/>
                </a:spcBef>
                <a:spcAft>
                  <a:spcPct val="0"/>
                </a:spcAft>
              </a:pPr>
              <a:r>
                <a:rPr lang="en-US" altLang="en-US" b="1">
                  <a:solidFill>
                    <a:srgbClr val="00B050"/>
                  </a:solidFill>
                  <a:latin typeface=".VnArial" pitchFamily="34" charset="0"/>
                  <a:cs typeface="Arial" charset="0"/>
                  <a:sym typeface="Symbol" pitchFamily="18" charset="2"/>
                </a:rPr>
                <a:t>B</a:t>
              </a:r>
            </a:p>
          </p:txBody>
        </p:sp>
        <p:sp>
          <p:nvSpPr>
            <p:cNvPr id="12317" name="Line 17"/>
            <p:cNvSpPr>
              <a:spLocks noChangeShapeType="1"/>
            </p:cNvSpPr>
            <p:nvPr/>
          </p:nvSpPr>
          <p:spPr bwMode="auto">
            <a:xfrm flipH="1">
              <a:off x="3450" y="2547"/>
              <a:ext cx="70" cy="6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12318" name="Line 18"/>
            <p:cNvSpPr>
              <a:spLocks noChangeShapeType="1"/>
            </p:cNvSpPr>
            <p:nvPr/>
          </p:nvSpPr>
          <p:spPr bwMode="auto">
            <a:xfrm flipH="1" flipV="1">
              <a:off x="3380" y="1968"/>
              <a:ext cx="70" cy="6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12319" name="Line 19"/>
            <p:cNvSpPr>
              <a:spLocks noChangeShapeType="1"/>
            </p:cNvSpPr>
            <p:nvPr/>
          </p:nvSpPr>
          <p:spPr bwMode="auto">
            <a:xfrm flipH="1">
              <a:off x="4640" y="1968"/>
              <a:ext cx="70" cy="6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sp>
          <p:nvSpPr>
            <p:cNvPr id="12320" name="Line 20"/>
            <p:cNvSpPr>
              <a:spLocks noChangeShapeType="1"/>
            </p:cNvSpPr>
            <p:nvPr/>
          </p:nvSpPr>
          <p:spPr bwMode="auto">
            <a:xfrm flipH="1" flipV="1">
              <a:off x="4500" y="2571"/>
              <a:ext cx="70" cy="6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srgbClr val="000000"/>
                </a:solidFill>
              </a:endParaRPr>
            </a:p>
          </p:txBody>
        </p:sp>
      </p:grpSp>
      <p:sp>
        <p:nvSpPr>
          <p:cNvPr id="56" name="Text Box 25"/>
          <p:cNvSpPr txBox="1">
            <a:spLocks noChangeArrowheads="1"/>
          </p:cNvSpPr>
          <p:nvPr/>
        </p:nvSpPr>
        <p:spPr bwMode="auto">
          <a:xfrm>
            <a:off x="713346" y="4032162"/>
            <a:ext cx="447675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defTabSz="457200" fontAlgn="base">
              <a:spcBef>
                <a:spcPct val="50000"/>
              </a:spcBef>
              <a:spcAft>
                <a:spcPct val="0"/>
              </a:spcAft>
            </a:pPr>
            <a:r>
              <a:rPr lang="en-US" altLang="en-US" sz="3200" dirty="0">
                <a:solidFill>
                  <a:srgbClr val="000000"/>
                </a:solidFill>
                <a:latin typeface="Times New Roman" pitchFamily="18" charset="0"/>
                <a:cs typeface="Arial" charset="0"/>
                <a:sym typeface="Wingdings" pitchFamily="2" charset="2"/>
              </a:rPr>
              <a:t> AB = BC = CD = DA </a:t>
            </a:r>
            <a:endParaRPr lang="en-US" altLang="en-US" sz="3200" dirty="0">
              <a:solidFill>
                <a:srgbClr val="000000"/>
              </a:solidFill>
              <a:latin typeface="Times New Roman" pitchFamily="18" charset="0"/>
              <a:cs typeface="Arial" charset="0"/>
            </a:endParaRPr>
          </a:p>
        </p:txBody>
      </p:sp>
      <p:sp>
        <p:nvSpPr>
          <p:cNvPr id="30" name="Rectangle 16"/>
          <p:cNvSpPr>
            <a:spLocks noChangeArrowheads="1"/>
          </p:cNvSpPr>
          <p:nvPr/>
        </p:nvSpPr>
        <p:spPr bwMode="auto">
          <a:xfrm>
            <a:off x="15" y="1052513"/>
            <a:ext cx="321521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342900" indent="-342900" defTabSz="457200" fontAlgn="base">
              <a:spcBef>
                <a:spcPct val="0"/>
              </a:spcBef>
              <a:spcAft>
                <a:spcPct val="0"/>
              </a:spcAft>
            </a:pPr>
            <a:r>
              <a:rPr lang="en-US" altLang="en-US" sz="3200" b="1" dirty="0">
                <a:solidFill>
                  <a:srgbClr val="FF0000"/>
                </a:solidFill>
                <a:latin typeface="Times New Roman" pitchFamily="18" charset="0"/>
                <a:cs typeface="Times New Roman" pitchFamily="18" charset="0"/>
              </a:rPr>
              <a:t>1. </a:t>
            </a:r>
            <a:r>
              <a:rPr lang="en-US" altLang="en-US" sz="3200" b="1" dirty="0" err="1">
                <a:solidFill>
                  <a:srgbClr val="FF0000"/>
                </a:solidFill>
                <a:latin typeface="Times New Roman" pitchFamily="18" charset="0"/>
                <a:cs typeface="Times New Roman" pitchFamily="18" charset="0"/>
              </a:rPr>
              <a:t>Định</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nghĩa</a:t>
            </a:r>
            <a:r>
              <a:rPr lang="en-US" altLang="en-US" sz="3200" b="1" dirty="0">
                <a:solidFill>
                  <a:srgbClr val="FF0000"/>
                </a:solidFill>
                <a:latin typeface="Times New Roman" pitchFamily="18" charset="0"/>
                <a:cs typeface="Times New Roman" pitchFamily="18" charset="0"/>
              </a:rPr>
              <a:t>:</a:t>
            </a:r>
          </a:p>
        </p:txBody>
      </p:sp>
      <p:sp>
        <p:nvSpPr>
          <p:cNvPr id="3" name="Rectangle 16"/>
          <p:cNvSpPr>
            <a:spLocks noChangeArrowheads="1"/>
          </p:cNvSpPr>
          <p:nvPr/>
        </p:nvSpPr>
        <p:spPr bwMode="auto">
          <a:xfrm>
            <a:off x="236569" y="2090594"/>
            <a:ext cx="5573184"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342900" indent="-342900" algn="just" defTabSz="457200" fontAlgn="base">
              <a:spcBef>
                <a:spcPct val="0"/>
              </a:spcBef>
              <a:spcAft>
                <a:spcPct val="0"/>
              </a:spcAft>
            </a:pPr>
            <a:r>
              <a:rPr lang="en-US" altLang="en-US" sz="3200" b="1" dirty="0">
                <a:solidFill>
                  <a:srgbClr val="0000CC"/>
                </a:solidFill>
                <a:latin typeface="Times New Roman" pitchFamily="18" charset="0"/>
                <a:cs typeface="Times New Roman" pitchFamily="18" charset="0"/>
              </a:rPr>
              <a:t>* </a:t>
            </a:r>
            <a:r>
              <a:rPr lang="en-US" altLang="en-US" sz="3200" b="1" dirty="0">
                <a:solidFill>
                  <a:srgbClr val="FF0000"/>
                </a:solidFill>
                <a:latin typeface="Times New Roman" pitchFamily="18" charset="0"/>
                <a:cs typeface="Times New Roman" pitchFamily="18" charset="0"/>
              </a:rPr>
              <a:t>ĐN: </a:t>
            </a:r>
            <a:r>
              <a:rPr lang="en-US" altLang="en-US" sz="3200" b="1" dirty="0" err="1">
                <a:solidFill>
                  <a:srgbClr val="0000CC"/>
                </a:solidFill>
                <a:latin typeface="Times New Roman" pitchFamily="18" charset="0"/>
                <a:cs typeface="Times New Roman" pitchFamily="18" charset="0"/>
              </a:rPr>
              <a:t>Hình</a:t>
            </a:r>
            <a:r>
              <a:rPr lang="en-US" altLang="en-US" sz="3200" b="1" dirty="0">
                <a:solidFill>
                  <a:srgbClr val="0000CC"/>
                </a:solidFill>
                <a:latin typeface="Times New Roman" pitchFamily="18" charset="0"/>
                <a:cs typeface="Times New Roman" pitchFamily="18" charset="0"/>
              </a:rPr>
              <a:t> </a:t>
            </a:r>
            <a:r>
              <a:rPr lang="en-US" altLang="en-US" sz="3200" b="1" dirty="0" err="1">
                <a:solidFill>
                  <a:srgbClr val="0000CC"/>
                </a:solidFill>
                <a:latin typeface="Times New Roman" pitchFamily="18" charset="0"/>
                <a:cs typeface="Times New Roman" pitchFamily="18" charset="0"/>
              </a:rPr>
              <a:t>thoi</a:t>
            </a:r>
            <a:r>
              <a:rPr lang="en-US" altLang="en-US" sz="3200" b="1" dirty="0">
                <a:solidFill>
                  <a:srgbClr val="0000CC"/>
                </a:solidFill>
                <a:latin typeface="Times New Roman" pitchFamily="18" charset="0"/>
                <a:cs typeface="Times New Roman" pitchFamily="18" charset="0"/>
              </a:rPr>
              <a:t> </a:t>
            </a:r>
            <a:r>
              <a:rPr lang="en-US" altLang="en-US" sz="3200" b="1" dirty="0" err="1">
                <a:solidFill>
                  <a:srgbClr val="0000CC"/>
                </a:solidFill>
                <a:latin typeface="Times New Roman" pitchFamily="18" charset="0"/>
                <a:cs typeface="Times New Roman" pitchFamily="18" charset="0"/>
              </a:rPr>
              <a:t>là</a:t>
            </a:r>
            <a:r>
              <a:rPr lang="en-US" altLang="en-US" sz="3200" b="1" dirty="0">
                <a:solidFill>
                  <a:srgbClr val="0000CC"/>
                </a:solidFill>
                <a:latin typeface="Times New Roman" pitchFamily="18" charset="0"/>
                <a:cs typeface="Times New Roman" pitchFamily="18" charset="0"/>
              </a:rPr>
              <a:t> </a:t>
            </a:r>
            <a:r>
              <a:rPr lang="en-US" altLang="en-US" sz="3200" b="1" dirty="0" err="1">
                <a:solidFill>
                  <a:srgbClr val="0000CC"/>
                </a:solidFill>
                <a:latin typeface="Times New Roman" pitchFamily="18" charset="0"/>
                <a:cs typeface="Times New Roman" pitchFamily="18" charset="0"/>
              </a:rPr>
              <a:t>tứ</a:t>
            </a:r>
            <a:r>
              <a:rPr lang="en-US" altLang="en-US" sz="3200" b="1" dirty="0">
                <a:solidFill>
                  <a:srgbClr val="0000CC"/>
                </a:solidFill>
                <a:latin typeface="Times New Roman" pitchFamily="18" charset="0"/>
                <a:cs typeface="Times New Roman" pitchFamily="18" charset="0"/>
              </a:rPr>
              <a:t> </a:t>
            </a:r>
            <a:r>
              <a:rPr lang="en-US" altLang="en-US" sz="3200" b="1" dirty="0" err="1">
                <a:solidFill>
                  <a:srgbClr val="0000CC"/>
                </a:solidFill>
                <a:latin typeface="Times New Roman" pitchFamily="18" charset="0"/>
                <a:cs typeface="Times New Roman" pitchFamily="18" charset="0"/>
              </a:rPr>
              <a:t>giác</a:t>
            </a:r>
            <a:r>
              <a:rPr lang="en-US" altLang="en-US" sz="3200" b="1" dirty="0">
                <a:solidFill>
                  <a:srgbClr val="0000CC"/>
                </a:solidFill>
                <a:latin typeface="Times New Roman" pitchFamily="18" charset="0"/>
                <a:cs typeface="Times New Roman" pitchFamily="18" charset="0"/>
              </a:rPr>
              <a:t> </a:t>
            </a:r>
            <a:r>
              <a:rPr lang="en-US" altLang="en-US" sz="3200" b="1" dirty="0" err="1">
                <a:solidFill>
                  <a:srgbClr val="0000CC"/>
                </a:solidFill>
                <a:latin typeface="Times New Roman" pitchFamily="18" charset="0"/>
                <a:cs typeface="Times New Roman" pitchFamily="18" charset="0"/>
              </a:rPr>
              <a:t>có</a:t>
            </a:r>
            <a:r>
              <a:rPr lang="en-US" altLang="en-US" sz="3200" b="1" dirty="0">
                <a:solidFill>
                  <a:srgbClr val="0000CC"/>
                </a:solidFill>
                <a:latin typeface="Times New Roman" pitchFamily="18" charset="0"/>
                <a:cs typeface="Times New Roman" pitchFamily="18" charset="0"/>
              </a:rPr>
              <a:t> </a:t>
            </a:r>
            <a:r>
              <a:rPr lang="en-US" altLang="en-US" sz="3200" b="1" dirty="0" err="1">
                <a:solidFill>
                  <a:srgbClr val="0000CC"/>
                </a:solidFill>
                <a:latin typeface="Times New Roman" pitchFamily="18" charset="0"/>
                <a:cs typeface="Times New Roman" pitchFamily="18" charset="0"/>
              </a:rPr>
              <a:t>bốn</a:t>
            </a:r>
            <a:r>
              <a:rPr lang="en-US" altLang="en-US" sz="3200" b="1" dirty="0">
                <a:solidFill>
                  <a:srgbClr val="0000CC"/>
                </a:solidFill>
                <a:latin typeface="Times New Roman" pitchFamily="18" charset="0"/>
                <a:cs typeface="Times New Roman" pitchFamily="18" charset="0"/>
              </a:rPr>
              <a:t> </a:t>
            </a:r>
          </a:p>
          <a:p>
            <a:pPr marL="342900" indent="-342900" algn="just" defTabSz="457200" fontAlgn="base">
              <a:spcBef>
                <a:spcPct val="0"/>
              </a:spcBef>
              <a:spcAft>
                <a:spcPct val="0"/>
              </a:spcAft>
            </a:pPr>
            <a:r>
              <a:rPr lang="en-US" altLang="en-US" sz="3200" b="1" dirty="0" err="1">
                <a:solidFill>
                  <a:srgbClr val="0000CC"/>
                </a:solidFill>
                <a:latin typeface="Times New Roman" pitchFamily="18" charset="0"/>
                <a:cs typeface="Times New Roman" pitchFamily="18" charset="0"/>
              </a:rPr>
              <a:t>cạnh</a:t>
            </a:r>
            <a:r>
              <a:rPr lang="en-US" altLang="en-US" sz="3200" b="1" dirty="0">
                <a:solidFill>
                  <a:srgbClr val="0000CC"/>
                </a:solidFill>
                <a:latin typeface="Times New Roman" pitchFamily="18" charset="0"/>
                <a:cs typeface="Times New Roman" pitchFamily="18" charset="0"/>
              </a:rPr>
              <a:t> </a:t>
            </a:r>
            <a:r>
              <a:rPr lang="en-US" altLang="en-US" sz="3200" b="1" dirty="0" err="1">
                <a:solidFill>
                  <a:srgbClr val="0000CC"/>
                </a:solidFill>
                <a:latin typeface="Times New Roman" pitchFamily="18" charset="0"/>
                <a:cs typeface="Times New Roman" pitchFamily="18" charset="0"/>
              </a:rPr>
              <a:t>bằng</a:t>
            </a:r>
            <a:r>
              <a:rPr lang="en-US" altLang="en-US" sz="3200" b="1" dirty="0">
                <a:solidFill>
                  <a:srgbClr val="0000CC"/>
                </a:solidFill>
                <a:latin typeface="Times New Roman" pitchFamily="18" charset="0"/>
                <a:cs typeface="Times New Roman" pitchFamily="18" charset="0"/>
              </a:rPr>
              <a:t> </a:t>
            </a:r>
            <a:r>
              <a:rPr lang="en-US" altLang="en-US" sz="3200" b="1" dirty="0" err="1">
                <a:solidFill>
                  <a:srgbClr val="0000CC"/>
                </a:solidFill>
                <a:latin typeface="Times New Roman" pitchFamily="18" charset="0"/>
                <a:cs typeface="Times New Roman" pitchFamily="18" charset="0"/>
              </a:rPr>
              <a:t>nhau</a:t>
            </a:r>
            <a:r>
              <a:rPr lang="en-US" altLang="en-US" sz="3200" b="1" dirty="0">
                <a:solidFill>
                  <a:srgbClr val="0000CC"/>
                </a:solidFill>
                <a:latin typeface="Times New Roman" pitchFamily="18" charset="0"/>
                <a:cs typeface="Times New Roman" pitchFamily="18" charset="0"/>
              </a:rPr>
              <a:t>.</a:t>
            </a:r>
          </a:p>
        </p:txBody>
      </p:sp>
      <p:sp>
        <p:nvSpPr>
          <p:cNvPr id="4" name="Rectangle 16"/>
          <p:cNvSpPr>
            <a:spLocks noChangeArrowheads="1"/>
          </p:cNvSpPr>
          <p:nvPr/>
        </p:nvSpPr>
        <p:spPr bwMode="auto">
          <a:xfrm>
            <a:off x="479571" y="4864908"/>
            <a:ext cx="5903384"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342900" indent="-342900" algn="just" defTabSz="457200" fontAlgn="base">
              <a:spcBef>
                <a:spcPct val="0"/>
              </a:spcBef>
              <a:spcAft>
                <a:spcPct val="0"/>
              </a:spcAft>
            </a:pPr>
            <a:r>
              <a:rPr lang="en-US" altLang="en-US" sz="3200" b="1" dirty="0">
                <a:solidFill>
                  <a:srgbClr val="0000CC"/>
                </a:solidFill>
                <a:latin typeface="Times New Roman" pitchFamily="18" charset="0"/>
                <a:cs typeface="Times New Roman" pitchFamily="18" charset="0"/>
              </a:rPr>
              <a:t>* </a:t>
            </a:r>
            <a:r>
              <a:rPr lang="en-US" altLang="en-US" sz="3200" b="1" dirty="0" err="1">
                <a:solidFill>
                  <a:srgbClr val="0000CC"/>
                </a:solidFill>
                <a:latin typeface="Times New Roman" pitchFamily="18" charset="0"/>
                <a:cs typeface="Times New Roman" pitchFamily="18" charset="0"/>
              </a:rPr>
              <a:t>Hình</a:t>
            </a:r>
            <a:r>
              <a:rPr lang="en-US" altLang="en-US" sz="3200" b="1" dirty="0">
                <a:solidFill>
                  <a:srgbClr val="0000CC"/>
                </a:solidFill>
                <a:latin typeface="Times New Roman" pitchFamily="18" charset="0"/>
                <a:cs typeface="Times New Roman" pitchFamily="18" charset="0"/>
              </a:rPr>
              <a:t> </a:t>
            </a:r>
            <a:r>
              <a:rPr lang="en-US" altLang="en-US" sz="3200" b="1" dirty="0" err="1">
                <a:solidFill>
                  <a:srgbClr val="0000CC"/>
                </a:solidFill>
                <a:latin typeface="Times New Roman" pitchFamily="18" charset="0"/>
                <a:cs typeface="Times New Roman" pitchFamily="18" charset="0"/>
              </a:rPr>
              <a:t>thoi</a:t>
            </a:r>
            <a:r>
              <a:rPr lang="en-US" altLang="en-US" sz="3200" b="1" dirty="0">
                <a:solidFill>
                  <a:srgbClr val="0000CC"/>
                </a:solidFill>
                <a:latin typeface="Times New Roman" pitchFamily="18" charset="0"/>
                <a:cs typeface="Times New Roman" pitchFamily="18" charset="0"/>
              </a:rPr>
              <a:t> </a:t>
            </a:r>
            <a:r>
              <a:rPr lang="en-US" altLang="en-US" sz="3200" b="1" dirty="0" err="1">
                <a:solidFill>
                  <a:srgbClr val="0000CC"/>
                </a:solidFill>
                <a:latin typeface="Times New Roman" pitchFamily="18" charset="0"/>
                <a:cs typeface="Times New Roman" pitchFamily="18" charset="0"/>
              </a:rPr>
              <a:t>cũng</a:t>
            </a:r>
            <a:r>
              <a:rPr lang="en-US" altLang="en-US" sz="3200" b="1" dirty="0">
                <a:solidFill>
                  <a:srgbClr val="0000CC"/>
                </a:solidFill>
                <a:latin typeface="Times New Roman" pitchFamily="18" charset="0"/>
                <a:cs typeface="Times New Roman" pitchFamily="18" charset="0"/>
              </a:rPr>
              <a:t> </a:t>
            </a:r>
            <a:r>
              <a:rPr lang="en-US" altLang="en-US" sz="3200" b="1" dirty="0" err="1">
                <a:solidFill>
                  <a:srgbClr val="0000CC"/>
                </a:solidFill>
                <a:latin typeface="Times New Roman" pitchFamily="18" charset="0"/>
                <a:cs typeface="Times New Roman" pitchFamily="18" charset="0"/>
              </a:rPr>
              <a:t>là</a:t>
            </a:r>
            <a:r>
              <a:rPr lang="en-US" altLang="en-US" sz="3200" b="1" dirty="0">
                <a:solidFill>
                  <a:srgbClr val="0000CC"/>
                </a:solidFill>
                <a:latin typeface="Times New Roman" pitchFamily="18" charset="0"/>
                <a:cs typeface="Times New Roman" pitchFamily="18" charset="0"/>
              </a:rPr>
              <a:t> </a:t>
            </a:r>
            <a:r>
              <a:rPr lang="en-US" altLang="en-US" sz="3200" b="1" dirty="0" err="1">
                <a:solidFill>
                  <a:srgbClr val="0000CC"/>
                </a:solidFill>
                <a:latin typeface="Times New Roman" pitchFamily="18" charset="0"/>
                <a:cs typeface="Times New Roman" pitchFamily="18" charset="0"/>
              </a:rPr>
              <a:t>hình</a:t>
            </a:r>
            <a:r>
              <a:rPr lang="en-US" altLang="en-US" sz="3200" b="1" dirty="0">
                <a:solidFill>
                  <a:srgbClr val="0000CC"/>
                </a:solidFill>
                <a:latin typeface="Times New Roman" pitchFamily="18" charset="0"/>
                <a:cs typeface="Times New Roman" pitchFamily="18" charset="0"/>
              </a:rPr>
              <a:t> </a:t>
            </a:r>
            <a:r>
              <a:rPr lang="en-US" altLang="en-US" sz="3200" b="1" dirty="0" err="1">
                <a:solidFill>
                  <a:srgbClr val="0000CC"/>
                </a:solidFill>
                <a:latin typeface="Times New Roman" pitchFamily="18" charset="0"/>
                <a:cs typeface="Times New Roman" pitchFamily="18" charset="0"/>
              </a:rPr>
              <a:t>bình</a:t>
            </a:r>
            <a:r>
              <a:rPr lang="en-US" altLang="en-US" sz="3200" b="1" dirty="0">
                <a:solidFill>
                  <a:srgbClr val="0000CC"/>
                </a:solidFill>
                <a:latin typeface="Times New Roman" pitchFamily="18" charset="0"/>
                <a:cs typeface="Times New Roman" pitchFamily="18" charset="0"/>
              </a:rPr>
              <a:t> </a:t>
            </a:r>
            <a:r>
              <a:rPr lang="en-US" altLang="en-US" sz="3200" b="1" dirty="0" err="1">
                <a:solidFill>
                  <a:srgbClr val="0000CC"/>
                </a:solidFill>
                <a:latin typeface="Times New Roman" pitchFamily="18" charset="0"/>
                <a:cs typeface="Times New Roman" pitchFamily="18" charset="0"/>
              </a:rPr>
              <a:t>hành</a:t>
            </a:r>
            <a:r>
              <a:rPr lang="en-US" altLang="en-US" sz="3200" b="1" dirty="0">
                <a:solidFill>
                  <a:srgbClr val="0000CC"/>
                </a:solidFill>
                <a:latin typeface="Times New Roman" pitchFamily="18" charset="0"/>
                <a:cs typeface="Times New Roman" pitchFamily="18" charset="0"/>
              </a:rPr>
              <a:t>.</a:t>
            </a:r>
          </a:p>
        </p:txBody>
      </p:sp>
      <p:sp>
        <p:nvSpPr>
          <p:cNvPr id="5" name="Rectangle 16"/>
          <p:cNvSpPr>
            <a:spLocks noChangeArrowheads="1"/>
          </p:cNvSpPr>
          <p:nvPr/>
        </p:nvSpPr>
        <p:spPr bwMode="auto">
          <a:xfrm>
            <a:off x="479573" y="3328494"/>
            <a:ext cx="441748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342900" indent="-342900" defTabSz="457200" fontAlgn="base">
              <a:spcBef>
                <a:spcPct val="0"/>
              </a:spcBef>
              <a:spcAft>
                <a:spcPct val="0"/>
              </a:spcAft>
            </a:pPr>
            <a:r>
              <a:rPr lang="en-US" altLang="en-US" sz="3200" dirty="0" err="1">
                <a:solidFill>
                  <a:srgbClr val="000000"/>
                </a:solidFill>
                <a:latin typeface="Times New Roman" pitchFamily="18" charset="0"/>
                <a:cs typeface="Times New Roman" pitchFamily="18" charset="0"/>
              </a:rPr>
              <a:t>Tứ</a:t>
            </a:r>
            <a:r>
              <a:rPr lang="en-US" altLang="en-US" sz="3200" dirty="0">
                <a:solidFill>
                  <a:srgbClr val="000000"/>
                </a:solidFill>
                <a:latin typeface="Times New Roman" pitchFamily="18" charset="0"/>
                <a:cs typeface="Times New Roman" pitchFamily="18" charset="0"/>
              </a:rPr>
              <a:t> </a:t>
            </a:r>
            <a:r>
              <a:rPr lang="en-US" altLang="en-US" sz="3200" dirty="0" err="1">
                <a:solidFill>
                  <a:srgbClr val="000000"/>
                </a:solidFill>
                <a:latin typeface="Times New Roman" pitchFamily="18" charset="0"/>
                <a:cs typeface="Times New Roman" pitchFamily="18" charset="0"/>
              </a:rPr>
              <a:t>giác</a:t>
            </a:r>
            <a:r>
              <a:rPr lang="en-US" altLang="en-US" sz="3200" dirty="0">
                <a:solidFill>
                  <a:srgbClr val="000000"/>
                </a:solidFill>
                <a:latin typeface="Times New Roman" pitchFamily="18" charset="0"/>
                <a:cs typeface="Times New Roman" pitchFamily="18" charset="0"/>
              </a:rPr>
              <a:t> ABCD </a:t>
            </a:r>
            <a:r>
              <a:rPr lang="en-US" altLang="en-US" sz="3200" dirty="0" err="1">
                <a:solidFill>
                  <a:srgbClr val="000000"/>
                </a:solidFill>
                <a:latin typeface="Times New Roman" pitchFamily="18" charset="0"/>
                <a:cs typeface="Times New Roman" pitchFamily="18" charset="0"/>
              </a:rPr>
              <a:t>là</a:t>
            </a:r>
            <a:r>
              <a:rPr lang="en-US" altLang="en-US" sz="3200" dirty="0">
                <a:solidFill>
                  <a:srgbClr val="000000"/>
                </a:solidFill>
                <a:latin typeface="Times New Roman" pitchFamily="18" charset="0"/>
                <a:cs typeface="Times New Roman" pitchFamily="18" charset="0"/>
              </a:rPr>
              <a:t> </a:t>
            </a:r>
            <a:r>
              <a:rPr lang="en-US" altLang="en-US" sz="3200" dirty="0" err="1">
                <a:solidFill>
                  <a:srgbClr val="000000"/>
                </a:solidFill>
                <a:latin typeface="Times New Roman" pitchFamily="18" charset="0"/>
                <a:cs typeface="Times New Roman" pitchFamily="18" charset="0"/>
              </a:rPr>
              <a:t>hình</a:t>
            </a:r>
            <a:r>
              <a:rPr lang="en-US" altLang="en-US" sz="3200" dirty="0">
                <a:solidFill>
                  <a:srgbClr val="000000"/>
                </a:solidFill>
                <a:latin typeface="Times New Roman" pitchFamily="18" charset="0"/>
                <a:cs typeface="Times New Roman" pitchFamily="18" charset="0"/>
              </a:rPr>
              <a:t> </a:t>
            </a:r>
            <a:r>
              <a:rPr lang="en-US" altLang="en-US" sz="3200" dirty="0" err="1">
                <a:solidFill>
                  <a:srgbClr val="000000"/>
                </a:solidFill>
                <a:latin typeface="Times New Roman" pitchFamily="18" charset="0"/>
                <a:cs typeface="Times New Roman" pitchFamily="18" charset="0"/>
              </a:rPr>
              <a:t>thoi</a:t>
            </a:r>
            <a:r>
              <a:rPr lang="en-US" altLang="en-US" sz="3200" dirty="0">
                <a:solidFill>
                  <a:srgbClr val="0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2568902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1944"/>
                                        </p:tgtEl>
                                        <p:attrNameLst>
                                          <p:attrName>style.visibility</p:attrName>
                                        </p:attrNameLst>
                                      </p:cBhvr>
                                      <p:to>
                                        <p:strVal val="visible"/>
                                      </p:to>
                                    </p:set>
                                    <p:animEffect transition="in" filter="box(in)">
                                      <p:cBhvr>
                                        <p:cTn id="7" dur="500"/>
                                        <p:tgtEl>
                                          <p:spTgt spid="81944"/>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ox(in)">
                                      <p:cBhvr>
                                        <p:cTn id="10" dur="500"/>
                                        <p:tgtEl>
                                          <p:spTgt spid="3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9"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1000" fill="hold"/>
                                        <p:tgtEl>
                                          <p:spTgt spid="3"/>
                                        </p:tgtEl>
                                        <p:attrNameLst>
                                          <p:attrName>ppt_x</p:attrName>
                                        </p:attrNameLst>
                                      </p:cBhvr>
                                      <p:tavLst>
                                        <p:tav tm="0">
                                          <p:val>
                                            <p:strVal val="#ppt_x-.2"/>
                                          </p:val>
                                        </p:tav>
                                        <p:tav tm="100000">
                                          <p:val>
                                            <p:strVal val="#ppt_x"/>
                                          </p:val>
                                        </p:tav>
                                      </p:tavLst>
                                    </p:anim>
                                    <p:anim calcmode="lin" valueType="num">
                                      <p:cBhvr>
                                        <p:cTn id="21"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22" dur="10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9"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1000" fill="hold"/>
                                        <p:tgtEl>
                                          <p:spTgt spid="5"/>
                                        </p:tgtEl>
                                        <p:attrNameLst>
                                          <p:attrName>ppt_x</p:attrName>
                                        </p:attrNameLst>
                                      </p:cBhvr>
                                      <p:tavLst>
                                        <p:tav tm="0">
                                          <p:val>
                                            <p:strVal val="#ppt_x-.2"/>
                                          </p:val>
                                        </p:tav>
                                        <p:tav tm="100000">
                                          <p:val>
                                            <p:strVal val="#ppt_x"/>
                                          </p:val>
                                        </p:tav>
                                      </p:tavLst>
                                    </p:anim>
                                    <p:anim calcmode="lin" valueType="num">
                                      <p:cBhvr>
                                        <p:cTn id="2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9" dur="10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56"/>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9"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1000" fill="hold"/>
                                        <p:tgtEl>
                                          <p:spTgt spid="4"/>
                                        </p:tgtEl>
                                        <p:attrNameLst>
                                          <p:attrName>ppt_x</p:attrName>
                                        </p:attrNameLst>
                                      </p:cBhvr>
                                      <p:tavLst>
                                        <p:tav tm="0">
                                          <p:val>
                                            <p:strVal val="#ppt_x-.2"/>
                                          </p:val>
                                        </p:tav>
                                        <p:tav tm="100000">
                                          <p:val>
                                            <p:strVal val="#ppt_x"/>
                                          </p:val>
                                        </p:tav>
                                      </p:tavLst>
                                    </p:anim>
                                    <p:anim calcmode="lin" valueType="num">
                                      <p:cBhvr>
                                        <p:cTn id="39"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4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4" grpId="0" animBg="1"/>
      <p:bldP spid="56" grpId="0"/>
      <p:bldP spid="30" grpId="0"/>
      <p:bldP spid="3" grpId="0"/>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TF33787325_Lab safety_AAS_v3" id="{898BC5E2-691B-4B41-A97D-F35AD4FFF20D}" vid="{295F60D3-032D-43CA-A300-E4752067AD50}"/>
    </a:ext>
  </a:extLst>
</a:theme>
</file>

<file path=ppt/theme/theme1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ưu kiện">
  <a:themeElements>
    <a:clrScheme name="Bưu kiện">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Bưu kiện">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ưu kiện">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xmlns="" name="Parcel" id="{8BEC4385-4EB9-4D53-BFB5-0EA123736B6D}" vid="{4DB32801-28C0-48B0-8C1D-A9A58613615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TF33787325_Lab safety_AAS_v3" id="{898BC5E2-691B-4B41-A97D-F35AD4FFF20D}" vid="{295F60D3-032D-43CA-A300-E4752067AD50}"/>
    </a:ext>
  </a:extLst>
</a:theme>
</file>

<file path=ppt/theme/theme5.xml><?xml version="1.0" encoding="utf-8"?>
<a:theme xmlns:a="http://schemas.openxmlformats.org/drawingml/2006/main" name="1_Bưu kiện">
  <a:themeElements>
    <a:clrScheme name="Bưu kiện">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Bưu kiện">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ưu kiện">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 xmlns:thm15="http://schemas.microsoft.com/office/thememl/2012/main" name="Parcel" id="{8BEC4385-4EB9-4D53-BFB5-0EA123736B6D}" vid="{4DB32801-28C0-48B0-8C1D-A9A58613615A}"/>
    </a:ext>
  </a:extLst>
</a:theme>
</file>

<file path=ppt/theme/theme6.xml><?xml version="1.0" encoding="utf-8"?>
<a:theme xmlns:a="http://schemas.openxmlformats.org/drawingml/2006/main" name="2_Bưu kiện">
  <a:themeElements>
    <a:clrScheme name="Bưu kiện">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Bưu kiện">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ưu kiện">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 xmlns:thm15="http://schemas.microsoft.com/office/thememl/2012/main" name="Parcel" id="{8BEC4385-4EB9-4D53-BFB5-0EA123736B6D}" vid="{4DB32801-28C0-48B0-8C1D-A9A58613615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TF33787325_Lab safety_AAS_v3" id="{898BC5E2-691B-4B41-A97D-F35AD4FFF20D}" vid="{295F60D3-032D-43CA-A300-E4752067AD50}"/>
    </a:ext>
  </a:extLst>
</a:theme>
</file>

<file path=ppt/theme/theme8.xml><?xml version="1.0" encoding="utf-8"?>
<a:theme xmlns:a="http://schemas.openxmlformats.org/drawingml/2006/main" name="3_Bưu kiện">
  <a:themeElements>
    <a:clrScheme name="Bưu kiện">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Bưu kiện">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ưu kiện">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xmlns="" name="Parcel" id="{8BEC4385-4EB9-4D53-BFB5-0EA123736B6D}" vid="{4DB32801-28C0-48B0-8C1D-A9A58613615A}"/>
    </a:ext>
  </a:ext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TF33787325_Lab safety_AAS_v3" id="{898BC5E2-691B-4B41-A97D-F35AD4FFF20D}" vid="{295F60D3-032D-43CA-A300-E4752067AD50}"/>
    </a:ext>
  </a:extLst>
</a:theme>
</file>

<file path=ppt/theme/themeOverride1.xml><?xml version="1.0" encoding="utf-8"?>
<a:themeOverride xmlns:a="http://schemas.openxmlformats.org/drawingml/2006/main">
  <a:clrScheme name="Bưu kiện">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2.xml><?xml version="1.0" encoding="utf-8"?>
<a:themeOverride xmlns:a="http://schemas.openxmlformats.org/drawingml/2006/main">
  <a:clrScheme name="Bưu kiện">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3.xml><?xml version="1.0" encoding="utf-8"?>
<a:themeOverride xmlns:a="http://schemas.openxmlformats.org/drawingml/2006/main">
  <a:clrScheme name="Bưu kiện">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4.xml><?xml version="1.0" encoding="utf-8"?>
<a:themeOverride xmlns:a="http://schemas.openxmlformats.org/drawingml/2006/main">
  <a:clrScheme name="Bưu kiện">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5.xml><?xml version="1.0" encoding="utf-8"?>
<a:themeOverride xmlns:a="http://schemas.openxmlformats.org/drawingml/2006/main">
  <a:clrScheme name="Bưu kiện">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6.xml><?xml version="1.0" encoding="utf-8"?>
<a:themeOverride xmlns:a="http://schemas.openxmlformats.org/drawingml/2006/main">
  <a:clrScheme name="Bưu kiện">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7.xml><?xml version="1.0" encoding="utf-8"?>
<a:themeOverride xmlns:a="http://schemas.openxmlformats.org/drawingml/2006/main">
  <a:clrScheme name="Bưu kiện">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8.xml><?xml version="1.0" encoding="utf-8"?>
<a:themeOverride xmlns:a="http://schemas.openxmlformats.org/drawingml/2006/main">
  <a:clrScheme name="Bưu kiện">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docProps/app.xml><?xml version="1.0" encoding="utf-8"?>
<Properties xmlns="http://schemas.openxmlformats.org/officeDocument/2006/extended-properties" xmlns:vt="http://schemas.openxmlformats.org/officeDocument/2006/docPropsVTypes">
  <TotalTime>592</TotalTime>
  <Words>1094</Words>
  <Application>Microsoft Office PowerPoint</Application>
  <PresentationFormat>Custom</PresentationFormat>
  <Paragraphs>183</Paragraphs>
  <Slides>22</Slides>
  <Notes>3</Notes>
  <HiddenSlides>0</HiddenSlides>
  <MMClips>1</MMClips>
  <ScaleCrop>false</ScaleCrop>
  <HeadingPairs>
    <vt:vector size="8" baseType="variant">
      <vt:variant>
        <vt:lpstr>Fonts Used</vt:lpstr>
      </vt:variant>
      <vt:variant>
        <vt:i4>11</vt:i4>
      </vt:variant>
      <vt:variant>
        <vt:lpstr>Theme</vt:lpstr>
      </vt:variant>
      <vt:variant>
        <vt:i4>11</vt:i4>
      </vt:variant>
      <vt:variant>
        <vt:lpstr>Embedded OLE Servers</vt:lpstr>
      </vt:variant>
      <vt:variant>
        <vt:i4>2</vt:i4>
      </vt:variant>
      <vt:variant>
        <vt:lpstr>Slide Titles</vt:lpstr>
      </vt:variant>
      <vt:variant>
        <vt:i4>22</vt:i4>
      </vt:variant>
    </vt:vector>
  </HeadingPairs>
  <TitlesOfParts>
    <vt:vector size="46" baseType="lpstr">
      <vt:lpstr>Arial</vt:lpstr>
      <vt:lpstr>.VnArial</vt:lpstr>
      <vt:lpstr>Times New Roman</vt:lpstr>
      <vt:lpstr>Wingdings</vt:lpstr>
      <vt:lpstr>Gill Sans MT</vt:lpstr>
      <vt:lpstr>Tahoma</vt:lpstr>
      <vt:lpstr>.VnArial Narrow</vt:lpstr>
      <vt:lpstr>Symbol</vt:lpstr>
      <vt:lpstr>Calibri</vt:lpstr>
      <vt:lpstr>Calibri Light</vt:lpstr>
      <vt:lpstr>VNI-Times</vt:lpstr>
      <vt:lpstr>Office Theme</vt:lpstr>
      <vt:lpstr>1_Default Design</vt:lpstr>
      <vt:lpstr>Bưu kiện</vt:lpstr>
      <vt:lpstr>2_Office Theme</vt:lpstr>
      <vt:lpstr>1_Bưu kiện</vt:lpstr>
      <vt:lpstr>2_Bưu kiện</vt:lpstr>
      <vt:lpstr>3_Office Theme</vt:lpstr>
      <vt:lpstr>3_Bưu kiện</vt:lpstr>
      <vt:lpstr>1_Office Theme</vt:lpstr>
      <vt:lpstr>4_Office Theme</vt:lpstr>
      <vt:lpstr>Default Design</vt:lpstr>
      <vt:lpstr>CorelDRAW</vt:lpstr>
      <vt:lpstr>Picture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Windows User</cp:lastModifiedBy>
  <cp:revision>71</cp:revision>
  <dcterms:created xsi:type="dcterms:W3CDTF">2018-05-24T12:43:45Z</dcterms:created>
  <dcterms:modified xsi:type="dcterms:W3CDTF">2022-11-09T03:12:07Z</dcterms:modified>
</cp:coreProperties>
</file>