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1" r:id="rId2"/>
  </p:sldMasterIdLst>
  <p:notesMasterIdLst>
    <p:notesMasterId r:id="rId34"/>
  </p:notesMasterIdLst>
  <p:sldIdLst>
    <p:sldId id="2007577244" r:id="rId3"/>
    <p:sldId id="429" r:id="rId4"/>
    <p:sldId id="419" r:id="rId5"/>
    <p:sldId id="2007577241" r:id="rId6"/>
    <p:sldId id="2007577242" r:id="rId7"/>
    <p:sldId id="423" r:id="rId8"/>
    <p:sldId id="424" r:id="rId9"/>
    <p:sldId id="425" r:id="rId10"/>
    <p:sldId id="2007577246" r:id="rId11"/>
    <p:sldId id="256" r:id="rId12"/>
    <p:sldId id="2007577208" r:id="rId13"/>
    <p:sldId id="2007577224" r:id="rId14"/>
    <p:sldId id="1507" r:id="rId15"/>
    <p:sldId id="1487" r:id="rId16"/>
    <p:sldId id="2007577245" r:id="rId17"/>
    <p:sldId id="2007577226" r:id="rId18"/>
    <p:sldId id="258" r:id="rId19"/>
    <p:sldId id="2007577218" r:id="rId20"/>
    <p:sldId id="2007577239" r:id="rId21"/>
    <p:sldId id="1458" r:id="rId22"/>
    <p:sldId id="2007577211" r:id="rId23"/>
    <p:sldId id="2007577215" r:id="rId24"/>
    <p:sldId id="2007577229" r:id="rId25"/>
    <p:sldId id="2007577247" r:id="rId26"/>
    <p:sldId id="2007577243" r:id="rId27"/>
    <p:sldId id="2007577221" r:id="rId28"/>
    <p:sldId id="2007577238" r:id="rId29"/>
    <p:sldId id="2007577231" r:id="rId30"/>
    <p:sldId id="2007577225" r:id="rId31"/>
    <p:sldId id="2007577223" r:id="rId32"/>
    <p:sldId id="20075772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31C"/>
    <a:srgbClr val="007E3A"/>
    <a:srgbClr val="00B050"/>
    <a:srgbClr val="244F54"/>
    <a:srgbClr val="0035A2"/>
    <a:srgbClr val="002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38" autoAdjust="0"/>
    <p:restoredTop sz="93979" autoAdjust="0"/>
  </p:normalViewPr>
  <p:slideViewPr>
    <p:cSldViewPr snapToGrid="0">
      <p:cViewPr varScale="1">
        <p:scale>
          <a:sx n="70" d="100"/>
          <a:sy n="70" d="100"/>
        </p:scale>
        <p:origin x="112" y="252"/>
      </p:cViewPr>
      <p:guideLst/>
    </p:cSldViewPr>
  </p:slideViewPr>
  <p:notesTextViewPr>
    <p:cViewPr>
      <p:scale>
        <a:sx n="3" d="2"/>
        <a:sy n="3" d="2"/>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90EDEF-7916-4476-BCF9-0B20CCECC87A}"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5A3F9-9CC2-4180-989F-0E488E968D8F}" type="slidenum">
              <a:rPr lang="en-US" smtClean="0"/>
              <a:t>‹#›</a:t>
            </a:fld>
            <a:endParaRPr lang="en-US"/>
          </a:p>
        </p:txBody>
      </p:sp>
    </p:spTree>
    <p:extLst>
      <p:ext uri="{BB962C8B-B14F-4D97-AF65-F5344CB8AC3E}">
        <p14:creationId xmlns:p14="http://schemas.microsoft.com/office/powerpoint/2010/main" val="411102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a:t>
            </a:fld>
            <a:endParaRPr lang="zh-CN" altLang="en-US"/>
          </a:p>
        </p:txBody>
      </p:sp>
    </p:spTree>
    <p:extLst>
      <p:ext uri="{BB962C8B-B14F-4D97-AF65-F5344CB8AC3E}">
        <p14:creationId xmlns:p14="http://schemas.microsoft.com/office/powerpoint/2010/main" val="120851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27</a:t>
            </a:fld>
            <a:endParaRPr lang="zh-CN" altLang="en-US"/>
          </a:p>
        </p:txBody>
      </p:sp>
    </p:spTree>
    <p:extLst>
      <p:ext uri="{BB962C8B-B14F-4D97-AF65-F5344CB8AC3E}">
        <p14:creationId xmlns:p14="http://schemas.microsoft.com/office/powerpoint/2010/main" val="10718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28</a:t>
            </a:fld>
            <a:endParaRPr lang="zh-CN" altLang="en-US"/>
          </a:p>
        </p:txBody>
      </p:sp>
    </p:spTree>
    <p:extLst>
      <p:ext uri="{BB962C8B-B14F-4D97-AF65-F5344CB8AC3E}">
        <p14:creationId xmlns:p14="http://schemas.microsoft.com/office/powerpoint/2010/main" val="2649408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30</a:t>
            </a:fld>
            <a:endParaRPr lang="zh-CN" altLang="en-US"/>
          </a:p>
        </p:txBody>
      </p:sp>
    </p:spTree>
    <p:extLst>
      <p:ext uri="{BB962C8B-B14F-4D97-AF65-F5344CB8AC3E}">
        <p14:creationId xmlns:p14="http://schemas.microsoft.com/office/powerpoint/2010/main" val="43262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31</a:t>
            </a:fld>
            <a:endParaRPr lang="zh-CN" altLang="en-US"/>
          </a:p>
        </p:txBody>
      </p:sp>
    </p:spTree>
    <p:extLst>
      <p:ext uri="{BB962C8B-B14F-4D97-AF65-F5344CB8AC3E}">
        <p14:creationId xmlns:p14="http://schemas.microsoft.com/office/powerpoint/2010/main" val="180478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10</a:t>
            </a:fld>
            <a:endParaRPr lang="zh-CN" altLang="en-US"/>
          </a:p>
        </p:txBody>
      </p:sp>
    </p:spTree>
    <p:extLst>
      <p:ext uri="{BB962C8B-B14F-4D97-AF65-F5344CB8AC3E}">
        <p14:creationId xmlns:p14="http://schemas.microsoft.com/office/powerpoint/2010/main" val="408903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11</a:t>
            </a:fld>
            <a:endParaRPr lang="zh-CN" altLang="en-US"/>
          </a:p>
        </p:txBody>
      </p:sp>
    </p:spTree>
    <p:extLst>
      <p:ext uri="{BB962C8B-B14F-4D97-AF65-F5344CB8AC3E}">
        <p14:creationId xmlns:p14="http://schemas.microsoft.com/office/powerpoint/2010/main" val="199420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83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17</a:t>
            </a:fld>
            <a:endParaRPr lang="zh-CN" altLang="en-US"/>
          </a:p>
        </p:txBody>
      </p:sp>
    </p:spTree>
    <p:extLst>
      <p:ext uri="{BB962C8B-B14F-4D97-AF65-F5344CB8AC3E}">
        <p14:creationId xmlns:p14="http://schemas.microsoft.com/office/powerpoint/2010/main" val="128425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18</a:t>
            </a:fld>
            <a:endParaRPr lang="zh-CN" altLang="en-US"/>
          </a:p>
        </p:txBody>
      </p:sp>
    </p:spTree>
    <p:extLst>
      <p:ext uri="{BB962C8B-B14F-4D97-AF65-F5344CB8AC3E}">
        <p14:creationId xmlns:p14="http://schemas.microsoft.com/office/powerpoint/2010/main" val="3421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8433"/>
          <p:cNvSpPr>
            <a:spLocks noGrp="1" noRot="1" noChangeAspect="1" noTextEdit="1"/>
          </p:cNvSpPr>
          <p:nvPr>
            <p:ph type="sldImg"/>
          </p:nvPr>
        </p:nvSpPr>
        <p:spPr>
          <a:ln/>
        </p:spPr>
      </p:sp>
      <p:sp>
        <p:nvSpPr>
          <p:cNvPr id="47107" name="文本占位符 1843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08"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Arial" panose="020B0604020202020204" pitchFamily="34" charset="0"/>
                <a:ea typeface="宋体" panose="02010600030101010101" pitchFamily="2" charset="-122"/>
              </a:defRPr>
            </a:lvl1pPr>
            <a:lvl2pPr marL="742950" indent="-285750">
              <a:defRPr sz="2900">
                <a:solidFill>
                  <a:schemeClr val="tx1"/>
                </a:solidFill>
                <a:latin typeface="Arial" panose="020B0604020202020204" pitchFamily="34" charset="0"/>
                <a:ea typeface="宋体" panose="02010600030101010101" pitchFamily="2" charset="-122"/>
              </a:defRPr>
            </a:lvl2pPr>
            <a:lvl3pPr marL="1143000" indent="-228600">
              <a:defRPr sz="2900">
                <a:solidFill>
                  <a:schemeClr val="tx1"/>
                </a:solidFill>
                <a:latin typeface="Arial" panose="020B0604020202020204" pitchFamily="34" charset="0"/>
                <a:ea typeface="宋体" panose="02010600030101010101" pitchFamily="2" charset="-122"/>
              </a:defRPr>
            </a:lvl3pPr>
            <a:lvl4pPr marL="1600200" indent="-228600">
              <a:defRPr sz="2900">
                <a:solidFill>
                  <a:schemeClr val="tx1"/>
                </a:solidFill>
                <a:latin typeface="Arial" panose="020B0604020202020204" pitchFamily="34" charset="0"/>
                <a:ea typeface="宋体" panose="02010600030101010101" pitchFamily="2" charset="-122"/>
              </a:defRPr>
            </a:lvl4pPr>
            <a:lvl5pPr marL="2057400" indent="-228600">
              <a:defRPr sz="2900">
                <a:solidFill>
                  <a:schemeClr val="tx1"/>
                </a:solidFill>
                <a:latin typeface="Arial" panose="020B0604020202020204" pitchFamily="34" charset="0"/>
                <a:ea typeface="宋体" panose="02010600030101010101" pitchFamily="2" charset="-122"/>
              </a:defRPr>
            </a:lvl5pPr>
            <a:lvl6pPr marL="2514600" indent="-228600" defTabSz="912813"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6pPr>
            <a:lvl7pPr marL="2971800" indent="-228600" defTabSz="912813"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7pPr>
            <a:lvl8pPr marL="3429000" indent="-228600" defTabSz="912813"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8pPr>
            <a:lvl9pPr marL="3886200" indent="-228600" defTabSz="912813"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9pPr>
          </a:lstStyle>
          <a:p>
            <a:fld id="{3A3F57FB-4E5C-44A5-99D1-E9795945CD74}" type="slidenum">
              <a:rPr lang="en-US" altLang="zh-CN" sz="1200">
                <a:solidFill>
                  <a:srgbClr val="000000"/>
                </a:solidFill>
              </a:rPr>
              <a:pPr/>
              <a:t>20</a:t>
            </a:fld>
            <a:endParaRPr lang="en-US" altLang="zh-CN" sz="1200">
              <a:solidFill>
                <a:srgbClr val="000000"/>
              </a:solidFill>
            </a:endParaRPr>
          </a:p>
        </p:txBody>
      </p:sp>
    </p:spTree>
    <p:extLst>
      <p:ext uri="{BB962C8B-B14F-4D97-AF65-F5344CB8AC3E}">
        <p14:creationId xmlns:p14="http://schemas.microsoft.com/office/powerpoint/2010/main" val="109501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738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26</a:t>
            </a:fld>
            <a:endParaRPr lang="zh-CN" altLang="en-US"/>
          </a:p>
        </p:txBody>
      </p:sp>
    </p:spTree>
    <p:extLst>
      <p:ext uri="{BB962C8B-B14F-4D97-AF65-F5344CB8AC3E}">
        <p14:creationId xmlns:p14="http://schemas.microsoft.com/office/powerpoint/2010/main" val="2650619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58"/>
          <p:cNvGrpSpPr>
            <a:grpSpLocks/>
          </p:cNvGrpSpPr>
          <p:nvPr/>
        </p:nvGrpSpPr>
        <p:grpSpPr bwMode="auto">
          <a:xfrm>
            <a:off x="1" y="208600"/>
            <a:ext cx="427185" cy="497302"/>
            <a:chOff x="0" y="0"/>
            <a:chExt cx="454152" cy="521208"/>
          </a:xfrm>
          <a:solidFill>
            <a:srgbClr val="3B8B04"/>
          </a:solidFill>
        </p:grpSpPr>
        <p:sp>
          <p:nvSpPr>
            <p:cNvPr id="3" name="矩形 59"/>
            <p:cNvSpPr>
              <a:spLocks noChangeArrowheads="1"/>
            </p:cNvSpPr>
            <p:nvPr/>
          </p:nvSpPr>
          <p:spPr bwMode="auto">
            <a:xfrm>
              <a:off x="0" y="0"/>
              <a:ext cx="301752" cy="521208"/>
            </a:xfrm>
            <a:prstGeom prst="rect">
              <a:avLst/>
            </a:prstGeom>
            <a:grp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0455">
                <a:lnSpc>
                  <a:spcPct val="100000"/>
                </a:lnSpc>
                <a:spcBef>
                  <a:spcPct val="0"/>
                </a:spcBef>
                <a:buFont typeface="Arial" pitchFamily="34" charset="0"/>
                <a:buNone/>
                <a:defRPr/>
              </a:pPr>
              <a:endParaRPr lang="zh-CN" altLang="en-US" sz="1737" dirty="0">
                <a:solidFill>
                  <a:srgbClr val="FFFFFF"/>
                </a:solidFill>
              </a:endParaRPr>
            </a:p>
          </p:txBody>
        </p:sp>
        <p:sp>
          <p:nvSpPr>
            <p:cNvPr id="4" name="矩形 60"/>
            <p:cNvSpPr>
              <a:spLocks noChangeArrowheads="1"/>
            </p:cNvSpPr>
            <p:nvPr/>
          </p:nvSpPr>
          <p:spPr bwMode="auto">
            <a:xfrm>
              <a:off x="301752" y="0"/>
              <a:ext cx="152400" cy="521208"/>
            </a:xfrm>
            <a:prstGeom prst="rect">
              <a:avLst/>
            </a:prstGeom>
            <a:grp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0455">
                <a:lnSpc>
                  <a:spcPct val="100000"/>
                </a:lnSpc>
                <a:spcBef>
                  <a:spcPct val="0"/>
                </a:spcBef>
                <a:buFont typeface="Arial" pitchFamily="34" charset="0"/>
                <a:buNone/>
                <a:defRPr/>
              </a:pPr>
              <a:endParaRPr lang="zh-CN" altLang="en-US" sz="1737" dirty="0">
                <a:solidFill>
                  <a:srgbClr val="FFFFFF"/>
                </a:solidFill>
              </a:endParaRPr>
            </a:p>
          </p:txBody>
        </p:sp>
      </p:grpSp>
      <p:sp>
        <p:nvSpPr>
          <p:cNvPr id="5" name="文本框 6"/>
          <p:cNvSpPr>
            <a:spLocks noChangeArrowheads="1"/>
          </p:cNvSpPr>
          <p:nvPr/>
        </p:nvSpPr>
        <p:spPr bwMode="auto">
          <a:xfrm>
            <a:off x="493725" y="266553"/>
            <a:ext cx="4132060" cy="376233"/>
          </a:xfrm>
          <a:prstGeom prst="rect">
            <a:avLst/>
          </a:prstGeom>
          <a:noFill/>
          <a:ln>
            <a:noFill/>
          </a:ln>
        </p:spPr>
        <p:txBody>
          <a:bodyPr lIns="85765" tIns="42882" rIns="85765" bIns="42882">
            <a:spAutoFit/>
          </a:bodyPr>
          <a:lstStyle/>
          <a:p>
            <a:pPr defTabSz="1210455">
              <a:defRPr/>
            </a:pPr>
            <a:r>
              <a:rPr lang="zh-CN" altLang="en-US" sz="1882" b="1" dirty="0">
                <a:solidFill>
                  <a:prstClr val="black"/>
                </a:solidFill>
                <a:latin typeface="微软雅黑" pitchFamily="34" charset="-122"/>
                <a:sym typeface="微软雅黑" pitchFamily="34" charset="-122"/>
              </a:rPr>
              <a:t>单击此处添加您要的标题</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l="4321" r="2797" b="35915"/>
          <a:stretch>
            <a:fillRect/>
          </a:stretch>
        </p:blipFill>
        <p:spPr bwMode="auto">
          <a:xfrm>
            <a:off x="0" y="5472383"/>
            <a:ext cx="12211610" cy="138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695797"/>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4246BE3-3BC4-5E09-41E9-48F96B4120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05572CB-FB03-9D97-8027-B3DF574D9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FC2C08F-D290-27BD-9BAD-4D4157D368E4}"/>
              </a:ext>
            </a:extLst>
          </p:cNvPr>
          <p:cNvSpPr>
            <a:spLocks noGrp="1" noChangeArrowheads="1"/>
          </p:cNvSpPr>
          <p:nvPr>
            <p:ph type="sldNum" sz="quarter" idx="12"/>
          </p:nvPr>
        </p:nvSpPr>
        <p:spPr>
          <a:ln/>
        </p:spPr>
        <p:txBody>
          <a:bodyPr/>
          <a:lstStyle>
            <a:lvl1pPr>
              <a:defRPr/>
            </a:lvl1pPr>
          </a:lstStyle>
          <a:p>
            <a:fld id="{48EEB2E3-E3A8-4080-8841-C6C9A57D485B}" type="slidenum">
              <a:rPr lang="en-US" altLang="en-US"/>
              <a:pPr/>
              <a:t>‹#›</a:t>
            </a:fld>
            <a:endParaRPr lang="en-US" altLang="en-US"/>
          </a:p>
        </p:txBody>
      </p:sp>
    </p:spTree>
    <p:extLst>
      <p:ext uri="{BB962C8B-B14F-4D97-AF65-F5344CB8AC3E}">
        <p14:creationId xmlns:p14="http://schemas.microsoft.com/office/powerpoint/2010/main" val="374281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5569AB-435F-6464-202A-FD3980B7DFC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3974173-A92A-8342-010F-5284D96167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FAA401F-9E6D-6A5E-5425-5FA89B235E07}"/>
              </a:ext>
            </a:extLst>
          </p:cNvPr>
          <p:cNvSpPr>
            <a:spLocks noGrp="1" noChangeArrowheads="1"/>
          </p:cNvSpPr>
          <p:nvPr>
            <p:ph type="sldNum" sz="quarter" idx="12"/>
          </p:nvPr>
        </p:nvSpPr>
        <p:spPr>
          <a:ln/>
        </p:spPr>
        <p:txBody>
          <a:bodyPr/>
          <a:lstStyle>
            <a:lvl1pPr>
              <a:defRPr/>
            </a:lvl1pPr>
          </a:lstStyle>
          <a:p>
            <a:fld id="{45DE505D-CF57-4B62-9E25-9B8F1ED0ACCB}" type="slidenum">
              <a:rPr lang="en-US" altLang="en-US"/>
              <a:pPr/>
              <a:t>‹#›</a:t>
            </a:fld>
            <a:endParaRPr lang="en-US" altLang="en-US"/>
          </a:p>
        </p:txBody>
      </p:sp>
    </p:spTree>
    <p:extLst>
      <p:ext uri="{BB962C8B-B14F-4D97-AF65-F5344CB8AC3E}">
        <p14:creationId xmlns:p14="http://schemas.microsoft.com/office/powerpoint/2010/main" val="1203861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812C5C7-CE5D-76CA-468E-6D75E1CDBC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EFFCCB-53A3-DB38-1B96-41528193A8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917BF2-929C-D6BC-F699-D7E4D3E1D0FC}"/>
              </a:ext>
            </a:extLst>
          </p:cNvPr>
          <p:cNvSpPr>
            <a:spLocks noGrp="1" noChangeArrowheads="1"/>
          </p:cNvSpPr>
          <p:nvPr>
            <p:ph type="sldNum" sz="quarter" idx="12"/>
          </p:nvPr>
        </p:nvSpPr>
        <p:spPr>
          <a:ln/>
        </p:spPr>
        <p:txBody>
          <a:bodyPr/>
          <a:lstStyle>
            <a:lvl1pPr>
              <a:defRPr/>
            </a:lvl1pPr>
          </a:lstStyle>
          <a:p>
            <a:fld id="{7EACDEB4-F6B1-433E-BE61-B8608B9CDF74}" type="slidenum">
              <a:rPr lang="en-US" altLang="en-US"/>
              <a:pPr/>
              <a:t>‹#›</a:t>
            </a:fld>
            <a:endParaRPr lang="en-US" altLang="en-US"/>
          </a:p>
        </p:txBody>
      </p:sp>
    </p:spTree>
    <p:extLst>
      <p:ext uri="{BB962C8B-B14F-4D97-AF65-F5344CB8AC3E}">
        <p14:creationId xmlns:p14="http://schemas.microsoft.com/office/powerpoint/2010/main" val="425698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4F067E2-0C90-FA5C-618C-56D9830CD2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B936F4-6592-8344-BAC5-EB2D032D1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25022A-0326-A5C2-4F16-79C1D5CFFC07}"/>
              </a:ext>
            </a:extLst>
          </p:cNvPr>
          <p:cNvSpPr>
            <a:spLocks noGrp="1" noChangeArrowheads="1"/>
          </p:cNvSpPr>
          <p:nvPr>
            <p:ph type="sldNum" sz="quarter" idx="12"/>
          </p:nvPr>
        </p:nvSpPr>
        <p:spPr>
          <a:ln/>
        </p:spPr>
        <p:txBody>
          <a:bodyPr/>
          <a:lstStyle>
            <a:lvl1pPr>
              <a:defRPr/>
            </a:lvl1pPr>
          </a:lstStyle>
          <a:p>
            <a:fld id="{67DC0044-14B3-4BE1-BCB1-509765EF789E}" type="slidenum">
              <a:rPr lang="en-US" altLang="en-US"/>
              <a:pPr/>
              <a:t>‹#›</a:t>
            </a:fld>
            <a:endParaRPr lang="en-US" altLang="en-US"/>
          </a:p>
        </p:txBody>
      </p:sp>
    </p:spTree>
    <p:extLst>
      <p:ext uri="{BB962C8B-B14F-4D97-AF65-F5344CB8AC3E}">
        <p14:creationId xmlns:p14="http://schemas.microsoft.com/office/powerpoint/2010/main" val="21494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D18616-CBB7-1B81-E209-C45EE3D382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C23B3E-6DFA-58FD-3302-C2F3A8E5F0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36124-7B76-073B-AC37-D4D6EDE14F1D}"/>
              </a:ext>
            </a:extLst>
          </p:cNvPr>
          <p:cNvSpPr>
            <a:spLocks noGrp="1" noChangeArrowheads="1"/>
          </p:cNvSpPr>
          <p:nvPr>
            <p:ph type="sldNum" sz="quarter" idx="12"/>
          </p:nvPr>
        </p:nvSpPr>
        <p:spPr>
          <a:ln/>
        </p:spPr>
        <p:txBody>
          <a:bodyPr/>
          <a:lstStyle>
            <a:lvl1pPr>
              <a:defRPr/>
            </a:lvl1pPr>
          </a:lstStyle>
          <a:p>
            <a:fld id="{5A75D770-52AF-4D26-82BA-1CDE357EAC47}" type="slidenum">
              <a:rPr lang="en-US" altLang="en-US"/>
              <a:pPr/>
              <a:t>‹#›</a:t>
            </a:fld>
            <a:endParaRPr lang="en-US" altLang="en-US"/>
          </a:p>
        </p:txBody>
      </p:sp>
    </p:spTree>
    <p:extLst>
      <p:ext uri="{BB962C8B-B14F-4D97-AF65-F5344CB8AC3E}">
        <p14:creationId xmlns:p14="http://schemas.microsoft.com/office/powerpoint/2010/main" val="3904687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799862-2D1F-3498-B7E5-FBBB9A5992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B66858-9BDA-42D2-3579-F7F133D08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43738D-8FC6-3D40-5721-4FF0DB0E8A8F}"/>
              </a:ext>
            </a:extLst>
          </p:cNvPr>
          <p:cNvSpPr>
            <a:spLocks noGrp="1" noChangeArrowheads="1"/>
          </p:cNvSpPr>
          <p:nvPr>
            <p:ph type="sldNum" sz="quarter" idx="12"/>
          </p:nvPr>
        </p:nvSpPr>
        <p:spPr>
          <a:ln/>
        </p:spPr>
        <p:txBody>
          <a:bodyPr/>
          <a:lstStyle>
            <a:lvl1pPr>
              <a:defRPr/>
            </a:lvl1pPr>
          </a:lstStyle>
          <a:p>
            <a:fld id="{BC105950-C70B-475D-96A5-6FAD57ED044B}" type="slidenum">
              <a:rPr lang="en-US" altLang="en-US"/>
              <a:pPr/>
              <a:t>‹#›</a:t>
            </a:fld>
            <a:endParaRPr lang="en-US" altLang="en-US"/>
          </a:p>
        </p:txBody>
      </p:sp>
    </p:spTree>
    <p:extLst>
      <p:ext uri="{BB962C8B-B14F-4D97-AF65-F5344CB8AC3E}">
        <p14:creationId xmlns:p14="http://schemas.microsoft.com/office/powerpoint/2010/main" val="1373885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B751A30-D737-B2C7-BB8C-80347F2AE31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9352A98-B073-4F34-B192-03C5316C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630A907-85F1-57D7-32AA-EBE642E6F28E}"/>
              </a:ext>
            </a:extLst>
          </p:cNvPr>
          <p:cNvSpPr>
            <a:spLocks noGrp="1" noChangeArrowheads="1"/>
          </p:cNvSpPr>
          <p:nvPr>
            <p:ph type="sldNum" sz="quarter" idx="12"/>
          </p:nvPr>
        </p:nvSpPr>
        <p:spPr>
          <a:ln/>
        </p:spPr>
        <p:txBody>
          <a:bodyPr/>
          <a:lstStyle>
            <a:lvl1pPr>
              <a:defRPr/>
            </a:lvl1pPr>
          </a:lstStyle>
          <a:p>
            <a:fld id="{309D007F-A425-44F2-8F4F-527C37A0D2A1}" type="slidenum">
              <a:rPr lang="en-US" altLang="en-US"/>
              <a:pPr/>
              <a:t>‹#›</a:t>
            </a:fld>
            <a:endParaRPr lang="en-US" altLang="en-US"/>
          </a:p>
        </p:txBody>
      </p:sp>
    </p:spTree>
    <p:extLst>
      <p:ext uri="{BB962C8B-B14F-4D97-AF65-F5344CB8AC3E}">
        <p14:creationId xmlns:p14="http://schemas.microsoft.com/office/powerpoint/2010/main" val="311007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948038"/>
      </p:ext>
    </p:extLst>
  </p:cSld>
  <p:clrMapOvr>
    <a:masterClrMapping/>
  </p:clrMapOvr>
  <p:transitio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50185"/>
      </p:ext>
    </p:extLst>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1"/>
            <a:ext cx="9144174" cy="2387680"/>
          </a:xfrm>
          <a:prstGeom prst="rect">
            <a:avLst/>
          </a:prstGeom>
        </p:spPr>
        <p:txBody>
          <a:bodyPr lIns="91428" tIns="45713" rIns="91428" bIns="45713" anchor="b"/>
          <a:lstStyle>
            <a:lvl1pPr algn="ctr">
              <a:defRPr sz="6007"/>
            </a:lvl1pPr>
          </a:lstStyle>
          <a:p>
            <a:r>
              <a:rPr lang="zh-CN" altLang="en-US"/>
              <a:t>单击此处编辑母版标题样式</a:t>
            </a:r>
          </a:p>
        </p:txBody>
      </p:sp>
      <p:sp>
        <p:nvSpPr>
          <p:cNvPr id="3" name="副标题 2"/>
          <p:cNvSpPr>
            <a:spLocks noGrp="1"/>
          </p:cNvSpPr>
          <p:nvPr>
            <p:ph type="subTitle" idx="1"/>
          </p:nvPr>
        </p:nvSpPr>
        <p:spPr>
          <a:xfrm>
            <a:off x="1524029" y="3602162"/>
            <a:ext cx="9144174" cy="1655817"/>
          </a:xfrm>
          <a:prstGeom prst="rect">
            <a:avLst/>
          </a:prstGeom>
        </p:spPr>
        <p:txBody>
          <a:bodyPr lIns="91428" tIns="45713" rIns="91428" bIns="45713"/>
          <a:lstStyle>
            <a:lvl1pPr marL="0" indent="0" algn="ctr">
              <a:buNone/>
              <a:defRPr sz="2388"/>
            </a:lvl1pPr>
            <a:lvl2pPr marL="455355" indent="0" algn="ctr">
              <a:buNone/>
              <a:defRPr sz="2026"/>
            </a:lvl2pPr>
            <a:lvl3pPr marL="910708" indent="0" algn="ctr">
              <a:buNone/>
              <a:defRPr sz="1737"/>
            </a:lvl3pPr>
            <a:lvl4pPr marL="1366063" indent="0" algn="ctr">
              <a:buNone/>
              <a:defRPr sz="1592"/>
            </a:lvl4pPr>
            <a:lvl5pPr marL="1820957" indent="0" algn="ctr">
              <a:buNone/>
              <a:defRPr sz="1592"/>
            </a:lvl5pPr>
            <a:lvl6pPr marL="2276311" indent="0" algn="ctr">
              <a:buNone/>
              <a:defRPr sz="1592"/>
            </a:lvl6pPr>
            <a:lvl7pPr marL="2731666" indent="0" algn="ctr">
              <a:buNone/>
              <a:defRPr sz="1592"/>
            </a:lvl7pPr>
            <a:lvl8pPr marL="3187021" indent="0" algn="ctr">
              <a:buNone/>
              <a:defRPr sz="1592"/>
            </a:lvl8pPr>
            <a:lvl9pPr marL="3642376"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2827611926"/>
      </p:ext>
    </p:extLst>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14546DC-2272-CBAE-4E3E-61B34F2B56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DDDD8-DEC1-2110-56CA-03BACD8F1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45B7F8-7446-E595-54DA-288799F68363}"/>
              </a:ext>
            </a:extLst>
          </p:cNvPr>
          <p:cNvSpPr>
            <a:spLocks noGrp="1" noChangeArrowheads="1"/>
          </p:cNvSpPr>
          <p:nvPr>
            <p:ph type="sldNum" sz="quarter" idx="12"/>
          </p:nvPr>
        </p:nvSpPr>
        <p:spPr>
          <a:ln/>
        </p:spPr>
        <p:txBody>
          <a:bodyPr/>
          <a:lstStyle>
            <a:lvl1pPr>
              <a:defRPr/>
            </a:lvl1pPr>
          </a:lstStyle>
          <a:p>
            <a:fld id="{BEA6379B-726F-4D21-A097-24F7608F36CC}" type="slidenum">
              <a:rPr lang="en-US" altLang="en-US"/>
              <a:pPr/>
              <a:t>‹#›</a:t>
            </a:fld>
            <a:endParaRPr lang="en-US" altLang="en-US"/>
          </a:p>
        </p:txBody>
      </p:sp>
    </p:spTree>
    <p:extLst>
      <p:ext uri="{BB962C8B-B14F-4D97-AF65-F5344CB8AC3E}">
        <p14:creationId xmlns:p14="http://schemas.microsoft.com/office/powerpoint/2010/main" val="211780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22ABEF-31E5-B180-4AF9-59D0DB0D67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FE8494-F89D-338E-8E21-DA97D7612A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780C8-9A4C-3001-4A48-663F34FA025E}"/>
              </a:ext>
            </a:extLst>
          </p:cNvPr>
          <p:cNvSpPr>
            <a:spLocks noGrp="1" noChangeArrowheads="1"/>
          </p:cNvSpPr>
          <p:nvPr>
            <p:ph type="sldNum" sz="quarter" idx="12"/>
          </p:nvPr>
        </p:nvSpPr>
        <p:spPr>
          <a:ln/>
        </p:spPr>
        <p:txBody>
          <a:bodyPr/>
          <a:lstStyle>
            <a:lvl1pPr>
              <a:defRPr/>
            </a:lvl1pPr>
          </a:lstStyle>
          <a:p>
            <a:fld id="{F106D442-6177-457E-BAAD-22B1617AB711}" type="slidenum">
              <a:rPr lang="en-US" altLang="en-US"/>
              <a:pPr/>
              <a:t>‹#›</a:t>
            </a:fld>
            <a:endParaRPr lang="en-US" altLang="en-US"/>
          </a:p>
        </p:txBody>
      </p:sp>
    </p:spTree>
    <p:extLst>
      <p:ext uri="{BB962C8B-B14F-4D97-AF65-F5344CB8AC3E}">
        <p14:creationId xmlns:p14="http://schemas.microsoft.com/office/powerpoint/2010/main" val="17429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EAD07E8-48A7-84E3-18E6-B38D45AF8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E1D09B-4F51-AC39-EE7A-1EF9BB6AA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D0A451-A33A-F63A-1EBF-31C6561D08F7}"/>
              </a:ext>
            </a:extLst>
          </p:cNvPr>
          <p:cNvSpPr>
            <a:spLocks noGrp="1" noChangeArrowheads="1"/>
          </p:cNvSpPr>
          <p:nvPr>
            <p:ph type="sldNum" sz="quarter" idx="12"/>
          </p:nvPr>
        </p:nvSpPr>
        <p:spPr>
          <a:ln/>
        </p:spPr>
        <p:txBody>
          <a:bodyPr/>
          <a:lstStyle>
            <a:lvl1pPr>
              <a:defRPr/>
            </a:lvl1pPr>
          </a:lstStyle>
          <a:p>
            <a:fld id="{D2E9BC64-EDD0-4343-BBF9-2C0047879779}" type="slidenum">
              <a:rPr lang="en-US" altLang="en-US"/>
              <a:pPr/>
              <a:t>‹#›</a:t>
            </a:fld>
            <a:endParaRPr lang="en-US" altLang="en-US"/>
          </a:p>
        </p:txBody>
      </p:sp>
    </p:spTree>
    <p:extLst>
      <p:ext uri="{BB962C8B-B14F-4D97-AF65-F5344CB8AC3E}">
        <p14:creationId xmlns:p14="http://schemas.microsoft.com/office/powerpoint/2010/main" val="389189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F46A12-A69D-9F9C-3D54-BAA3D42E69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01BB8-4E5E-AB07-7917-FADD9D77F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20B5F2-2FAB-3BC4-3017-ED629B89AA27}"/>
              </a:ext>
            </a:extLst>
          </p:cNvPr>
          <p:cNvSpPr>
            <a:spLocks noGrp="1" noChangeArrowheads="1"/>
          </p:cNvSpPr>
          <p:nvPr>
            <p:ph type="sldNum" sz="quarter" idx="12"/>
          </p:nvPr>
        </p:nvSpPr>
        <p:spPr>
          <a:ln/>
        </p:spPr>
        <p:txBody>
          <a:bodyPr/>
          <a:lstStyle>
            <a:lvl1pPr>
              <a:defRPr/>
            </a:lvl1pPr>
          </a:lstStyle>
          <a:p>
            <a:fld id="{F4CD242F-9758-4D12-9825-65C02DC1C320}" type="slidenum">
              <a:rPr lang="en-US" altLang="en-US"/>
              <a:pPr/>
              <a:t>‹#›</a:t>
            </a:fld>
            <a:endParaRPr lang="en-US" altLang="en-US"/>
          </a:p>
        </p:txBody>
      </p:sp>
    </p:spTree>
    <p:extLst>
      <p:ext uri="{BB962C8B-B14F-4D97-AF65-F5344CB8AC3E}">
        <p14:creationId xmlns:p14="http://schemas.microsoft.com/office/powerpoint/2010/main" val="129778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47F718-1876-D0AC-FB71-6357C6B4DC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4FD582-BDA5-30DB-231E-11AF24568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455AB9C-DBA4-8808-D004-0DF186F373F3}"/>
              </a:ext>
            </a:extLst>
          </p:cNvPr>
          <p:cNvSpPr>
            <a:spLocks noGrp="1" noChangeArrowheads="1"/>
          </p:cNvSpPr>
          <p:nvPr>
            <p:ph type="sldNum" sz="quarter" idx="12"/>
          </p:nvPr>
        </p:nvSpPr>
        <p:spPr>
          <a:ln/>
        </p:spPr>
        <p:txBody>
          <a:bodyPr/>
          <a:lstStyle>
            <a:lvl1pPr>
              <a:defRPr/>
            </a:lvl1pPr>
          </a:lstStyle>
          <a:p>
            <a:fld id="{801B48C8-69D7-41DF-9E00-3AC7DC8D04E2}" type="slidenum">
              <a:rPr lang="en-US" altLang="en-US"/>
              <a:pPr/>
              <a:t>‹#›</a:t>
            </a:fld>
            <a:endParaRPr lang="en-US" altLang="en-US"/>
          </a:p>
        </p:txBody>
      </p:sp>
    </p:spTree>
    <p:extLst>
      <p:ext uri="{BB962C8B-B14F-4D97-AF65-F5344CB8AC3E}">
        <p14:creationId xmlns:p14="http://schemas.microsoft.com/office/powerpoint/2010/main" val="4174019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3574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40" r:id="rId4"/>
  </p:sldLayoutIdLst>
  <p:transition advTm="3000"/>
  <p:txStyles>
    <p:titleStyle>
      <a:lvl1pPr algn="ctr" defTabSz="1209764" rtl="0" fontAlgn="base">
        <a:spcBef>
          <a:spcPct val="0"/>
        </a:spcBef>
        <a:spcAft>
          <a:spcPct val="0"/>
        </a:spcAft>
        <a:defRPr sz="5862" kern="1200">
          <a:solidFill>
            <a:schemeClr val="tx1"/>
          </a:solidFill>
          <a:latin typeface="+mj-lt"/>
          <a:ea typeface="+mj-ea"/>
          <a:cs typeface="+mj-cs"/>
        </a:defRPr>
      </a:lvl1pPr>
      <a:lvl2pPr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2pPr>
      <a:lvl3pPr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3pPr>
      <a:lvl4pPr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4pPr>
      <a:lvl5pPr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5pPr>
      <a:lvl6pPr marL="330876"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6pPr>
      <a:lvl7pPr marL="661751"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7pPr>
      <a:lvl8pPr marL="992627"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8pPr>
      <a:lvl9pPr marL="1323503" algn="ctr" defTabSz="1209764" rtl="0" fontAlgn="base">
        <a:spcBef>
          <a:spcPct val="0"/>
        </a:spcBef>
        <a:spcAft>
          <a:spcPct val="0"/>
        </a:spcAft>
        <a:defRPr sz="5862">
          <a:solidFill>
            <a:schemeClr val="tx1"/>
          </a:solidFill>
          <a:latin typeface="Arial" panose="020B0604020202020204" pitchFamily="34" charset="0"/>
          <a:ea typeface="微软雅黑" panose="020B0503020204020204" pitchFamily="34" charset="-122"/>
        </a:defRPr>
      </a:lvl9pPr>
    </p:titleStyle>
    <p:bodyStyle>
      <a:lvl1pPr marL="453805" indent="-453805" algn="l" defTabSz="1209764" rtl="0" fontAlgn="base">
        <a:spcBef>
          <a:spcPct val="20000"/>
        </a:spcBef>
        <a:spcAft>
          <a:spcPct val="0"/>
        </a:spcAft>
        <a:buFont typeface="Arial" panose="020B0604020202020204" pitchFamily="34" charset="0"/>
        <a:buChar char="•"/>
        <a:defRPr sz="4270" kern="1200">
          <a:solidFill>
            <a:schemeClr val="tx1"/>
          </a:solidFill>
          <a:latin typeface="+mn-lt"/>
          <a:ea typeface="+mn-ea"/>
          <a:cs typeface="+mn-cs"/>
        </a:defRPr>
      </a:lvl1pPr>
      <a:lvl2pPr marL="983436" indent="-377980" algn="l" defTabSz="1209764" rtl="0" fontAlgn="base">
        <a:spcBef>
          <a:spcPct val="20000"/>
        </a:spcBef>
        <a:spcAft>
          <a:spcPct val="0"/>
        </a:spcAft>
        <a:buFont typeface="Arial" panose="020B0604020202020204" pitchFamily="34" charset="0"/>
        <a:buChar char="–"/>
        <a:defRPr sz="3691" kern="1200">
          <a:solidFill>
            <a:schemeClr val="tx1"/>
          </a:solidFill>
          <a:latin typeface="+mn-lt"/>
          <a:ea typeface="+mn-ea"/>
          <a:cs typeface="+mn-cs"/>
        </a:defRPr>
      </a:lvl2pPr>
      <a:lvl3pPr marL="1513067" indent="-302154" algn="l" defTabSz="1209764" rtl="0" fontAlgn="base">
        <a:spcBef>
          <a:spcPct val="20000"/>
        </a:spcBef>
        <a:spcAft>
          <a:spcPct val="0"/>
        </a:spcAft>
        <a:buFont typeface="Arial" panose="020B0604020202020204" pitchFamily="34" charset="0"/>
        <a:buChar char="•"/>
        <a:defRPr sz="3040" kern="1200">
          <a:solidFill>
            <a:schemeClr val="tx1"/>
          </a:solidFill>
          <a:latin typeface="+mn-lt"/>
          <a:ea typeface="+mn-ea"/>
          <a:cs typeface="+mn-cs"/>
        </a:defRPr>
      </a:lvl3pPr>
      <a:lvl4pPr marL="2117375" indent="-302154" algn="l" defTabSz="1209764" rtl="0" fontAlgn="base">
        <a:spcBef>
          <a:spcPct val="20000"/>
        </a:spcBef>
        <a:spcAft>
          <a:spcPct val="0"/>
        </a:spcAft>
        <a:buFont typeface="Arial" panose="020B0604020202020204" pitchFamily="34" charset="0"/>
        <a:buChar char="–"/>
        <a:defRPr sz="2678" kern="1200">
          <a:solidFill>
            <a:schemeClr val="tx1"/>
          </a:solidFill>
          <a:latin typeface="+mn-lt"/>
          <a:ea typeface="+mn-ea"/>
          <a:cs typeface="+mn-cs"/>
        </a:defRPr>
      </a:lvl4pPr>
      <a:lvl5pPr marL="2722831" indent="-302154" algn="l" defTabSz="1209764" rtl="0" fontAlgn="base">
        <a:spcBef>
          <a:spcPct val="20000"/>
        </a:spcBef>
        <a:spcAft>
          <a:spcPct val="0"/>
        </a:spcAft>
        <a:buFont typeface="Arial" panose="020B0604020202020204" pitchFamily="34" charset="0"/>
        <a:buChar char="»"/>
        <a:defRPr sz="2678" kern="1200">
          <a:solidFill>
            <a:schemeClr val="tx1"/>
          </a:solidFill>
          <a:latin typeface="+mn-lt"/>
          <a:ea typeface="+mn-ea"/>
          <a:cs typeface="+mn-cs"/>
        </a:defRPr>
      </a:lvl5pPr>
      <a:lvl6pPr marL="3328754" indent="-302614" algn="l" defTabSz="1210455" rtl="0" eaLnBrk="1" latinLnBrk="0" hangingPunct="1">
        <a:spcBef>
          <a:spcPct val="20000"/>
        </a:spcBef>
        <a:buFont typeface="Arial" pitchFamily="34" charset="0"/>
        <a:buChar char="•"/>
        <a:defRPr sz="2678" kern="1200">
          <a:solidFill>
            <a:schemeClr val="tx1"/>
          </a:solidFill>
          <a:latin typeface="+mn-lt"/>
          <a:ea typeface="+mn-ea"/>
          <a:cs typeface="+mn-cs"/>
        </a:defRPr>
      </a:lvl6pPr>
      <a:lvl7pPr marL="3933980" indent="-302614" algn="l" defTabSz="1210455" rtl="0" eaLnBrk="1" latinLnBrk="0" hangingPunct="1">
        <a:spcBef>
          <a:spcPct val="20000"/>
        </a:spcBef>
        <a:buFont typeface="Arial" pitchFamily="34" charset="0"/>
        <a:buChar char="•"/>
        <a:defRPr sz="2678" kern="1200">
          <a:solidFill>
            <a:schemeClr val="tx1"/>
          </a:solidFill>
          <a:latin typeface="+mn-lt"/>
          <a:ea typeface="+mn-ea"/>
          <a:cs typeface="+mn-cs"/>
        </a:defRPr>
      </a:lvl7pPr>
      <a:lvl8pPr marL="4539207" indent="-302614" algn="l" defTabSz="1210455" rtl="0" eaLnBrk="1" latinLnBrk="0" hangingPunct="1">
        <a:spcBef>
          <a:spcPct val="20000"/>
        </a:spcBef>
        <a:buFont typeface="Arial" pitchFamily="34" charset="0"/>
        <a:buChar char="•"/>
        <a:defRPr sz="2678" kern="1200">
          <a:solidFill>
            <a:schemeClr val="tx1"/>
          </a:solidFill>
          <a:latin typeface="+mn-lt"/>
          <a:ea typeface="+mn-ea"/>
          <a:cs typeface="+mn-cs"/>
        </a:defRPr>
      </a:lvl8pPr>
      <a:lvl9pPr marL="5144434" indent="-302614" algn="l" defTabSz="1210455" rtl="0" eaLnBrk="1" latinLnBrk="0" hangingPunct="1">
        <a:spcBef>
          <a:spcPct val="20000"/>
        </a:spcBef>
        <a:buFont typeface="Arial" pitchFamily="34" charset="0"/>
        <a:buChar char="•"/>
        <a:defRPr sz="2678" kern="1200">
          <a:solidFill>
            <a:schemeClr val="tx1"/>
          </a:solidFill>
          <a:latin typeface="+mn-lt"/>
          <a:ea typeface="+mn-ea"/>
          <a:cs typeface="+mn-cs"/>
        </a:defRPr>
      </a:lvl9pPr>
    </p:bodyStyle>
    <p:otherStyle>
      <a:defPPr>
        <a:defRPr lang="zh-CN"/>
      </a:defPPr>
      <a:lvl1pPr marL="0" algn="l" defTabSz="1210455" rtl="0" eaLnBrk="1" latinLnBrk="0" hangingPunct="1">
        <a:defRPr sz="2388" kern="1200">
          <a:solidFill>
            <a:schemeClr val="tx1"/>
          </a:solidFill>
          <a:latin typeface="+mn-lt"/>
          <a:ea typeface="+mn-ea"/>
          <a:cs typeface="+mn-cs"/>
        </a:defRPr>
      </a:lvl1pPr>
      <a:lvl2pPr marL="605226" algn="l" defTabSz="1210455" rtl="0" eaLnBrk="1" latinLnBrk="0" hangingPunct="1">
        <a:defRPr sz="2388" kern="1200">
          <a:solidFill>
            <a:schemeClr val="tx1"/>
          </a:solidFill>
          <a:latin typeface="+mn-lt"/>
          <a:ea typeface="+mn-ea"/>
          <a:cs typeface="+mn-cs"/>
        </a:defRPr>
      </a:lvl2pPr>
      <a:lvl3pPr marL="1210455" algn="l" defTabSz="1210455" rtl="0" eaLnBrk="1" latinLnBrk="0" hangingPunct="1">
        <a:defRPr sz="2388" kern="1200">
          <a:solidFill>
            <a:schemeClr val="tx1"/>
          </a:solidFill>
          <a:latin typeface="+mn-lt"/>
          <a:ea typeface="+mn-ea"/>
          <a:cs typeface="+mn-cs"/>
        </a:defRPr>
      </a:lvl3pPr>
      <a:lvl4pPr marL="1815682" algn="l" defTabSz="1210455" rtl="0" eaLnBrk="1" latinLnBrk="0" hangingPunct="1">
        <a:defRPr sz="2388" kern="1200">
          <a:solidFill>
            <a:schemeClr val="tx1"/>
          </a:solidFill>
          <a:latin typeface="+mn-lt"/>
          <a:ea typeface="+mn-ea"/>
          <a:cs typeface="+mn-cs"/>
        </a:defRPr>
      </a:lvl4pPr>
      <a:lvl5pPr marL="2420910" algn="l" defTabSz="1210455" rtl="0" eaLnBrk="1" latinLnBrk="0" hangingPunct="1">
        <a:defRPr sz="2388" kern="1200">
          <a:solidFill>
            <a:schemeClr val="tx1"/>
          </a:solidFill>
          <a:latin typeface="+mn-lt"/>
          <a:ea typeface="+mn-ea"/>
          <a:cs typeface="+mn-cs"/>
        </a:defRPr>
      </a:lvl5pPr>
      <a:lvl6pPr marL="3026138" algn="l" defTabSz="1210455" rtl="0" eaLnBrk="1" latinLnBrk="0" hangingPunct="1">
        <a:defRPr sz="2388" kern="1200">
          <a:solidFill>
            <a:schemeClr val="tx1"/>
          </a:solidFill>
          <a:latin typeface="+mn-lt"/>
          <a:ea typeface="+mn-ea"/>
          <a:cs typeface="+mn-cs"/>
        </a:defRPr>
      </a:lvl6pPr>
      <a:lvl7pPr marL="3631365" algn="l" defTabSz="1210455" rtl="0" eaLnBrk="1" latinLnBrk="0" hangingPunct="1">
        <a:defRPr sz="2388" kern="1200">
          <a:solidFill>
            <a:schemeClr val="tx1"/>
          </a:solidFill>
          <a:latin typeface="+mn-lt"/>
          <a:ea typeface="+mn-ea"/>
          <a:cs typeface="+mn-cs"/>
        </a:defRPr>
      </a:lvl7pPr>
      <a:lvl8pPr marL="4236591" algn="l" defTabSz="1210455" rtl="0" eaLnBrk="1" latinLnBrk="0" hangingPunct="1">
        <a:defRPr sz="2388" kern="1200">
          <a:solidFill>
            <a:schemeClr val="tx1"/>
          </a:solidFill>
          <a:latin typeface="+mn-lt"/>
          <a:ea typeface="+mn-ea"/>
          <a:cs typeface="+mn-cs"/>
        </a:defRPr>
      </a:lvl8pPr>
      <a:lvl9pPr marL="4841820" algn="l" defTabSz="1210455" rtl="0" eaLnBrk="1" latinLnBrk="0" hangingPunct="1">
        <a:defRPr sz="23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5F8C7DA-DD38-DCC2-E1DD-D4B33C5B4CC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B2B734F-012B-00C0-3BA3-ED5AD833457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F3617669-8B3B-4C0F-8CA0-87C5BC16DF08}" type="slidenum">
              <a:rPr lang="en-US" altLang="en-US"/>
              <a:pPr/>
              <a:t>‹#›</a:t>
            </a:fld>
            <a:endParaRPr lang="en-US" altLang="en-US"/>
          </a:p>
        </p:txBody>
      </p:sp>
    </p:spTree>
    <p:extLst>
      <p:ext uri="{BB962C8B-B14F-4D97-AF65-F5344CB8AC3E}">
        <p14:creationId xmlns:p14="http://schemas.microsoft.com/office/powerpoint/2010/main" val="274105920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38.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4.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 Id="rId14"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 Id="rId14" Type="http://schemas.openxmlformats.org/officeDocument/2006/relationships/image" Target="../media/image43.sv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4.png"/><Relationship Id="rId15" Type="http://schemas.openxmlformats.org/officeDocument/2006/relationships/image" Target="../media/image47.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4.png"/><Relationship Id="rId15" Type="http://schemas.openxmlformats.org/officeDocument/2006/relationships/image" Target="../media/image47.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5.png"/><Relationship Id="rId3" Type="http://schemas.microsoft.com/office/2007/relationships/media" Target="../media/media3.m4a"/><Relationship Id="rId7" Type="http://schemas.openxmlformats.org/officeDocument/2006/relationships/image" Target="../media/image2.png"/><Relationship Id="rId12" Type="http://schemas.openxmlformats.org/officeDocument/2006/relationships/image" Target="../media/image5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image" Target="../media/image5.png"/><Relationship Id="rId4" Type="http://schemas.openxmlformats.org/officeDocument/2006/relationships/audio" Target="../media/media3.m4a"/><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png"/><Relationship Id="rId15" Type="http://schemas.openxmlformats.org/officeDocument/2006/relationships/image" Target="../media/image56.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 Id="rId14" Type="http://schemas.openxmlformats.org/officeDocument/2006/relationships/image" Target="../media/image43.sv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40.png"/><Relationship Id="rId5" Type="http://schemas.openxmlformats.org/officeDocument/2006/relationships/image" Target="../media/image4.png"/><Relationship Id="rId15" Type="http://schemas.openxmlformats.org/officeDocument/2006/relationships/image" Target="../media/image56.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 Id="rId14"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g"/><Relationship Id="rId10" Type="http://schemas.openxmlformats.org/officeDocument/2006/relationships/image" Target="../media/image39.png"/><Relationship Id="rId4" Type="http://schemas.openxmlformats.org/officeDocument/2006/relationships/image" Target="../media/image59.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gif"/><Relationship Id="rId18" Type="http://schemas.openxmlformats.org/officeDocument/2006/relationships/image" Target="../media/image20.gif"/><Relationship Id="rId3" Type="http://schemas.openxmlformats.org/officeDocument/2006/relationships/slideLayout" Target="../slideLayouts/slideLayout5.xml"/><Relationship Id="rId7" Type="http://schemas.openxmlformats.org/officeDocument/2006/relationships/slide" Target="slide9.xml"/><Relationship Id="rId12" Type="http://schemas.openxmlformats.org/officeDocument/2006/relationships/slide" Target="slide7.xml"/><Relationship Id="rId17" Type="http://schemas.openxmlformats.org/officeDocument/2006/relationships/slide" Target="slide6.xml"/><Relationship Id="rId2" Type="http://schemas.openxmlformats.org/officeDocument/2006/relationships/audio" Target="../media/media1.mp3"/><Relationship Id="rId16" Type="http://schemas.openxmlformats.org/officeDocument/2006/relationships/image" Target="../media/image19.gif"/><Relationship Id="rId1" Type="http://schemas.microsoft.com/office/2007/relationships/media" Target="../media/media1.mp3"/><Relationship Id="rId6" Type="http://schemas.openxmlformats.org/officeDocument/2006/relationships/image" Target="../media/image13.gif"/><Relationship Id="rId11" Type="http://schemas.openxmlformats.org/officeDocument/2006/relationships/image" Target="../media/image16.gif"/><Relationship Id="rId5" Type="http://schemas.openxmlformats.org/officeDocument/2006/relationships/slide" Target="slide5.xml"/><Relationship Id="rId15" Type="http://schemas.openxmlformats.org/officeDocument/2006/relationships/image" Target="../media/image18.gif"/><Relationship Id="rId10" Type="http://schemas.openxmlformats.org/officeDocument/2006/relationships/image" Target="../media/image15.gif"/><Relationship Id="rId19"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slide" Target="slide4.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3.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image" Target="../media/image4.png"/><Relationship Id="rId1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21.jp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9.gif"/><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6.xml"/><Relationship Id="rId7" Type="http://schemas.openxmlformats.org/officeDocument/2006/relationships/image" Target="../media/image26.jp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6.xml"/><Relationship Id="rId7" Type="http://schemas.openxmlformats.org/officeDocument/2006/relationships/image" Target="../media/image27.jp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27.jp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0.gif"/><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47" name="组合 46">
            <a:extLst>
              <a:ext uri="{FF2B5EF4-FFF2-40B4-BE49-F238E27FC236}">
                <a16:creationId xmlns:a16="http://schemas.microsoft.com/office/drawing/2014/main" id="{3F8C0A54-68E3-4813-83AA-604DAC2CA03C}"/>
              </a:ext>
            </a:extLst>
          </p:cNvPr>
          <p:cNvGrpSpPr/>
          <p:nvPr/>
        </p:nvGrpSpPr>
        <p:grpSpPr>
          <a:xfrm>
            <a:off x="877509" y="2631177"/>
            <a:ext cx="3900231" cy="2554545"/>
            <a:chOff x="2607267" y="2151100"/>
            <a:chExt cx="7115460" cy="5029698"/>
          </a:xfrm>
        </p:grpSpPr>
        <p:pic>
          <p:nvPicPr>
            <p:cNvPr id="48" name="图片 47">
              <a:extLst>
                <a:ext uri="{FF2B5EF4-FFF2-40B4-BE49-F238E27FC236}">
                  <a16:creationId xmlns:a16="http://schemas.microsoft.com/office/drawing/2014/main" id="{BED5CA85-E448-4E7A-B749-72FDEAA82E2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49" name="图片 48">
              <a:extLst>
                <a:ext uri="{FF2B5EF4-FFF2-40B4-BE49-F238E27FC236}">
                  <a16:creationId xmlns:a16="http://schemas.microsoft.com/office/drawing/2014/main" id="{E69C2CD5-7047-4AF5-B9A5-56CBB6E37F8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sp>
        <p:nvSpPr>
          <p:cNvPr id="2" name="TextBox 1">
            <a:extLst>
              <a:ext uri="{FF2B5EF4-FFF2-40B4-BE49-F238E27FC236}">
                <a16:creationId xmlns:a16="http://schemas.microsoft.com/office/drawing/2014/main" id="{46BB3080-D462-1522-4983-C009FA981763}"/>
              </a:ext>
            </a:extLst>
          </p:cNvPr>
          <p:cNvSpPr txBox="1"/>
          <p:nvPr/>
        </p:nvSpPr>
        <p:spPr>
          <a:xfrm>
            <a:off x="1803345" y="648928"/>
            <a:ext cx="8424999" cy="1938992"/>
          </a:xfrm>
          <a:prstGeom prst="rect">
            <a:avLst/>
          </a:prstGeom>
          <a:noFill/>
        </p:spPr>
        <p:txBody>
          <a:bodyPr wrap="non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NHIỆT LIỆT CHÀO MỪNG CÁC THẦY CÔ </a:t>
            </a:r>
          </a:p>
          <a:p>
            <a:pPr algn="ctr"/>
            <a:r>
              <a:rPr lang="en-US" sz="3200" b="1" dirty="0">
                <a:solidFill>
                  <a:srgbClr val="0070C0"/>
                </a:solidFill>
                <a:latin typeface="Times New Roman" panose="02020603050405020304" pitchFamily="18" charset="0"/>
                <a:cs typeface="Times New Roman" panose="02020603050405020304" pitchFamily="18" charset="0"/>
              </a:rPr>
              <a:t>VÀ CÁC EM ĐẾN VỚI CHUYÊN ĐỀ</a:t>
            </a:r>
          </a:p>
          <a:p>
            <a:pPr algn="ct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Dạy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lớp</a:t>
            </a:r>
            <a:r>
              <a:rPr lang="en-US" sz="2800" b="1" dirty="0">
                <a:solidFill>
                  <a:srgbClr val="FF0000"/>
                </a:solidFill>
                <a:latin typeface="Times New Roman" panose="02020603050405020304" pitchFamily="18" charset="0"/>
                <a:cs typeface="Times New Roman" panose="02020603050405020304" pitchFamily="18" charset="0"/>
              </a:rPr>
              <a:t> 6 ”</a:t>
            </a:r>
          </a:p>
        </p:txBody>
      </p:sp>
      <p:sp>
        <p:nvSpPr>
          <p:cNvPr id="5" name="TextBox 4">
            <a:extLst>
              <a:ext uri="{FF2B5EF4-FFF2-40B4-BE49-F238E27FC236}">
                <a16:creationId xmlns:a16="http://schemas.microsoft.com/office/drawing/2014/main" id="{C93E0783-89B0-2AB3-F85C-8BAFFEAA459D}"/>
              </a:ext>
            </a:extLst>
          </p:cNvPr>
          <p:cNvSpPr txBox="1"/>
          <p:nvPr/>
        </p:nvSpPr>
        <p:spPr>
          <a:xfrm>
            <a:off x="4523361" y="2846573"/>
            <a:ext cx="6609459" cy="21236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Nguyễn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Thị</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Thuỷ</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THCS Tân </a:t>
            </a:r>
            <a:r>
              <a:rPr lang="en-US" sz="2400" b="1" dirty="0" err="1">
                <a:solidFill>
                  <a:srgbClr val="0070C0"/>
                </a:solidFill>
                <a:latin typeface="Times New Roman" panose="02020603050405020304" pitchFamily="18" charset="0"/>
                <a:cs typeface="Times New Roman" panose="02020603050405020304" pitchFamily="18" charset="0"/>
              </a:rPr>
              <a:t>Định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quận</a:t>
            </a:r>
            <a:r>
              <a:rPr lang="en-US" sz="2400" b="1" dirty="0">
                <a:solidFill>
                  <a:srgbClr val="0070C0"/>
                </a:solidFill>
                <a:latin typeface="Times New Roman" panose="02020603050405020304" pitchFamily="18" charset="0"/>
                <a:cs typeface="Times New Roman" panose="02020603050405020304" pitchFamily="18" charset="0"/>
              </a:rPr>
              <a:t>  Hoàng Mai</a:t>
            </a:r>
          </a:p>
          <a:p>
            <a:pPr algn="r">
              <a:lnSpc>
                <a:spcPct val="150000"/>
              </a:lnSpc>
            </a:pPr>
            <a:r>
              <a:rPr lang="en-US" sz="2400" b="1" i="1" dirty="0" err="1">
                <a:latin typeface="Times New Roman" panose="02020603050405020304" pitchFamily="18" charset="0"/>
                <a:cs typeface="Times New Roman" panose="02020603050405020304" pitchFamily="18" charset="0"/>
              </a:rPr>
              <a:t>Hoàng</a:t>
            </a:r>
            <a:r>
              <a:rPr lang="en-US" sz="2400" b="1" i="1" dirty="0">
                <a:latin typeface="Times New Roman" panose="02020603050405020304" pitchFamily="18" charset="0"/>
                <a:cs typeface="Times New Roman" panose="02020603050405020304" pitchFamily="18" charset="0"/>
              </a:rPr>
              <a:t> Mai, </a:t>
            </a:r>
            <a:r>
              <a:rPr lang="en-US" sz="2400" b="1" i="1" dirty="0" err="1">
                <a:latin typeface="Times New Roman" panose="02020603050405020304" pitchFamily="18" charset="0"/>
                <a:cs typeface="Times New Roman" panose="02020603050405020304" pitchFamily="18" charset="0"/>
              </a:rPr>
              <a:t>ngày</a:t>
            </a:r>
            <a:r>
              <a:rPr lang="en-US" sz="2400" b="1" i="1" dirty="0">
                <a:latin typeface="Times New Roman" panose="02020603050405020304" pitchFamily="18" charset="0"/>
                <a:cs typeface="Times New Roman" panose="02020603050405020304" pitchFamily="18" charset="0"/>
              </a:rPr>
              <a:t> 31 </a:t>
            </a:r>
            <a:r>
              <a:rPr lang="en-US" sz="2400" b="1" i="1" dirty="0" err="1">
                <a:latin typeface="Times New Roman" panose="02020603050405020304" pitchFamily="18" charset="0"/>
                <a:cs typeface="Times New Roman" panose="02020603050405020304" pitchFamily="18" charset="0"/>
              </a:rPr>
              <a:t>tháng</a:t>
            </a:r>
            <a:r>
              <a:rPr lang="en-US" sz="2400" b="1" i="1" dirty="0">
                <a:latin typeface="Times New Roman" panose="02020603050405020304" pitchFamily="18" charset="0"/>
                <a:cs typeface="Times New Roman" panose="02020603050405020304" pitchFamily="18" charset="0"/>
              </a:rPr>
              <a:t> 3 </a:t>
            </a:r>
            <a:r>
              <a:rPr lang="en-US" sz="2400" b="1" i="1" dirty="0" err="1">
                <a:latin typeface="Times New Roman" panose="02020603050405020304" pitchFamily="18" charset="0"/>
                <a:cs typeface="Times New Roman" panose="02020603050405020304" pitchFamily="18" charset="0"/>
              </a:rPr>
              <a:t>năm</a:t>
            </a:r>
            <a:r>
              <a:rPr lang="en-US" sz="2400" b="1" i="1" dirty="0">
                <a:latin typeface="Times New Roman" panose="02020603050405020304" pitchFamily="18" charset="0"/>
                <a:cs typeface="Times New Roman" panose="02020603050405020304" pitchFamily="18" charset="0"/>
              </a:rPr>
              <a:t> 2023</a:t>
            </a:r>
          </a:p>
          <a:p>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004262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282"/>
            <a:ext cx="12895385" cy="6762149"/>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19" name="组合 18">
            <a:extLst>
              <a:ext uri="{FF2B5EF4-FFF2-40B4-BE49-F238E27FC236}">
                <a16:creationId xmlns:a16="http://schemas.microsoft.com/office/drawing/2014/main" id="{E4313517-275A-4294-96EA-460F2EB4337B}"/>
              </a:ext>
            </a:extLst>
          </p:cNvPr>
          <p:cNvGrpSpPr/>
          <p:nvPr/>
        </p:nvGrpSpPr>
        <p:grpSpPr>
          <a:xfrm>
            <a:off x="-1241771" y="2082131"/>
            <a:ext cx="4390245" cy="3728908"/>
            <a:chOff x="-1483102" y="834699"/>
            <a:chExt cx="4908113" cy="4168765"/>
          </a:xfrm>
        </p:grpSpPr>
        <p:pic>
          <p:nvPicPr>
            <p:cNvPr id="14" name="图片 13">
              <a:extLst>
                <a:ext uri="{FF2B5EF4-FFF2-40B4-BE49-F238E27FC236}">
                  <a16:creationId xmlns:a16="http://schemas.microsoft.com/office/drawing/2014/main" id="{71214595-C650-4EBD-88C2-84C9A76A1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102" y="834699"/>
              <a:ext cx="3796649" cy="3651739"/>
            </a:xfrm>
            <a:prstGeom prst="rect">
              <a:avLst/>
            </a:prstGeom>
          </p:spPr>
        </p:pic>
        <p:pic>
          <p:nvPicPr>
            <p:cNvPr id="16" name="图片 15">
              <a:extLst>
                <a:ext uri="{FF2B5EF4-FFF2-40B4-BE49-F238E27FC236}">
                  <a16:creationId xmlns:a16="http://schemas.microsoft.com/office/drawing/2014/main" id="{FF623C0F-F96F-4040-A266-B37CF10B9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852" y="2075812"/>
              <a:ext cx="2506159" cy="2410626"/>
            </a:xfrm>
            <a:prstGeom prst="rect">
              <a:avLst/>
            </a:prstGeom>
          </p:spPr>
        </p:pic>
        <p:pic>
          <p:nvPicPr>
            <p:cNvPr id="18" name="图片 17">
              <a:extLst>
                <a:ext uri="{FF2B5EF4-FFF2-40B4-BE49-F238E27FC236}">
                  <a16:creationId xmlns:a16="http://schemas.microsoft.com/office/drawing/2014/main" id="{0EA0B81D-26A8-474D-A3C6-3CF608FBA0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11778">
              <a:off x="-567782" y="2582810"/>
              <a:ext cx="2519169" cy="2420654"/>
            </a:xfrm>
            <a:prstGeom prst="rect">
              <a:avLst/>
            </a:prstGeom>
          </p:spPr>
        </p:pic>
      </p:grpSp>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2977697" y="2760498"/>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5">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grpSp>
        <p:nvGrpSpPr>
          <p:cNvPr id="54" name="组合 53">
            <a:extLst>
              <a:ext uri="{FF2B5EF4-FFF2-40B4-BE49-F238E27FC236}">
                <a16:creationId xmlns:a16="http://schemas.microsoft.com/office/drawing/2014/main" id="{59394E1A-1E68-4F1B-B2BA-A2EA459295FF}"/>
              </a:ext>
            </a:extLst>
          </p:cNvPr>
          <p:cNvGrpSpPr/>
          <p:nvPr/>
        </p:nvGrpSpPr>
        <p:grpSpPr>
          <a:xfrm>
            <a:off x="-1894909" y="5836498"/>
            <a:ext cx="4683737" cy="4065743"/>
            <a:chOff x="-1894909" y="5416509"/>
            <a:chExt cx="4683737" cy="4065743"/>
          </a:xfrm>
        </p:grpSpPr>
        <p:pic>
          <p:nvPicPr>
            <p:cNvPr id="38" name="图片 37">
              <a:extLst>
                <a:ext uri="{FF2B5EF4-FFF2-40B4-BE49-F238E27FC236}">
                  <a16:creationId xmlns:a16="http://schemas.microsoft.com/office/drawing/2014/main" id="{D4A7F997-73D8-4E6D-8BE9-EEE5BEE3505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4830327">
              <a:off x="-1234424" y="5331572"/>
              <a:ext cx="3362767" cy="4683737"/>
            </a:xfrm>
            <a:prstGeom prst="rect">
              <a:avLst/>
            </a:prstGeom>
          </p:spPr>
        </p:pic>
        <p:pic>
          <p:nvPicPr>
            <p:cNvPr id="40" name="图片 39">
              <a:extLst>
                <a:ext uri="{FF2B5EF4-FFF2-40B4-BE49-F238E27FC236}">
                  <a16:creationId xmlns:a16="http://schemas.microsoft.com/office/drawing/2014/main" id="{2EA755F3-A86E-4C4E-9723-ED8685D39A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549046">
              <a:off x="-1075999" y="5416509"/>
              <a:ext cx="2640514" cy="2074184"/>
            </a:xfrm>
            <a:prstGeom prst="rect">
              <a:avLst/>
            </a:prstGeom>
          </p:spPr>
        </p:pic>
        <p:pic>
          <p:nvPicPr>
            <p:cNvPr id="44" name="图片 43">
              <a:extLst>
                <a:ext uri="{FF2B5EF4-FFF2-40B4-BE49-F238E27FC236}">
                  <a16:creationId xmlns:a16="http://schemas.microsoft.com/office/drawing/2014/main" id="{1FBCD71D-3E11-4DA7-9A64-4D5E9302AB3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920130">
              <a:off x="-215237" y="5724463"/>
              <a:ext cx="2722376" cy="3757789"/>
            </a:xfrm>
            <a:prstGeom prst="rect">
              <a:avLst/>
            </a:prstGeom>
          </p:spPr>
        </p:pic>
      </p:grpSp>
      <p:sp>
        <p:nvSpPr>
          <p:cNvPr id="39" name="TextBox 38">
            <a:extLst>
              <a:ext uri="{FF2B5EF4-FFF2-40B4-BE49-F238E27FC236}">
                <a16:creationId xmlns:a16="http://schemas.microsoft.com/office/drawing/2014/main" id="{4CA719A3-CB04-49A0-968D-95531E1C5FCC}"/>
              </a:ext>
            </a:extLst>
          </p:cNvPr>
          <p:cNvSpPr txBox="1"/>
          <p:nvPr/>
        </p:nvSpPr>
        <p:spPr>
          <a:xfrm>
            <a:off x="1076994" y="1057979"/>
            <a:ext cx="10208260"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b="1" dirty="0" err="1">
                <a:solidFill>
                  <a:srgbClr val="002060"/>
                </a:solidFill>
                <a:effectLst/>
                <a:ea typeface="#9Slide03 Roboto Condensed Bold" panose="02000000000000000000" pitchFamily="2" charset="0"/>
              </a:rPr>
              <a:t>Tiết</a:t>
            </a:r>
            <a:r>
              <a:rPr lang="en-US" sz="4000" b="1" dirty="0">
                <a:solidFill>
                  <a:srgbClr val="002060"/>
                </a:solidFill>
                <a:effectLst/>
                <a:ea typeface="#9Slide03 Roboto Condensed Bold" panose="02000000000000000000" pitchFamily="2" charset="0"/>
              </a:rPr>
              <a:t> 113 - </a:t>
            </a:r>
            <a:r>
              <a:rPr lang="en-US" sz="4000" b="1" dirty="0" err="1">
                <a:solidFill>
                  <a:srgbClr val="002060"/>
                </a:solidFill>
                <a:effectLst/>
                <a:ea typeface="#9Slide03 Roboto Condensed Bold" panose="02000000000000000000" pitchFamily="2" charset="0"/>
              </a:rPr>
              <a:t>Văn</a:t>
            </a:r>
            <a:r>
              <a:rPr lang="en-US" sz="4000" b="1" dirty="0">
                <a:solidFill>
                  <a:srgbClr val="002060"/>
                </a:solidFill>
                <a:effectLst/>
                <a:ea typeface="#9Slide03 Roboto Condensed Bold" panose="02000000000000000000" pitchFamily="2" charset="0"/>
              </a:rPr>
              <a:t> </a:t>
            </a:r>
            <a:r>
              <a:rPr lang="en-US" sz="4000" b="1" dirty="0" err="1">
                <a:solidFill>
                  <a:srgbClr val="002060"/>
                </a:solidFill>
                <a:effectLst/>
                <a:ea typeface="#9Slide03 Roboto Condensed Bold" panose="02000000000000000000" pitchFamily="2" charset="0"/>
              </a:rPr>
              <a:t>bản</a:t>
            </a:r>
            <a:r>
              <a:rPr lang="en-US" sz="4000" b="1" dirty="0">
                <a:solidFill>
                  <a:srgbClr val="002060"/>
                </a:solidFill>
                <a:effectLst/>
                <a:ea typeface="#9Slide03 Roboto Condensed Bold" panose="02000000000000000000" pitchFamily="2" charset="0"/>
              </a:rPr>
              <a:t> 1</a:t>
            </a:r>
          </a:p>
          <a:p>
            <a:pPr algn="ctr"/>
            <a:r>
              <a:rPr lang="en-US" sz="4400" b="1" dirty="0">
                <a:solidFill>
                  <a:srgbClr val="FF0000"/>
                </a:solidFill>
                <a:effectLst/>
                <a:ea typeface="#9Slide03 Roboto Condensed Bold" panose="02000000000000000000" pitchFamily="2" charset="0"/>
              </a:rPr>
              <a:t>TRÁI ĐẤT - CÁI NÔI CỦA SỰ SỐNG</a:t>
            </a:r>
          </a:p>
          <a:p>
            <a:pPr algn="r"/>
            <a:r>
              <a:rPr lang="en-US" sz="3600" b="1" dirty="0" err="1">
                <a:solidFill>
                  <a:srgbClr val="C00000"/>
                </a:solidFill>
                <a:ea typeface="#9Slide03 Roboto Condensed Bold" panose="02000000000000000000" pitchFamily="2" charset="0"/>
              </a:rPr>
              <a:t>Hồ</a:t>
            </a:r>
            <a:r>
              <a:rPr lang="en-US" sz="3600" b="1" dirty="0">
                <a:solidFill>
                  <a:srgbClr val="C00000"/>
                </a:solidFill>
                <a:ea typeface="#9Slide03 Roboto Condensed Bold" panose="02000000000000000000" pitchFamily="2" charset="0"/>
              </a:rPr>
              <a:t> </a:t>
            </a:r>
            <a:r>
              <a:rPr lang="en-US" sz="3600" b="1" dirty="0" err="1">
                <a:solidFill>
                  <a:srgbClr val="C00000"/>
                </a:solidFill>
                <a:ea typeface="#9Slide03 Roboto Condensed Bold" panose="02000000000000000000" pitchFamily="2" charset="0"/>
              </a:rPr>
              <a:t>Thanh</a:t>
            </a:r>
            <a:r>
              <a:rPr lang="en-US" sz="3600" b="1" dirty="0">
                <a:solidFill>
                  <a:srgbClr val="C00000"/>
                </a:solidFill>
                <a:ea typeface="#9Slide03 Roboto Condensed Bold" panose="02000000000000000000" pitchFamily="2" charset="0"/>
              </a:rPr>
              <a:t> </a:t>
            </a:r>
            <a:r>
              <a:rPr lang="en-US" sz="3600" b="1" dirty="0" err="1">
                <a:solidFill>
                  <a:srgbClr val="C00000"/>
                </a:solidFill>
                <a:ea typeface="#9Slide03 Roboto Condensed Bold" panose="02000000000000000000" pitchFamily="2" charset="0"/>
              </a:rPr>
              <a:t>Trang</a:t>
            </a:r>
            <a:endParaRPr lang="en-US" sz="3600" dirty="0">
              <a:solidFill>
                <a:srgbClr val="C00000"/>
              </a:solidFill>
              <a:ea typeface="#9Slide03 Roboto Condensed Bold" panose="02000000000000000000" pitchFamily="2" charset="0"/>
            </a:endParaRPr>
          </a:p>
        </p:txBody>
      </p:sp>
      <p:sp>
        <p:nvSpPr>
          <p:cNvPr id="3" name="TextBox 2">
            <a:extLst>
              <a:ext uri="{FF2B5EF4-FFF2-40B4-BE49-F238E27FC236}">
                <a16:creationId xmlns:a16="http://schemas.microsoft.com/office/drawing/2014/main" id="{E67FD61C-9875-44D7-BABB-623076E6DBEF}"/>
              </a:ext>
            </a:extLst>
          </p:cNvPr>
          <p:cNvSpPr txBox="1"/>
          <p:nvPr/>
        </p:nvSpPr>
        <p:spPr>
          <a:xfrm>
            <a:off x="1544826" y="122712"/>
            <a:ext cx="9360255" cy="707886"/>
          </a:xfrm>
          <a:prstGeom prst="rect">
            <a:avLst/>
          </a:prstGeom>
          <a:solidFill>
            <a:schemeClr val="tx1">
              <a:lumMod val="65000"/>
              <a:lumOff val="35000"/>
            </a:schemeClr>
          </a:solidFill>
        </p:spPr>
        <p:txBody>
          <a:bodyPr wrap="none" rtlCol="0">
            <a:spAutoFit/>
          </a:bodyPr>
          <a:lstStyle/>
          <a:p>
            <a:r>
              <a:rPr lang="en-US" sz="4000" b="1" dirty="0" err="1">
                <a:solidFill>
                  <a:schemeClr val="bg1"/>
                </a:solidFill>
                <a:ea typeface="#9Slide03 Roboto Condensed Bold" panose="02000000000000000000" pitchFamily="2" charset="0"/>
              </a:rPr>
              <a:t>BÀI</a:t>
            </a:r>
            <a:r>
              <a:rPr lang="en-US" sz="4000" b="1" dirty="0">
                <a:solidFill>
                  <a:schemeClr val="bg1"/>
                </a:solidFill>
                <a:ea typeface="#9Slide03 Roboto Condensed Bold" panose="02000000000000000000" pitchFamily="2" charset="0"/>
              </a:rPr>
              <a:t> 9: </a:t>
            </a:r>
            <a:r>
              <a:rPr lang="en-US" sz="4000" b="1" dirty="0" err="1">
                <a:solidFill>
                  <a:schemeClr val="bg1"/>
                </a:solidFill>
                <a:ea typeface="#9Slide03 Roboto Condensed Bold" panose="02000000000000000000" pitchFamily="2" charset="0"/>
              </a:rPr>
              <a:t>TRÁI</a:t>
            </a:r>
            <a:r>
              <a:rPr lang="en-US" sz="4000" b="1" dirty="0">
                <a:solidFill>
                  <a:schemeClr val="bg1"/>
                </a:solidFill>
                <a:ea typeface="#9Slide03 Roboto Condensed Bold" panose="02000000000000000000" pitchFamily="2" charset="0"/>
              </a:rPr>
              <a:t> </a:t>
            </a:r>
            <a:r>
              <a:rPr lang="en-US" sz="4000" b="1" dirty="0" err="1">
                <a:solidFill>
                  <a:schemeClr val="bg1"/>
                </a:solidFill>
                <a:ea typeface="#9Slide03 Roboto Condensed Bold" panose="02000000000000000000" pitchFamily="2" charset="0"/>
              </a:rPr>
              <a:t>ĐẤT</a:t>
            </a:r>
            <a:r>
              <a:rPr lang="en-US" sz="4000" b="1" dirty="0">
                <a:solidFill>
                  <a:schemeClr val="bg1"/>
                </a:solidFill>
                <a:ea typeface="#9Slide03 Roboto Condensed Bold" panose="02000000000000000000" pitchFamily="2" charset="0"/>
              </a:rPr>
              <a:t> – </a:t>
            </a:r>
            <a:r>
              <a:rPr lang="en-US" sz="4000" b="1" dirty="0" err="1">
                <a:solidFill>
                  <a:schemeClr val="bg1"/>
                </a:solidFill>
                <a:ea typeface="#9Slide03 Roboto Condensed Bold" panose="02000000000000000000" pitchFamily="2" charset="0"/>
              </a:rPr>
              <a:t>NGÔI</a:t>
            </a:r>
            <a:r>
              <a:rPr lang="en-US" sz="4000" b="1" dirty="0">
                <a:solidFill>
                  <a:schemeClr val="bg1"/>
                </a:solidFill>
                <a:ea typeface="#9Slide03 Roboto Condensed Bold" panose="02000000000000000000" pitchFamily="2" charset="0"/>
              </a:rPr>
              <a:t> </a:t>
            </a:r>
            <a:r>
              <a:rPr lang="en-US" sz="4000" b="1" dirty="0" err="1">
                <a:solidFill>
                  <a:schemeClr val="bg1"/>
                </a:solidFill>
                <a:ea typeface="#9Slide03 Roboto Condensed Bold" panose="02000000000000000000" pitchFamily="2" charset="0"/>
              </a:rPr>
              <a:t>NHÀ</a:t>
            </a:r>
            <a:r>
              <a:rPr lang="en-US" sz="4000" b="1" dirty="0">
                <a:solidFill>
                  <a:schemeClr val="bg1"/>
                </a:solidFill>
                <a:ea typeface="#9Slide03 Roboto Condensed Bold" panose="02000000000000000000" pitchFamily="2" charset="0"/>
              </a:rPr>
              <a:t> CHUNG</a:t>
            </a:r>
          </a:p>
        </p:txBody>
      </p:sp>
    </p:spTree>
    <p:extLst>
      <p:ext uri="{BB962C8B-B14F-4D97-AF65-F5344CB8AC3E}">
        <p14:creationId xmlns:p14="http://schemas.microsoft.com/office/powerpoint/2010/main" val="24326821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4373317"/>
            <a:ext cx="4259607" cy="4464081"/>
            <a:chOff x="7951111" y="4168478"/>
            <a:chExt cx="4259607" cy="4464081"/>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952397">
              <a:off x="9488342" y="42569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9">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430200">
              <a:off x="9169198" y="4967050"/>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33830">
              <a:off x="7562690" y="4556899"/>
              <a:ext cx="3622030" cy="2845187"/>
            </a:xfrm>
            <a:prstGeom prst="rect">
              <a:avLst/>
            </a:prstGeom>
          </p:spPr>
        </p:pic>
      </p:grpSp>
      <p:pic>
        <p:nvPicPr>
          <p:cNvPr id="26" name="图形 15">
            <a:extLst>
              <a:ext uri="{FF2B5EF4-FFF2-40B4-BE49-F238E27FC236}">
                <a16:creationId xmlns:a16="http://schemas.microsoft.com/office/drawing/2014/main" id="{6BD9B213-8602-4773-950D-77D12DC59C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5920" y="-439151"/>
            <a:ext cx="1812018" cy="1077416"/>
          </a:xfrm>
          <a:prstGeom prst="rect">
            <a:avLst/>
          </a:prstGeom>
        </p:spPr>
      </p:pic>
      <p:pic>
        <p:nvPicPr>
          <p:cNvPr id="28" name="图形 18">
            <a:extLst>
              <a:ext uri="{FF2B5EF4-FFF2-40B4-BE49-F238E27FC236}">
                <a16:creationId xmlns:a16="http://schemas.microsoft.com/office/drawing/2014/main" id="{405FAD86-3E8E-4234-9C1C-97BA88B87F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194302">
            <a:off x="-416553" y="1009242"/>
            <a:ext cx="1586752" cy="1199554"/>
          </a:xfrm>
          <a:prstGeom prst="rect">
            <a:avLst/>
          </a:prstGeom>
        </p:spPr>
      </p:pic>
      <p:grpSp>
        <p:nvGrpSpPr>
          <p:cNvPr id="2" name="Nhóm 188">
            <a:extLst>
              <a:ext uri="{FF2B5EF4-FFF2-40B4-BE49-F238E27FC236}">
                <a16:creationId xmlns:a16="http://schemas.microsoft.com/office/drawing/2014/main" id="{5F425B40-71DC-7130-D3F6-EC7F6040E481}"/>
              </a:ext>
            </a:extLst>
          </p:cNvPr>
          <p:cNvGrpSpPr/>
          <p:nvPr/>
        </p:nvGrpSpPr>
        <p:grpSpPr>
          <a:xfrm flipH="1">
            <a:off x="7677680" y="3109020"/>
            <a:ext cx="4580913" cy="3872912"/>
            <a:chOff x="153825" y="836399"/>
            <a:chExt cx="3836345" cy="3872912"/>
          </a:xfrm>
        </p:grpSpPr>
        <p:sp>
          <p:nvSpPr>
            <p:cNvPr id="3" name="Google Shape;1714;p33">
              <a:extLst>
                <a:ext uri="{FF2B5EF4-FFF2-40B4-BE49-F238E27FC236}">
                  <a16:creationId xmlns:a16="http://schemas.microsoft.com/office/drawing/2014/main" id="{7EF3306C-829C-2FDC-B58B-171E2EA7D631}"/>
                </a:ext>
              </a:extLst>
            </p:cNvPr>
            <p:cNvSpPr/>
            <p:nvPr/>
          </p:nvSpPr>
          <p:spPr>
            <a:xfrm rot="-5400000" flipH="1">
              <a:off x="997846" y="1489355"/>
              <a:ext cx="2714478" cy="3270170"/>
            </a:xfrm>
            <a:custGeom>
              <a:avLst/>
              <a:gdLst/>
              <a:ahLst/>
              <a:cxnLst/>
              <a:rect l="l" t="t" r="r" b="b"/>
              <a:pathLst>
                <a:path w="11351" h="13085" extrusionOk="0">
                  <a:moveTo>
                    <a:pt x="9862" y="1"/>
                  </a:moveTo>
                  <a:cubicBezTo>
                    <a:pt x="6940" y="1"/>
                    <a:pt x="5693" y="2488"/>
                    <a:pt x="4864" y="2759"/>
                  </a:cubicBezTo>
                  <a:cubicBezTo>
                    <a:pt x="3906" y="3072"/>
                    <a:pt x="2509" y="3039"/>
                    <a:pt x="1253" y="4783"/>
                  </a:cubicBezTo>
                  <a:cubicBezTo>
                    <a:pt x="0" y="6526"/>
                    <a:pt x="1416" y="8166"/>
                    <a:pt x="2628" y="8792"/>
                  </a:cubicBezTo>
                  <a:cubicBezTo>
                    <a:pt x="3841" y="9418"/>
                    <a:pt x="6187" y="10048"/>
                    <a:pt x="7519" y="11997"/>
                  </a:cubicBezTo>
                  <a:cubicBezTo>
                    <a:pt x="8100" y="12845"/>
                    <a:pt x="8899" y="13084"/>
                    <a:pt x="9618" y="13084"/>
                  </a:cubicBezTo>
                  <a:cubicBezTo>
                    <a:pt x="10553" y="13084"/>
                    <a:pt x="11351" y="12679"/>
                    <a:pt x="11351" y="12679"/>
                  </a:cubicBezTo>
                  <a:lnTo>
                    <a:pt x="11351" y="199"/>
                  </a:lnTo>
                  <a:cubicBezTo>
                    <a:pt x="10811" y="61"/>
                    <a:pt x="10316" y="1"/>
                    <a:pt x="98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Google Shape;1715;p33">
              <a:extLst>
                <a:ext uri="{FF2B5EF4-FFF2-40B4-BE49-F238E27FC236}">
                  <a16:creationId xmlns:a16="http://schemas.microsoft.com/office/drawing/2014/main" id="{2FFFDDD7-9D03-7929-6577-5C285A0B4BB3}"/>
                </a:ext>
              </a:extLst>
            </p:cNvPr>
            <p:cNvGrpSpPr/>
            <p:nvPr/>
          </p:nvGrpSpPr>
          <p:grpSpPr>
            <a:xfrm>
              <a:off x="1031183" y="3791001"/>
              <a:ext cx="2383647" cy="918310"/>
              <a:chOff x="1031183" y="3791001"/>
              <a:chExt cx="2383647" cy="918310"/>
            </a:xfrm>
          </p:grpSpPr>
          <p:sp>
            <p:nvSpPr>
              <p:cNvPr id="147" name="Google Shape;1716;p33">
                <a:extLst>
                  <a:ext uri="{FF2B5EF4-FFF2-40B4-BE49-F238E27FC236}">
                    <a16:creationId xmlns:a16="http://schemas.microsoft.com/office/drawing/2014/main" id="{CC34D794-754D-C776-89DE-7E9A595F0E2C}"/>
                  </a:ext>
                </a:extLst>
              </p:cNvPr>
              <p:cNvSpPr/>
              <p:nvPr/>
            </p:nvSpPr>
            <p:spPr>
              <a:xfrm>
                <a:off x="1203069" y="3791001"/>
                <a:ext cx="644449" cy="717868"/>
              </a:xfrm>
              <a:custGeom>
                <a:avLst/>
                <a:gdLst/>
                <a:ahLst/>
                <a:cxnLst/>
                <a:rect l="l" t="t" r="r" b="b"/>
                <a:pathLst>
                  <a:path w="51815" h="57718" extrusionOk="0">
                    <a:moveTo>
                      <a:pt x="34577" y="1"/>
                    </a:moveTo>
                    <a:cubicBezTo>
                      <a:pt x="34564" y="1"/>
                      <a:pt x="34551" y="14"/>
                      <a:pt x="34526" y="39"/>
                    </a:cubicBezTo>
                    <a:lnTo>
                      <a:pt x="27998" y="2538"/>
                    </a:lnTo>
                    <a:lnTo>
                      <a:pt x="21521" y="5037"/>
                    </a:lnTo>
                    <a:lnTo>
                      <a:pt x="17901" y="6363"/>
                    </a:lnTo>
                    <a:lnTo>
                      <a:pt x="14331" y="7740"/>
                    </a:lnTo>
                    <a:lnTo>
                      <a:pt x="9690" y="9525"/>
                    </a:lnTo>
                    <a:lnTo>
                      <a:pt x="7854" y="10239"/>
                    </a:lnTo>
                    <a:lnTo>
                      <a:pt x="255" y="13146"/>
                    </a:lnTo>
                    <a:cubicBezTo>
                      <a:pt x="153" y="13197"/>
                      <a:pt x="102" y="13248"/>
                      <a:pt x="51" y="13299"/>
                    </a:cubicBezTo>
                    <a:cubicBezTo>
                      <a:pt x="0" y="13401"/>
                      <a:pt x="0" y="13503"/>
                      <a:pt x="0" y="13605"/>
                    </a:cubicBezTo>
                    <a:lnTo>
                      <a:pt x="7956" y="34259"/>
                    </a:lnTo>
                    <a:lnTo>
                      <a:pt x="12903" y="47161"/>
                    </a:lnTo>
                    <a:lnTo>
                      <a:pt x="15912" y="55066"/>
                    </a:lnTo>
                    <a:lnTo>
                      <a:pt x="16830" y="57463"/>
                    </a:lnTo>
                    <a:cubicBezTo>
                      <a:pt x="16881" y="57565"/>
                      <a:pt x="16932" y="57616"/>
                      <a:pt x="16983" y="57667"/>
                    </a:cubicBezTo>
                    <a:cubicBezTo>
                      <a:pt x="17034" y="57718"/>
                      <a:pt x="17085" y="57718"/>
                      <a:pt x="17187" y="57718"/>
                    </a:cubicBezTo>
                    <a:lnTo>
                      <a:pt x="17238" y="57718"/>
                    </a:lnTo>
                    <a:lnTo>
                      <a:pt x="23255" y="55423"/>
                    </a:lnTo>
                    <a:lnTo>
                      <a:pt x="38147" y="49711"/>
                    </a:lnTo>
                    <a:lnTo>
                      <a:pt x="48805" y="45631"/>
                    </a:lnTo>
                    <a:lnTo>
                      <a:pt x="51559" y="44560"/>
                    </a:lnTo>
                    <a:cubicBezTo>
                      <a:pt x="51610" y="44560"/>
                      <a:pt x="51712" y="44509"/>
                      <a:pt x="51763" y="44407"/>
                    </a:cubicBezTo>
                    <a:cubicBezTo>
                      <a:pt x="51814" y="44356"/>
                      <a:pt x="51814" y="44254"/>
                      <a:pt x="51763" y="44152"/>
                    </a:cubicBezTo>
                    <a:lnTo>
                      <a:pt x="46510" y="30332"/>
                    </a:lnTo>
                    <a:lnTo>
                      <a:pt x="43807" y="23294"/>
                    </a:lnTo>
                    <a:lnTo>
                      <a:pt x="40442" y="14574"/>
                    </a:lnTo>
                    <a:lnTo>
                      <a:pt x="35852" y="2538"/>
                    </a:lnTo>
                    <a:lnTo>
                      <a:pt x="35036" y="447"/>
                    </a:lnTo>
                    <a:lnTo>
                      <a:pt x="35036" y="396"/>
                    </a:lnTo>
                    <a:lnTo>
                      <a:pt x="34985" y="294"/>
                    </a:lnTo>
                    <a:cubicBezTo>
                      <a:pt x="34985" y="192"/>
                      <a:pt x="34934" y="141"/>
                      <a:pt x="34832" y="90"/>
                    </a:cubicBezTo>
                    <a:cubicBezTo>
                      <a:pt x="34781" y="39"/>
                      <a:pt x="34730" y="39"/>
                      <a:pt x="34679" y="39"/>
                    </a:cubicBezTo>
                    <a:lnTo>
                      <a:pt x="34628" y="39"/>
                    </a:lnTo>
                    <a:cubicBezTo>
                      <a:pt x="34602" y="14"/>
                      <a:pt x="34590" y="1"/>
                      <a:pt x="34577"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717;p33">
                <a:extLst>
                  <a:ext uri="{FF2B5EF4-FFF2-40B4-BE49-F238E27FC236}">
                    <a16:creationId xmlns:a16="http://schemas.microsoft.com/office/drawing/2014/main" id="{B737A1E3-E42C-6B81-3DDB-7F2A87BBCB4B}"/>
                  </a:ext>
                </a:extLst>
              </p:cNvPr>
              <p:cNvSpPr/>
              <p:nvPr/>
            </p:nvSpPr>
            <p:spPr>
              <a:xfrm>
                <a:off x="2628950" y="4094675"/>
                <a:ext cx="448447" cy="397049"/>
              </a:xfrm>
              <a:custGeom>
                <a:avLst/>
                <a:gdLst/>
                <a:ahLst/>
                <a:cxnLst/>
                <a:rect l="l" t="t" r="r" b="b"/>
                <a:pathLst>
                  <a:path w="36056" h="44675" extrusionOk="0">
                    <a:moveTo>
                      <a:pt x="33149" y="0"/>
                    </a:moveTo>
                    <a:lnTo>
                      <a:pt x="24224" y="561"/>
                    </a:lnTo>
                    <a:lnTo>
                      <a:pt x="16065" y="1020"/>
                    </a:lnTo>
                    <a:lnTo>
                      <a:pt x="12699" y="1275"/>
                    </a:lnTo>
                    <a:lnTo>
                      <a:pt x="9486" y="1428"/>
                    </a:lnTo>
                    <a:lnTo>
                      <a:pt x="357" y="1989"/>
                    </a:lnTo>
                    <a:cubicBezTo>
                      <a:pt x="255" y="1989"/>
                      <a:pt x="153" y="2040"/>
                      <a:pt x="102" y="2091"/>
                    </a:cubicBezTo>
                    <a:cubicBezTo>
                      <a:pt x="51" y="2142"/>
                      <a:pt x="0" y="2244"/>
                      <a:pt x="0" y="2346"/>
                    </a:cubicBezTo>
                    <a:lnTo>
                      <a:pt x="51" y="3315"/>
                    </a:lnTo>
                    <a:cubicBezTo>
                      <a:pt x="408" y="8670"/>
                      <a:pt x="714" y="14025"/>
                      <a:pt x="1071" y="19379"/>
                    </a:cubicBezTo>
                    <a:lnTo>
                      <a:pt x="1377" y="24887"/>
                    </a:lnTo>
                    <a:lnTo>
                      <a:pt x="2091" y="36719"/>
                    </a:lnTo>
                    <a:lnTo>
                      <a:pt x="2346" y="40543"/>
                    </a:lnTo>
                    <a:lnTo>
                      <a:pt x="2550" y="44317"/>
                    </a:lnTo>
                    <a:cubicBezTo>
                      <a:pt x="2550" y="44419"/>
                      <a:pt x="2601" y="44470"/>
                      <a:pt x="2652" y="44572"/>
                    </a:cubicBezTo>
                    <a:cubicBezTo>
                      <a:pt x="2703" y="44623"/>
                      <a:pt x="2805" y="44674"/>
                      <a:pt x="2907" y="44674"/>
                    </a:cubicBezTo>
                    <a:lnTo>
                      <a:pt x="20093" y="43654"/>
                    </a:lnTo>
                    <a:lnTo>
                      <a:pt x="35189" y="42736"/>
                    </a:lnTo>
                    <a:lnTo>
                      <a:pt x="35699" y="42685"/>
                    </a:lnTo>
                    <a:cubicBezTo>
                      <a:pt x="35903" y="42685"/>
                      <a:pt x="36056" y="42532"/>
                      <a:pt x="36056" y="42328"/>
                    </a:cubicBezTo>
                    <a:lnTo>
                      <a:pt x="35393" y="31109"/>
                    </a:lnTo>
                    <a:lnTo>
                      <a:pt x="34985" y="25091"/>
                    </a:lnTo>
                    <a:cubicBezTo>
                      <a:pt x="34679" y="19379"/>
                      <a:pt x="34322" y="13617"/>
                      <a:pt x="33965" y="7905"/>
                    </a:cubicBezTo>
                    <a:lnTo>
                      <a:pt x="33812" y="5355"/>
                    </a:lnTo>
                    <a:lnTo>
                      <a:pt x="33455" y="357"/>
                    </a:lnTo>
                    <a:cubicBezTo>
                      <a:pt x="33455" y="153"/>
                      <a:pt x="33302" y="51"/>
                      <a:pt x="33149" y="0"/>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718;p33">
                <a:extLst>
                  <a:ext uri="{FF2B5EF4-FFF2-40B4-BE49-F238E27FC236}">
                    <a16:creationId xmlns:a16="http://schemas.microsoft.com/office/drawing/2014/main" id="{F3B32EDC-8F0F-E276-DCF7-4F2869772A19}"/>
                  </a:ext>
                </a:extLst>
              </p:cNvPr>
              <p:cNvSpPr/>
              <p:nvPr/>
            </p:nvSpPr>
            <p:spPr>
              <a:xfrm>
                <a:off x="1031183" y="3985922"/>
                <a:ext cx="685667" cy="723390"/>
              </a:xfrm>
              <a:custGeom>
                <a:avLst/>
                <a:gdLst/>
                <a:ahLst/>
                <a:cxnLst/>
                <a:rect l="l" t="t" r="r" b="b"/>
                <a:pathLst>
                  <a:path w="55129" h="58162" extrusionOk="0">
                    <a:moveTo>
                      <a:pt x="30191" y="1"/>
                    </a:moveTo>
                    <a:cubicBezTo>
                      <a:pt x="30157" y="1"/>
                      <a:pt x="30123" y="24"/>
                      <a:pt x="30089" y="24"/>
                    </a:cubicBezTo>
                    <a:lnTo>
                      <a:pt x="26978" y="2012"/>
                    </a:lnTo>
                    <a:lnTo>
                      <a:pt x="26927" y="2063"/>
                    </a:lnTo>
                    <a:lnTo>
                      <a:pt x="9180" y="13436"/>
                    </a:lnTo>
                    <a:lnTo>
                      <a:pt x="153" y="19199"/>
                    </a:lnTo>
                    <a:cubicBezTo>
                      <a:pt x="102" y="19250"/>
                      <a:pt x="51" y="19352"/>
                      <a:pt x="0" y="19454"/>
                    </a:cubicBezTo>
                    <a:cubicBezTo>
                      <a:pt x="0" y="19505"/>
                      <a:pt x="0" y="19607"/>
                      <a:pt x="51" y="19658"/>
                    </a:cubicBezTo>
                    <a:lnTo>
                      <a:pt x="6018" y="28990"/>
                    </a:lnTo>
                    <a:lnTo>
                      <a:pt x="11933" y="38221"/>
                    </a:lnTo>
                    <a:lnTo>
                      <a:pt x="16013" y="44596"/>
                    </a:lnTo>
                    <a:lnTo>
                      <a:pt x="24020" y="57090"/>
                    </a:lnTo>
                    <a:cubicBezTo>
                      <a:pt x="24224" y="57396"/>
                      <a:pt x="24377" y="57702"/>
                      <a:pt x="24581" y="57957"/>
                    </a:cubicBezTo>
                    <a:cubicBezTo>
                      <a:pt x="24632" y="58059"/>
                      <a:pt x="24734" y="58110"/>
                      <a:pt x="24887" y="58161"/>
                    </a:cubicBezTo>
                    <a:cubicBezTo>
                      <a:pt x="24938" y="58161"/>
                      <a:pt x="24989" y="58110"/>
                      <a:pt x="25040" y="58110"/>
                    </a:cubicBezTo>
                    <a:lnTo>
                      <a:pt x="37687" y="49950"/>
                    </a:lnTo>
                    <a:lnTo>
                      <a:pt x="43909" y="45973"/>
                    </a:lnTo>
                    <a:lnTo>
                      <a:pt x="48091" y="43321"/>
                    </a:lnTo>
                    <a:lnTo>
                      <a:pt x="54925" y="38935"/>
                    </a:lnTo>
                    <a:cubicBezTo>
                      <a:pt x="55027" y="38884"/>
                      <a:pt x="55078" y="38782"/>
                      <a:pt x="55078" y="38731"/>
                    </a:cubicBezTo>
                    <a:cubicBezTo>
                      <a:pt x="55129" y="38629"/>
                      <a:pt x="55078" y="38527"/>
                      <a:pt x="55078" y="38476"/>
                    </a:cubicBezTo>
                    <a:lnTo>
                      <a:pt x="43042" y="19658"/>
                    </a:lnTo>
                    <a:lnTo>
                      <a:pt x="37432" y="10937"/>
                    </a:lnTo>
                    <a:lnTo>
                      <a:pt x="31160" y="1095"/>
                    </a:lnTo>
                    <a:lnTo>
                      <a:pt x="30701" y="432"/>
                    </a:lnTo>
                    <a:lnTo>
                      <a:pt x="30548" y="177"/>
                    </a:lnTo>
                    <a:cubicBezTo>
                      <a:pt x="30446" y="75"/>
                      <a:pt x="30344" y="24"/>
                      <a:pt x="30242" y="24"/>
                    </a:cubicBezTo>
                    <a:cubicBezTo>
                      <a:pt x="30225" y="7"/>
                      <a:pt x="30208" y="1"/>
                      <a:pt x="30191"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719;p33">
                <a:extLst>
                  <a:ext uri="{FF2B5EF4-FFF2-40B4-BE49-F238E27FC236}">
                    <a16:creationId xmlns:a16="http://schemas.microsoft.com/office/drawing/2014/main" id="{8120A3A4-A75D-C17E-03E6-E1640047DA44}"/>
                  </a:ext>
                </a:extLst>
              </p:cNvPr>
              <p:cNvSpPr/>
              <p:nvPr/>
            </p:nvSpPr>
            <p:spPr>
              <a:xfrm>
                <a:off x="2334633" y="4022998"/>
                <a:ext cx="444641" cy="548034"/>
              </a:xfrm>
              <a:custGeom>
                <a:avLst/>
                <a:gdLst/>
                <a:ahLst/>
                <a:cxnLst/>
                <a:rect l="l" t="t" r="r" b="b"/>
                <a:pathLst>
                  <a:path w="35750" h="44063" extrusionOk="0">
                    <a:moveTo>
                      <a:pt x="3315" y="0"/>
                    </a:moveTo>
                    <a:cubicBezTo>
                      <a:pt x="3213" y="0"/>
                      <a:pt x="3162" y="0"/>
                      <a:pt x="3111" y="102"/>
                    </a:cubicBezTo>
                    <a:cubicBezTo>
                      <a:pt x="3060" y="153"/>
                      <a:pt x="3009" y="255"/>
                      <a:pt x="3009" y="306"/>
                    </a:cubicBezTo>
                    <a:lnTo>
                      <a:pt x="2499" y="7548"/>
                    </a:lnTo>
                    <a:lnTo>
                      <a:pt x="1785" y="17085"/>
                    </a:lnTo>
                    <a:lnTo>
                      <a:pt x="1173" y="25805"/>
                    </a:lnTo>
                    <a:lnTo>
                      <a:pt x="561" y="34118"/>
                    </a:lnTo>
                    <a:cubicBezTo>
                      <a:pt x="357" y="36566"/>
                      <a:pt x="204" y="38963"/>
                      <a:pt x="0" y="41411"/>
                    </a:cubicBezTo>
                    <a:cubicBezTo>
                      <a:pt x="0" y="41513"/>
                      <a:pt x="51" y="41564"/>
                      <a:pt x="102" y="41666"/>
                    </a:cubicBezTo>
                    <a:cubicBezTo>
                      <a:pt x="153" y="41717"/>
                      <a:pt x="255" y="41768"/>
                      <a:pt x="357" y="41768"/>
                    </a:cubicBezTo>
                    <a:lnTo>
                      <a:pt x="9282" y="42380"/>
                    </a:lnTo>
                    <a:lnTo>
                      <a:pt x="9486" y="42380"/>
                    </a:lnTo>
                    <a:lnTo>
                      <a:pt x="17238" y="42941"/>
                    </a:lnTo>
                    <a:lnTo>
                      <a:pt x="24377" y="43451"/>
                    </a:lnTo>
                    <a:lnTo>
                      <a:pt x="26774" y="43655"/>
                    </a:lnTo>
                    <a:lnTo>
                      <a:pt x="31313" y="43961"/>
                    </a:lnTo>
                    <a:lnTo>
                      <a:pt x="32486" y="44063"/>
                    </a:lnTo>
                    <a:cubicBezTo>
                      <a:pt x="32537" y="44063"/>
                      <a:pt x="32639" y="44012"/>
                      <a:pt x="32690" y="43961"/>
                    </a:cubicBezTo>
                    <a:cubicBezTo>
                      <a:pt x="32741" y="43910"/>
                      <a:pt x="32792" y="43808"/>
                      <a:pt x="32792" y="43706"/>
                    </a:cubicBezTo>
                    <a:lnTo>
                      <a:pt x="33149" y="38810"/>
                    </a:lnTo>
                    <a:cubicBezTo>
                      <a:pt x="33455" y="34832"/>
                      <a:pt x="33710" y="30803"/>
                      <a:pt x="34016" y="26825"/>
                    </a:cubicBezTo>
                    <a:lnTo>
                      <a:pt x="34067" y="25754"/>
                    </a:lnTo>
                    <a:lnTo>
                      <a:pt x="35291" y="9486"/>
                    </a:lnTo>
                    <a:lnTo>
                      <a:pt x="35291" y="9435"/>
                    </a:lnTo>
                    <a:cubicBezTo>
                      <a:pt x="35393" y="8058"/>
                      <a:pt x="35495" y="6681"/>
                      <a:pt x="35546" y="5355"/>
                    </a:cubicBezTo>
                    <a:lnTo>
                      <a:pt x="35750" y="2652"/>
                    </a:lnTo>
                    <a:cubicBezTo>
                      <a:pt x="35750" y="2550"/>
                      <a:pt x="35750" y="2499"/>
                      <a:pt x="35699" y="2448"/>
                    </a:cubicBezTo>
                    <a:cubicBezTo>
                      <a:pt x="35648" y="2397"/>
                      <a:pt x="35597" y="2397"/>
                      <a:pt x="35546" y="2346"/>
                    </a:cubicBezTo>
                    <a:lnTo>
                      <a:pt x="35444" y="2346"/>
                    </a:lnTo>
                    <a:lnTo>
                      <a:pt x="27131" y="1734"/>
                    </a:lnTo>
                    <a:lnTo>
                      <a:pt x="18564" y="1122"/>
                    </a:lnTo>
                    <a:lnTo>
                      <a:pt x="6987" y="255"/>
                    </a:lnTo>
                    <a:lnTo>
                      <a:pt x="3366" y="0"/>
                    </a:ln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720;p33">
                <a:extLst>
                  <a:ext uri="{FF2B5EF4-FFF2-40B4-BE49-F238E27FC236}">
                    <a16:creationId xmlns:a16="http://schemas.microsoft.com/office/drawing/2014/main" id="{58C8BA5B-88A5-5C2B-EDAC-68EFD1F102E1}"/>
                  </a:ext>
                </a:extLst>
              </p:cNvPr>
              <p:cNvSpPr/>
              <p:nvPr/>
            </p:nvSpPr>
            <p:spPr>
              <a:xfrm>
                <a:off x="2835715" y="3879644"/>
                <a:ext cx="579115" cy="672359"/>
              </a:xfrm>
              <a:custGeom>
                <a:avLst/>
                <a:gdLst/>
                <a:ahLst/>
                <a:cxnLst/>
                <a:rect l="l" t="t" r="r" b="b"/>
                <a:pathLst>
                  <a:path w="46562" h="54059" extrusionOk="0">
                    <a:moveTo>
                      <a:pt x="35342" y="1"/>
                    </a:moveTo>
                    <a:lnTo>
                      <a:pt x="24480" y="2653"/>
                    </a:lnTo>
                    <a:lnTo>
                      <a:pt x="21216" y="3418"/>
                    </a:lnTo>
                    <a:lnTo>
                      <a:pt x="17748" y="4285"/>
                    </a:lnTo>
                    <a:lnTo>
                      <a:pt x="15453" y="4795"/>
                    </a:lnTo>
                    <a:lnTo>
                      <a:pt x="9435" y="6274"/>
                    </a:lnTo>
                    <a:lnTo>
                      <a:pt x="1480" y="8161"/>
                    </a:lnTo>
                    <a:lnTo>
                      <a:pt x="307" y="8467"/>
                    </a:lnTo>
                    <a:lnTo>
                      <a:pt x="205" y="8467"/>
                    </a:lnTo>
                    <a:cubicBezTo>
                      <a:pt x="103" y="8467"/>
                      <a:pt x="1" y="8620"/>
                      <a:pt x="1" y="8773"/>
                    </a:cubicBezTo>
                    <a:lnTo>
                      <a:pt x="1" y="8875"/>
                    </a:lnTo>
                    <a:cubicBezTo>
                      <a:pt x="358" y="10455"/>
                      <a:pt x="766" y="12036"/>
                      <a:pt x="1123" y="13668"/>
                    </a:cubicBezTo>
                    <a:cubicBezTo>
                      <a:pt x="1123" y="13770"/>
                      <a:pt x="1174" y="13872"/>
                      <a:pt x="1225" y="13974"/>
                    </a:cubicBezTo>
                    <a:cubicBezTo>
                      <a:pt x="2347" y="18768"/>
                      <a:pt x="3519" y="23613"/>
                      <a:pt x="4692" y="28407"/>
                    </a:cubicBezTo>
                    <a:lnTo>
                      <a:pt x="4743" y="28713"/>
                    </a:lnTo>
                    <a:lnTo>
                      <a:pt x="4845" y="29172"/>
                    </a:lnTo>
                    <a:lnTo>
                      <a:pt x="9690" y="49316"/>
                    </a:lnTo>
                    <a:lnTo>
                      <a:pt x="9690" y="49469"/>
                    </a:lnTo>
                    <a:lnTo>
                      <a:pt x="9792" y="49877"/>
                    </a:lnTo>
                    <a:lnTo>
                      <a:pt x="9894" y="50285"/>
                    </a:lnTo>
                    <a:cubicBezTo>
                      <a:pt x="10200" y="51458"/>
                      <a:pt x="10455" y="52631"/>
                      <a:pt x="10761" y="53804"/>
                    </a:cubicBezTo>
                    <a:cubicBezTo>
                      <a:pt x="10812" y="53957"/>
                      <a:pt x="10914" y="54059"/>
                      <a:pt x="11067" y="54059"/>
                    </a:cubicBezTo>
                    <a:lnTo>
                      <a:pt x="11169" y="54059"/>
                    </a:lnTo>
                    <a:lnTo>
                      <a:pt x="21369" y="51611"/>
                    </a:lnTo>
                    <a:lnTo>
                      <a:pt x="31568" y="49163"/>
                    </a:lnTo>
                    <a:lnTo>
                      <a:pt x="33455" y="48704"/>
                    </a:lnTo>
                    <a:lnTo>
                      <a:pt x="35852" y="48143"/>
                    </a:lnTo>
                    <a:lnTo>
                      <a:pt x="41054" y="46868"/>
                    </a:lnTo>
                    <a:lnTo>
                      <a:pt x="46307" y="45593"/>
                    </a:lnTo>
                    <a:cubicBezTo>
                      <a:pt x="46460" y="45542"/>
                      <a:pt x="46562" y="45389"/>
                      <a:pt x="46562" y="45236"/>
                    </a:cubicBezTo>
                    <a:cubicBezTo>
                      <a:pt x="46562" y="45236"/>
                      <a:pt x="46562" y="45185"/>
                      <a:pt x="46562" y="45185"/>
                    </a:cubicBezTo>
                    <a:lnTo>
                      <a:pt x="45338" y="40187"/>
                    </a:lnTo>
                    <a:lnTo>
                      <a:pt x="45185" y="39575"/>
                    </a:lnTo>
                    <a:lnTo>
                      <a:pt x="44930" y="38453"/>
                    </a:lnTo>
                    <a:lnTo>
                      <a:pt x="44828" y="38147"/>
                    </a:lnTo>
                    <a:lnTo>
                      <a:pt x="41717" y="25092"/>
                    </a:lnTo>
                    <a:lnTo>
                      <a:pt x="41360" y="23715"/>
                    </a:lnTo>
                    <a:lnTo>
                      <a:pt x="41054" y="22389"/>
                    </a:lnTo>
                    <a:lnTo>
                      <a:pt x="36923" y="5203"/>
                    </a:lnTo>
                    <a:lnTo>
                      <a:pt x="36821" y="4846"/>
                    </a:lnTo>
                    <a:lnTo>
                      <a:pt x="36719" y="4336"/>
                    </a:lnTo>
                    <a:lnTo>
                      <a:pt x="36617" y="3877"/>
                    </a:lnTo>
                    <a:lnTo>
                      <a:pt x="35852" y="868"/>
                    </a:lnTo>
                    <a:lnTo>
                      <a:pt x="35750" y="256"/>
                    </a:lnTo>
                    <a:cubicBezTo>
                      <a:pt x="35699" y="103"/>
                      <a:pt x="35546" y="1"/>
                      <a:pt x="3539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721;p33">
                <a:extLst>
                  <a:ext uri="{FF2B5EF4-FFF2-40B4-BE49-F238E27FC236}">
                    <a16:creationId xmlns:a16="http://schemas.microsoft.com/office/drawing/2014/main" id="{5B4D9BF2-F4F1-B716-7EAF-6BAA4CD2FA4F}"/>
                  </a:ext>
                </a:extLst>
              </p:cNvPr>
              <p:cNvSpPr/>
              <p:nvPr/>
            </p:nvSpPr>
            <p:spPr>
              <a:xfrm>
                <a:off x="1176428" y="4107362"/>
                <a:ext cx="258165" cy="202196"/>
              </a:xfrm>
              <a:custGeom>
                <a:avLst/>
                <a:gdLst/>
                <a:ahLst/>
                <a:cxnLst/>
                <a:rect l="l" t="t" r="r" b="b"/>
                <a:pathLst>
                  <a:path w="20757" h="16257" extrusionOk="0">
                    <a:moveTo>
                      <a:pt x="20094" y="0"/>
                    </a:moveTo>
                    <a:cubicBezTo>
                      <a:pt x="19992" y="0"/>
                      <a:pt x="19941" y="0"/>
                      <a:pt x="19839" y="51"/>
                    </a:cubicBezTo>
                    <a:cubicBezTo>
                      <a:pt x="19431" y="153"/>
                      <a:pt x="19074" y="357"/>
                      <a:pt x="18717" y="612"/>
                    </a:cubicBezTo>
                    <a:cubicBezTo>
                      <a:pt x="18564" y="714"/>
                      <a:pt x="18411" y="867"/>
                      <a:pt x="18309" y="1020"/>
                    </a:cubicBezTo>
                    <a:cubicBezTo>
                      <a:pt x="18156" y="1173"/>
                      <a:pt x="18003" y="1377"/>
                      <a:pt x="17901" y="1530"/>
                    </a:cubicBezTo>
                    <a:cubicBezTo>
                      <a:pt x="17748" y="1836"/>
                      <a:pt x="17595" y="2142"/>
                      <a:pt x="17493" y="2448"/>
                    </a:cubicBezTo>
                    <a:cubicBezTo>
                      <a:pt x="17340" y="2754"/>
                      <a:pt x="17238" y="3060"/>
                      <a:pt x="17034" y="3315"/>
                    </a:cubicBezTo>
                    <a:cubicBezTo>
                      <a:pt x="16881" y="3570"/>
                      <a:pt x="16728" y="3774"/>
                      <a:pt x="16524" y="3978"/>
                    </a:cubicBezTo>
                    <a:cubicBezTo>
                      <a:pt x="16371" y="4080"/>
                      <a:pt x="16218" y="4233"/>
                      <a:pt x="16065" y="4335"/>
                    </a:cubicBezTo>
                    <a:cubicBezTo>
                      <a:pt x="15810" y="4437"/>
                      <a:pt x="15504" y="4539"/>
                      <a:pt x="15249" y="4641"/>
                    </a:cubicBezTo>
                    <a:cubicBezTo>
                      <a:pt x="14637" y="4743"/>
                      <a:pt x="14025" y="4794"/>
                      <a:pt x="13413" y="4896"/>
                    </a:cubicBezTo>
                    <a:cubicBezTo>
                      <a:pt x="12750" y="4947"/>
                      <a:pt x="12087" y="5151"/>
                      <a:pt x="11475" y="5406"/>
                    </a:cubicBezTo>
                    <a:cubicBezTo>
                      <a:pt x="11322" y="5508"/>
                      <a:pt x="11169" y="5610"/>
                      <a:pt x="11016" y="5712"/>
                    </a:cubicBezTo>
                    <a:cubicBezTo>
                      <a:pt x="10863" y="5814"/>
                      <a:pt x="10710" y="5967"/>
                      <a:pt x="10557" y="6120"/>
                    </a:cubicBezTo>
                    <a:cubicBezTo>
                      <a:pt x="10302" y="6375"/>
                      <a:pt x="10098" y="6732"/>
                      <a:pt x="9894" y="7038"/>
                    </a:cubicBezTo>
                    <a:cubicBezTo>
                      <a:pt x="9588" y="7701"/>
                      <a:pt x="9384" y="8313"/>
                      <a:pt x="9078" y="8925"/>
                    </a:cubicBezTo>
                    <a:cubicBezTo>
                      <a:pt x="8925" y="9129"/>
                      <a:pt x="8772" y="9333"/>
                      <a:pt x="8619" y="9486"/>
                    </a:cubicBezTo>
                    <a:cubicBezTo>
                      <a:pt x="8415" y="9690"/>
                      <a:pt x="8160" y="9843"/>
                      <a:pt x="7905" y="9996"/>
                    </a:cubicBezTo>
                    <a:cubicBezTo>
                      <a:pt x="7599" y="10149"/>
                      <a:pt x="7293" y="10251"/>
                      <a:pt x="6936" y="10353"/>
                    </a:cubicBezTo>
                    <a:cubicBezTo>
                      <a:pt x="6120" y="10557"/>
                      <a:pt x="5253" y="10557"/>
                      <a:pt x="4386" y="10710"/>
                    </a:cubicBezTo>
                    <a:cubicBezTo>
                      <a:pt x="3621" y="10863"/>
                      <a:pt x="2856" y="11067"/>
                      <a:pt x="2091" y="11373"/>
                    </a:cubicBezTo>
                    <a:cubicBezTo>
                      <a:pt x="1734" y="11526"/>
                      <a:pt x="1428" y="11730"/>
                      <a:pt x="1122" y="11985"/>
                    </a:cubicBezTo>
                    <a:cubicBezTo>
                      <a:pt x="969" y="12138"/>
                      <a:pt x="816" y="12291"/>
                      <a:pt x="663" y="12444"/>
                    </a:cubicBezTo>
                    <a:cubicBezTo>
                      <a:pt x="510" y="12597"/>
                      <a:pt x="408" y="12750"/>
                      <a:pt x="306" y="12954"/>
                    </a:cubicBezTo>
                    <a:cubicBezTo>
                      <a:pt x="204" y="13107"/>
                      <a:pt x="153" y="13311"/>
                      <a:pt x="102" y="13515"/>
                    </a:cubicBezTo>
                    <a:cubicBezTo>
                      <a:pt x="51" y="13719"/>
                      <a:pt x="0" y="13923"/>
                      <a:pt x="0" y="14127"/>
                    </a:cubicBezTo>
                    <a:cubicBezTo>
                      <a:pt x="0" y="14586"/>
                      <a:pt x="102" y="14993"/>
                      <a:pt x="255" y="15401"/>
                    </a:cubicBezTo>
                    <a:cubicBezTo>
                      <a:pt x="357" y="15554"/>
                      <a:pt x="408" y="15707"/>
                      <a:pt x="459" y="15809"/>
                    </a:cubicBezTo>
                    <a:lnTo>
                      <a:pt x="561" y="15962"/>
                    </a:lnTo>
                    <a:cubicBezTo>
                      <a:pt x="675" y="16152"/>
                      <a:pt x="901" y="16257"/>
                      <a:pt x="1114" y="16257"/>
                    </a:cubicBezTo>
                    <a:cubicBezTo>
                      <a:pt x="1188" y="16257"/>
                      <a:pt x="1261" y="16244"/>
                      <a:pt x="1326" y="16217"/>
                    </a:cubicBezTo>
                    <a:cubicBezTo>
                      <a:pt x="1530" y="16115"/>
                      <a:pt x="1632" y="16013"/>
                      <a:pt x="1734" y="15860"/>
                    </a:cubicBezTo>
                    <a:cubicBezTo>
                      <a:pt x="1785" y="15707"/>
                      <a:pt x="1785" y="15503"/>
                      <a:pt x="1734" y="15350"/>
                    </a:cubicBezTo>
                    <a:cubicBezTo>
                      <a:pt x="1581" y="15095"/>
                      <a:pt x="1479" y="14789"/>
                      <a:pt x="1377" y="14535"/>
                    </a:cubicBezTo>
                    <a:cubicBezTo>
                      <a:pt x="1377" y="14382"/>
                      <a:pt x="1326" y="14229"/>
                      <a:pt x="1326" y="14076"/>
                    </a:cubicBezTo>
                    <a:cubicBezTo>
                      <a:pt x="1326" y="13974"/>
                      <a:pt x="1377" y="13872"/>
                      <a:pt x="1377" y="13770"/>
                    </a:cubicBezTo>
                    <a:cubicBezTo>
                      <a:pt x="1428" y="13668"/>
                      <a:pt x="1479" y="13566"/>
                      <a:pt x="1530" y="13464"/>
                    </a:cubicBezTo>
                    <a:cubicBezTo>
                      <a:pt x="1632" y="13362"/>
                      <a:pt x="1683" y="13260"/>
                      <a:pt x="1785" y="13158"/>
                    </a:cubicBezTo>
                    <a:cubicBezTo>
                      <a:pt x="1989" y="13005"/>
                      <a:pt x="2193" y="12852"/>
                      <a:pt x="2397" y="12750"/>
                    </a:cubicBezTo>
                    <a:cubicBezTo>
                      <a:pt x="2907" y="12495"/>
                      <a:pt x="3417" y="12291"/>
                      <a:pt x="3927" y="12189"/>
                    </a:cubicBezTo>
                    <a:cubicBezTo>
                      <a:pt x="4488" y="12036"/>
                      <a:pt x="5049" y="11934"/>
                      <a:pt x="5559" y="11883"/>
                    </a:cubicBezTo>
                    <a:cubicBezTo>
                      <a:pt x="6426" y="11832"/>
                      <a:pt x="7242" y="11679"/>
                      <a:pt x="8058" y="11373"/>
                    </a:cubicBezTo>
                    <a:cubicBezTo>
                      <a:pt x="8466" y="11220"/>
                      <a:pt x="8874" y="10965"/>
                      <a:pt x="9180" y="10710"/>
                    </a:cubicBezTo>
                    <a:cubicBezTo>
                      <a:pt x="9384" y="10557"/>
                      <a:pt x="9588" y="10353"/>
                      <a:pt x="9792" y="10200"/>
                    </a:cubicBezTo>
                    <a:cubicBezTo>
                      <a:pt x="9945" y="9996"/>
                      <a:pt x="10098" y="9792"/>
                      <a:pt x="10200" y="9588"/>
                    </a:cubicBezTo>
                    <a:cubicBezTo>
                      <a:pt x="10659" y="8874"/>
                      <a:pt x="10863" y="8058"/>
                      <a:pt x="11271" y="7395"/>
                    </a:cubicBezTo>
                    <a:cubicBezTo>
                      <a:pt x="11373" y="7242"/>
                      <a:pt x="11475" y="7089"/>
                      <a:pt x="11628" y="6936"/>
                    </a:cubicBezTo>
                    <a:cubicBezTo>
                      <a:pt x="11730" y="6834"/>
                      <a:pt x="11883" y="6732"/>
                      <a:pt x="12036" y="6630"/>
                    </a:cubicBezTo>
                    <a:cubicBezTo>
                      <a:pt x="12291" y="6528"/>
                      <a:pt x="12546" y="6426"/>
                      <a:pt x="12801" y="6375"/>
                    </a:cubicBezTo>
                    <a:cubicBezTo>
                      <a:pt x="13464" y="6222"/>
                      <a:pt x="14076" y="6171"/>
                      <a:pt x="14739" y="6069"/>
                    </a:cubicBezTo>
                    <a:cubicBezTo>
                      <a:pt x="15096" y="6018"/>
                      <a:pt x="15453" y="5967"/>
                      <a:pt x="15810" y="5865"/>
                    </a:cubicBezTo>
                    <a:cubicBezTo>
                      <a:pt x="16218" y="5712"/>
                      <a:pt x="16575" y="5559"/>
                      <a:pt x="16881" y="5355"/>
                    </a:cubicBezTo>
                    <a:cubicBezTo>
                      <a:pt x="17238" y="5151"/>
                      <a:pt x="17544" y="4896"/>
                      <a:pt x="17748" y="4590"/>
                    </a:cubicBezTo>
                    <a:cubicBezTo>
                      <a:pt x="18003" y="4335"/>
                      <a:pt x="18207" y="4029"/>
                      <a:pt x="18411" y="3672"/>
                    </a:cubicBezTo>
                    <a:cubicBezTo>
                      <a:pt x="18666" y="3213"/>
                      <a:pt x="18870" y="2652"/>
                      <a:pt x="19125" y="2142"/>
                    </a:cubicBezTo>
                    <a:cubicBezTo>
                      <a:pt x="19227" y="2040"/>
                      <a:pt x="19329" y="1887"/>
                      <a:pt x="19431" y="1785"/>
                    </a:cubicBezTo>
                    <a:cubicBezTo>
                      <a:pt x="19584" y="1683"/>
                      <a:pt x="19686" y="1581"/>
                      <a:pt x="19788" y="1530"/>
                    </a:cubicBezTo>
                    <a:cubicBezTo>
                      <a:pt x="19992" y="1428"/>
                      <a:pt x="20145" y="1377"/>
                      <a:pt x="20349" y="1326"/>
                    </a:cubicBezTo>
                    <a:cubicBezTo>
                      <a:pt x="20502" y="1224"/>
                      <a:pt x="20655" y="1122"/>
                      <a:pt x="20706" y="969"/>
                    </a:cubicBezTo>
                    <a:cubicBezTo>
                      <a:pt x="20757" y="816"/>
                      <a:pt x="20757" y="612"/>
                      <a:pt x="20706" y="459"/>
                    </a:cubicBezTo>
                    <a:cubicBezTo>
                      <a:pt x="20655" y="255"/>
                      <a:pt x="20502" y="153"/>
                      <a:pt x="20349" y="51"/>
                    </a:cubicBezTo>
                    <a:cubicBezTo>
                      <a:pt x="20298" y="51"/>
                      <a:pt x="20196" y="0"/>
                      <a:pt x="2009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722;p33">
                <a:extLst>
                  <a:ext uri="{FF2B5EF4-FFF2-40B4-BE49-F238E27FC236}">
                    <a16:creationId xmlns:a16="http://schemas.microsoft.com/office/drawing/2014/main" id="{B08EA650-1B11-6ED2-2237-A6D839BFC8EC}"/>
                  </a:ext>
                </a:extLst>
              </p:cNvPr>
              <p:cNvSpPr/>
              <p:nvPr/>
            </p:nvSpPr>
            <p:spPr>
              <a:xfrm>
                <a:off x="1254449" y="4217720"/>
                <a:ext cx="225815" cy="177869"/>
              </a:xfrm>
              <a:custGeom>
                <a:avLst/>
                <a:gdLst/>
                <a:ahLst/>
                <a:cxnLst/>
                <a:rect l="l" t="t" r="r" b="b"/>
                <a:pathLst>
                  <a:path w="18156" h="14301" extrusionOk="0">
                    <a:moveTo>
                      <a:pt x="17390" y="1"/>
                    </a:moveTo>
                    <a:cubicBezTo>
                      <a:pt x="17237" y="1"/>
                      <a:pt x="17135" y="52"/>
                      <a:pt x="17033" y="103"/>
                    </a:cubicBezTo>
                    <a:lnTo>
                      <a:pt x="16982" y="205"/>
                    </a:lnTo>
                    <a:cubicBezTo>
                      <a:pt x="16218" y="868"/>
                      <a:pt x="15453" y="1633"/>
                      <a:pt x="14790" y="2398"/>
                    </a:cubicBezTo>
                    <a:cubicBezTo>
                      <a:pt x="14382" y="2806"/>
                      <a:pt x="13872" y="3112"/>
                      <a:pt x="13311" y="3265"/>
                    </a:cubicBezTo>
                    <a:cubicBezTo>
                      <a:pt x="12903" y="3316"/>
                      <a:pt x="12495" y="3367"/>
                      <a:pt x="12087" y="3367"/>
                    </a:cubicBezTo>
                    <a:lnTo>
                      <a:pt x="10914" y="3367"/>
                    </a:lnTo>
                    <a:cubicBezTo>
                      <a:pt x="10812" y="3418"/>
                      <a:pt x="10659" y="3418"/>
                      <a:pt x="10557" y="3469"/>
                    </a:cubicBezTo>
                    <a:cubicBezTo>
                      <a:pt x="10404" y="3520"/>
                      <a:pt x="10302" y="3571"/>
                      <a:pt x="10200" y="3673"/>
                    </a:cubicBezTo>
                    <a:cubicBezTo>
                      <a:pt x="10047" y="3724"/>
                      <a:pt x="9945" y="3826"/>
                      <a:pt x="9894" y="3928"/>
                    </a:cubicBezTo>
                    <a:cubicBezTo>
                      <a:pt x="9792" y="3979"/>
                      <a:pt x="9741" y="4081"/>
                      <a:pt x="9639" y="4183"/>
                    </a:cubicBezTo>
                    <a:cubicBezTo>
                      <a:pt x="9282" y="4795"/>
                      <a:pt x="8976" y="5407"/>
                      <a:pt x="8823" y="6120"/>
                    </a:cubicBezTo>
                    <a:cubicBezTo>
                      <a:pt x="8670" y="6630"/>
                      <a:pt x="8415" y="7191"/>
                      <a:pt x="8160" y="7701"/>
                    </a:cubicBezTo>
                    <a:cubicBezTo>
                      <a:pt x="8007" y="7854"/>
                      <a:pt x="7905" y="8058"/>
                      <a:pt x="7752" y="8211"/>
                    </a:cubicBezTo>
                    <a:cubicBezTo>
                      <a:pt x="7599" y="8313"/>
                      <a:pt x="7446" y="8415"/>
                      <a:pt x="7344" y="8466"/>
                    </a:cubicBezTo>
                    <a:cubicBezTo>
                      <a:pt x="7089" y="8568"/>
                      <a:pt x="6885" y="8670"/>
                      <a:pt x="6630" y="8772"/>
                    </a:cubicBezTo>
                    <a:cubicBezTo>
                      <a:pt x="6324" y="8823"/>
                      <a:pt x="6018" y="8874"/>
                      <a:pt x="5763" y="8874"/>
                    </a:cubicBezTo>
                    <a:cubicBezTo>
                      <a:pt x="5355" y="8925"/>
                      <a:pt x="4947" y="8925"/>
                      <a:pt x="4539" y="8976"/>
                    </a:cubicBezTo>
                    <a:cubicBezTo>
                      <a:pt x="4131" y="8976"/>
                      <a:pt x="3723" y="9078"/>
                      <a:pt x="3315" y="9180"/>
                    </a:cubicBezTo>
                    <a:cubicBezTo>
                      <a:pt x="2958" y="9282"/>
                      <a:pt x="2550" y="9435"/>
                      <a:pt x="2244" y="9639"/>
                    </a:cubicBezTo>
                    <a:cubicBezTo>
                      <a:pt x="1887" y="9792"/>
                      <a:pt x="1632" y="9996"/>
                      <a:pt x="1326" y="10251"/>
                    </a:cubicBezTo>
                    <a:cubicBezTo>
                      <a:pt x="1071" y="10557"/>
                      <a:pt x="816" y="10863"/>
                      <a:pt x="663" y="11169"/>
                    </a:cubicBezTo>
                    <a:cubicBezTo>
                      <a:pt x="459" y="11526"/>
                      <a:pt x="306" y="11883"/>
                      <a:pt x="204" y="12291"/>
                    </a:cubicBezTo>
                    <a:cubicBezTo>
                      <a:pt x="102" y="12699"/>
                      <a:pt x="51" y="13107"/>
                      <a:pt x="0" y="13515"/>
                    </a:cubicBezTo>
                    <a:lnTo>
                      <a:pt x="0" y="13719"/>
                    </a:lnTo>
                    <a:cubicBezTo>
                      <a:pt x="0" y="13821"/>
                      <a:pt x="51" y="13923"/>
                      <a:pt x="153" y="14025"/>
                    </a:cubicBezTo>
                    <a:cubicBezTo>
                      <a:pt x="255" y="14178"/>
                      <a:pt x="408" y="14280"/>
                      <a:pt x="561" y="14280"/>
                    </a:cubicBezTo>
                    <a:cubicBezTo>
                      <a:pt x="616" y="14294"/>
                      <a:pt x="667" y="14300"/>
                      <a:pt x="715" y="14300"/>
                    </a:cubicBezTo>
                    <a:cubicBezTo>
                      <a:pt x="847" y="14300"/>
                      <a:pt x="959" y="14253"/>
                      <a:pt x="1071" y="14178"/>
                    </a:cubicBezTo>
                    <a:cubicBezTo>
                      <a:pt x="1224" y="14076"/>
                      <a:pt x="1326" y="13923"/>
                      <a:pt x="1326" y="13770"/>
                    </a:cubicBezTo>
                    <a:cubicBezTo>
                      <a:pt x="1377" y="13311"/>
                      <a:pt x="1428" y="12903"/>
                      <a:pt x="1530" y="12546"/>
                    </a:cubicBezTo>
                    <a:cubicBezTo>
                      <a:pt x="1632" y="12240"/>
                      <a:pt x="1734" y="11985"/>
                      <a:pt x="1887" y="11730"/>
                    </a:cubicBezTo>
                    <a:cubicBezTo>
                      <a:pt x="2040" y="11526"/>
                      <a:pt x="2193" y="11373"/>
                      <a:pt x="2346" y="11169"/>
                    </a:cubicBezTo>
                    <a:cubicBezTo>
                      <a:pt x="2550" y="11016"/>
                      <a:pt x="2703" y="10863"/>
                      <a:pt x="2958" y="10761"/>
                    </a:cubicBezTo>
                    <a:cubicBezTo>
                      <a:pt x="3213" y="10608"/>
                      <a:pt x="3519" y="10506"/>
                      <a:pt x="3825" y="10404"/>
                    </a:cubicBezTo>
                    <a:cubicBezTo>
                      <a:pt x="4233" y="10302"/>
                      <a:pt x="4641" y="10251"/>
                      <a:pt x="5049" y="10251"/>
                    </a:cubicBezTo>
                    <a:cubicBezTo>
                      <a:pt x="5508" y="10251"/>
                      <a:pt x="5967" y="10200"/>
                      <a:pt x="6375" y="10149"/>
                    </a:cubicBezTo>
                    <a:cubicBezTo>
                      <a:pt x="7140" y="10047"/>
                      <a:pt x="7803" y="9792"/>
                      <a:pt x="8415" y="9333"/>
                    </a:cubicBezTo>
                    <a:cubicBezTo>
                      <a:pt x="8976" y="8874"/>
                      <a:pt x="9435" y="8262"/>
                      <a:pt x="9690" y="7548"/>
                    </a:cubicBezTo>
                    <a:cubicBezTo>
                      <a:pt x="9894" y="7140"/>
                      <a:pt x="10047" y="6732"/>
                      <a:pt x="10149" y="6273"/>
                    </a:cubicBezTo>
                    <a:cubicBezTo>
                      <a:pt x="10251" y="5866"/>
                      <a:pt x="10455" y="5407"/>
                      <a:pt x="10659" y="4999"/>
                    </a:cubicBezTo>
                    <a:cubicBezTo>
                      <a:pt x="10710" y="4948"/>
                      <a:pt x="10761" y="4846"/>
                      <a:pt x="10863" y="4744"/>
                    </a:cubicBezTo>
                    <a:cubicBezTo>
                      <a:pt x="10863" y="4744"/>
                      <a:pt x="10914" y="4693"/>
                      <a:pt x="10965" y="4693"/>
                    </a:cubicBezTo>
                    <a:lnTo>
                      <a:pt x="11067" y="4642"/>
                    </a:lnTo>
                    <a:cubicBezTo>
                      <a:pt x="11220" y="4591"/>
                      <a:pt x="11424" y="4591"/>
                      <a:pt x="11577" y="4591"/>
                    </a:cubicBezTo>
                    <a:cubicBezTo>
                      <a:pt x="11849" y="4591"/>
                      <a:pt x="12098" y="4613"/>
                      <a:pt x="12355" y="4613"/>
                    </a:cubicBezTo>
                    <a:cubicBezTo>
                      <a:pt x="12483" y="4613"/>
                      <a:pt x="12614" y="4608"/>
                      <a:pt x="12750" y="4591"/>
                    </a:cubicBezTo>
                    <a:cubicBezTo>
                      <a:pt x="13005" y="4591"/>
                      <a:pt x="13209" y="4540"/>
                      <a:pt x="13464" y="4489"/>
                    </a:cubicBezTo>
                    <a:cubicBezTo>
                      <a:pt x="13770" y="4438"/>
                      <a:pt x="14076" y="4336"/>
                      <a:pt x="14433" y="4234"/>
                    </a:cubicBezTo>
                    <a:cubicBezTo>
                      <a:pt x="15708" y="3673"/>
                      <a:pt x="16472" y="2449"/>
                      <a:pt x="17441" y="1531"/>
                    </a:cubicBezTo>
                    <a:cubicBezTo>
                      <a:pt x="17543" y="1378"/>
                      <a:pt x="17696" y="1276"/>
                      <a:pt x="17798" y="1174"/>
                    </a:cubicBezTo>
                    <a:cubicBezTo>
                      <a:pt x="18104" y="970"/>
                      <a:pt x="18155" y="562"/>
                      <a:pt x="17951" y="256"/>
                    </a:cubicBezTo>
                    <a:cubicBezTo>
                      <a:pt x="17798" y="103"/>
                      <a:pt x="17594" y="1"/>
                      <a:pt x="1739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723;p33">
                <a:extLst>
                  <a:ext uri="{FF2B5EF4-FFF2-40B4-BE49-F238E27FC236}">
                    <a16:creationId xmlns:a16="http://schemas.microsoft.com/office/drawing/2014/main" id="{074D7E35-C908-5085-D2BE-B5A7F6CAACDF}"/>
                  </a:ext>
                </a:extLst>
              </p:cNvPr>
              <p:cNvSpPr/>
              <p:nvPr/>
            </p:nvSpPr>
            <p:spPr>
              <a:xfrm>
                <a:off x="1341337" y="4334433"/>
                <a:ext cx="195381" cy="156140"/>
              </a:xfrm>
              <a:custGeom>
                <a:avLst/>
                <a:gdLst/>
                <a:ahLst/>
                <a:cxnLst/>
                <a:rect l="l" t="t" r="r" b="b"/>
                <a:pathLst>
                  <a:path w="15709" h="12554" extrusionOk="0">
                    <a:moveTo>
                      <a:pt x="14739" y="0"/>
                    </a:moveTo>
                    <a:cubicBezTo>
                      <a:pt x="14586" y="0"/>
                      <a:pt x="14433" y="102"/>
                      <a:pt x="14280" y="204"/>
                    </a:cubicBezTo>
                    <a:lnTo>
                      <a:pt x="14127" y="408"/>
                    </a:lnTo>
                    <a:cubicBezTo>
                      <a:pt x="13872" y="612"/>
                      <a:pt x="13617" y="816"/>
                      <a:pt x="13362" y="969"/>
                    </a:cubicBezTo>
                    <a:cubicBezTo>
                      <a:pt x="12342" y="1428"/>
                      <a:pt x="11271" y="1581"/>
                      <a:pt x="10251" y="2091"/>
                    </a:cubicBezTo>
                    <a:cubicBezTo>
                      <a:pt x="9996" y="2193"/>
                      <a:pt x="9690" y="2346"/>
                      <a:pt x="9435" y="2550"/>
                    </a:cubicBezTo>
                    <a:cubicBezTo>
                      <a:pt x="9181" y="2703"/>
                      <a:pt x="8926" y="2958"/>
                      <a:pt x="8722" y="3162"/>
                    </a:cubicBezTo>
                    <a:cubicBezTo>
                      <a:pt x="8467" y="3468"/>
                      <a:pt x="8263" y="3723"/>
                      <a:pt x="8110" y="4080"/>
                    </a:cubicBezTo>
                    <a:cubicBezTo>
                      <a:pt x="7957" y="4335"/>
                      <a:pt x="7804" y="4590"/>
                      <a:pt x="7651" y="4845"/>
                    </a:cubicBezTo>
                    <a:cubicBezTo>
                      <a:pt x="7447" y="5202"/>
                      <a:pt x="7192" y="5508"/>
                      <a:pt x="6937" y="5814"/>
                    </a:cubicBezTo>
                    <a:cubicBezTo>
                      <a:pt x="6784" y="5967"/>
                      <a:pt x="6580" y="6069"/>
                      <a:pt x="6376" y="6171"/>
                    </a:cubicBezTo>
                    <a:cubicBezTo>
                      <a:pt x="5815" y="6477"/>
                      <a:pt x="5203" y="6681"/>
                      <a:pt x="4591" y="6834"/>
                    </a:cubicBezTo>
                    <a:cubicBezTo>
                      <a:pt x="3826" y="7038"/>
                      <a:pt x="3061" y="7395"/>
                      <a:pt x="2398" y="7803"/>
                    </a:cubicBezTo>
                    <a:cubicBezTo>
                      <a:pt x="2041" y="8007"/>
                      <a:pt x="1735" y="8262"/>
                      <a:pt x="1480" y="8568"/>
                    </a:cubicBezTo>
                    <a:cubicBezTo>
                      <a:pt x="1225" y="8823"/>
                      <a:pt x="970" y="9129"/>
                      <a:pt x="766" y="9486"/>
                    </a:cubicBezTo>
                    <a:cubicBezTo>
                      <a:pt x="613" y="9792"/>
                      <a:pt x="460" y="10149"/>
                      <a:pt x="358" y="10506"/>
                    </a:cubicBezTo>
                    <a:cubicBezTo>
                      <a:pt x="205" y="10914"/>
                      <a:pt x="103" y="11322"/>
                      <a:pt x="52" y="11781"/>
                    </a:cubicBezTo>
                    <a:cubicBezTo>
                      <a:pt x="1" y="11985"/>
                      <a:pt x="52" y="12138"/>
                      <a:pt x="154" y="12291"/>
                    </a:cubicBezTo>
                    <a:cubicBezTo>
                      <a:pt x="256" y="12444"/>
                      <a:pt x="409" y="12546"/>
                      <a:pt x="613" y="12546"/>
                    </a:cubicBezTo>
                    <a:cubicBezTo>
                      <a:pt x="649" y="12551"/>
                      <a:pt x="685" y="12554"/>
                      <a:pt x="721" y="12554"/>
                    </a:cubicBezTo>
                    <a:cubicBezTo>
                      <a:pt x="1039" y="12554"/>
                      <a:pt x="1332" y="12352"/>
                      <a:pt x="1378" y="11985"/>
                    </a:cubicBezTo>
                    <a:cubicBezTo>
                      <a:pt x="1429" y="11679"/>
                      <a:pt x="1480" y="11373"/>
                      <a:pt x="1531" y="11067"/>
                    </a:cubicBezTo>
                    <a:cubicBezTo>
                      <a:pt x="1735" y="10404"/>
                      <a:pt x="2092" y="9792"/>
                      <a:pt x="2602" y="9333"/>
                    </a:cubicBezTo>
                    <a:cubicBezTo>
                      <a:pt x="2908" y="9078"/>
                      <a:pt x="3214" y="8874"/>
                      <a:pt x="3520" y="8721"/>
                    </a:cubicBezTo>
                    <a:cubicBezTo>
                      <a:pt x="3826" y="8568"/>
                      <a:pt x="4081" y="8466"/>
                      <a:pt x="4336" y="8364"/>
                    </a:cubicBezTo>
                    <a:cubicBezTo>
                      <a:pt x="4693" y="8211"/>
                      <a:pt x="5050" y="8109"/>
                      <a:pt x="5407" y="8007"/>
                    </a:cubicBezTo>
                    <a:cubicBezTo>
                      <a:pt x="5764" y="7905"/>
                      <a:pt x="6019" y="7854"/>
                      <a:pt x="6325" y="7701"/>
                    </a:cubicBezTo>
                    <a:cubicBezTo>
                      <a:pt x="6580" y="7599"/>
                      <a:pt x="6886" y="7497"/>
                      <a:pt x="7141" y="7344"/>
                    </a:cubicBezTo>
                    <a:cubicBezTo>
                      <a:pt x="7600" y="7038"/>
                      <a:pt x="8008" y="6732"/>
                      <a:pt x="8314" y="6273"/>
                    </a:cubicBezTo>
                    <a:cubicBezTo>
                      <a:pt x="8518" y="6018"/>
                      <a:pt x="8722" y="5712"/>
                      <a:pt x="8875" y="5457"/>
                    </a:cubicBezTo>
                    <a:cubicBezTo>
                      <a:pt x="9079" y="5151"/>
                      <a:pt x="9232" y="4794"/>
                      <a:pt x="9435" y="4539"/>
                    </a:cubicBezTo>
                    <a:cubicBezTo>
                      <a:pt x="9537" y="4284"/>
                      <a:pt x="9741" y="4080"/>
                      <a:pt x="9945" y="3876"/>
                    </a:cubicBezTo>
                    <a:cubicBezTo>
                      <a:pt x="10149" y="3723"/>
                      <a:pt x="10353" y="3570"/>
                      <a:pt x="10557" y="3468"/>
                    </a:cubicBezTo>
                    <a:cubicBezTo>
                      <a:pt x="11271" y="3111"/>
                      <a:pt x="12036" y="2856"/>
                      <a:pt x="12801" y="2652"/>
                    </a:cubicBezTo>
                    <a:cubicBezTo>
                      <a:pt x="13260" y="2499"/>
                      <a:pt x="13719" y="2295"/>
                      <a:pt x="14127" y="2040"/>
                    </a:cubicBezTo>
                    <a:cubicBezTo>
                      <a:pt x="14586" y="1785"/>
                      <a:pt x="14994" y="1479"/>
                      <a:pt x="15351" y="1071"/>
                    </a:cubicBezTo>
                    <a:cubicBezTo>
                      <a:pt x="15708" y="663"/>
                      <a:pt x="15402" y="0"/>
                      <a:pt x="1484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724;p33">
                <a:extLst>
                  <a:ext uri="{FF2B5EF4-FFF2-40B4-BE49-F238E27FC236}">
                    <a16:creationId xmlns:a16="http://schemas.microsoft.com/office/drawing/2014/main" id="{702AF919-8F4A-F333-0FF0-C55679E18F67}"/>
                  </a:ext>
                </a:extLst>
              </p:cNvPr>
              <p:cNvSpPr/>
              <p:nvPr/>
            </p:nvSpPr>
            <p:spPr>
              <a:xfrm>
                <a:off x="2488124" y="4172049"/>
                <a:ext cx="187769" cy="33482"/>
              </a:xfrm>
              <a:custGeom>
                <a:avLst/>
                <a:gdLst/>
                <a:ahLst/>
                <a:cxnLst/>
                <a:rect l="l" t="t" r="r" b="b"/>
                <a:pathLst>
                  <a:path w="15097" h="2692" extrusionOk="0">
                    <a:moveTo>
                      <a:pt x="14025" y="1"/>
                    </a:moveTo>
                    <a:cubicBezTo>
                      <a:pt x="13872" y="1"/>
                      <a:pt x="13668" y="1"/>
                      <a:pt x="13515" y="52"/>
                    </a:cubicBezTo>
                    <a:lnTo>
                      <a:pt x="13566" y="1"/>
                    </a:lnTo>
                    <a:lnTo>
                      <a:pt x="13566" y="1"/>
                    </a:lnTo>
                    <a:cubicBezTo>
                      <a:pt x="13260" y="52"/>
                      <a:pt x="13005" y="103"/>
                      <a:pt x="12750" y="205"/>
                    </a:cubicBezTo>
                    <a:cubicBezTo>
                      <a:pt x="12393" y="358"/>
                      <a:pt x="11985" y="511"/>
                      <a:pt x="11577" y="664"/>
                    </a:cubicBezTo>
                    <a:cubicBezTo>
                      <a:pt x="11373" y="715"/>
                      <a:pt x="11169" y="715"/>
                      <a:pt x="10965" y="766"/>
                    </a:cubicBezTo>
                    <a:cubicBezTo>
                      <a:pt x="10506" y="766"/>
                      <a:pt x="10047" y="664"/>
                      <a:pt x="9588" y="613"/>
                    </a:cubicBezTo>
                    <a:cubicBezTo>
                      <a:pt x="9333" y="562"/>
                      <a:pt x="9078" y="536"/>
                      <a:pt x="8830" y="536"/>
                    </a:cubicBezTo>
                    <a:cubicBezTo>
                      <a:pt x="8581" y="536"/>
                      <a:pt x="8339" y="562"/>
                      <a:pt x="8110" y="613"/>
                    </a:cubicBezTo>
                    <a:cubicBezTo>
                      <a:pt x="7855" y="664"/>
                      <a:pt x="7600" y="715"/>
                      <a:pt x="7345" y="817"/>
                    </a:cubicBezTo>
                    <a:lnTo>
                      <a:pt x="6784" y="970"/>
                    </a:lnTo>
                    <a:cubicBezTo>
                      <a:pt x="6478" y="1021"/>
                      <a:pt x="6172" y="1072"/>
                      <a:pt x="5917" y="1123"/>
                    </a:cubicBezTo>
                    <a:cubicBezTo>
                      <a:pt x="5611" y="1072"/>
                      <a:pt x="5305" y="1072"/>
                      <a:pt x="4999" y="970"/>
                    </a:cubicBezTo>
                    <a:cubicBezTo>
                      <a:pt x="4183" y="715"/>
                      <a:pt x="3316" y="511"/>
                      <a:pt x="2500" y="409"/>
                    </a:cubicBezTo>
                    <a:cubicBezTo>
                      <a:pt x="2418" y="400"/>
                      <a:pt x="2337" y="396"/>
                      <a:pt x="2256" y="396"/>
                    </a:cubicBezTo>
                    <a:cubicBezTo>
                      <a:pt x="1880" y="396"/>
                      <a:pt x="1510" y="487"/>
                      <a:pt x="1174" y="613"/>
                    </a:cubicBezTo>
                    <a:cubicBezTo>
                      <a:pt x="919" y="715"/>
                      <a:pt x="715" y="868"/>
                      <a:pt x="562" y="1021"/>
                    </a:cubicBezTo>
                    <a:cubicBezTo>
                      <a:pt x="460" y="1123"/>
                      <a:pt x="358" y="1225"/>
                      <a:pt x="307" y="1378"/>
                    </a:cubicBezTo>
                    <a:cubicBezTo>
                      <a:pt x="205" y="1480"/>
                      <a:pt x="103" y="1633"/>
                      <a:pt x="52" y="1786"/>
                    </a:cubicBezTo>
                    <a:cubicBezTo>
                      <a:pt x="1" y="1939"/>
                      <a:pt x="1" y="2092"/>
                      <a:pt x="52" y="2296"/>
                    </a:cubicBezTo>
                    <a:cubicBezTo>
                      <a:pt x="154" y="2449"/>
                      <a:pt x="256" y="2602"/>
                      <a:pt x="460" y="2653"/>
                    </a:cubicBezTo>
                    <a:cubicBezTo>
                      <a:pt x="536" y="2678"/>
                      <a:pt x="613" y="2691"/>
                      <a:pt x="696" y="2691"/>
                    </a:cubicBezTo>
                    <a:cubicBezTo>
                      <a:pt x="779" y="2691"/>
                      <a:pt x="868" y="2678"/>
                      <a:pt x="970" y="2653"/>
                    </a:cubicBezTo>
                    <a:lnTo>
                      <a:pt x="1123" y="2551"/>
                    </a:lnTo>
                    <a:cubicBezTo>
                      <a:pt x="1174" y="2449"/>
                      <a:pt x="1276" y="2347"/>
                      <a:pt x="1327" y="2245"/>
                    </a:cubicBezTo>
                    <a:cubicBezTo>
                      <a:pt x="1378" y="2194"/>
                      <a:pt x="1429" y="2092"/>
                      <a:pt x="1480" y="2041"/>
                    </a:cubicBezTo>
                    <a:cubicBezTo>
                      <a:pt x="1531" y="1990"/>
                      <a:pt x="1582" y="1939"/>
                      <a:pt x="1633" y="1888"/>
                    </a:cubicBezTo>
                    <a:cubicBezTo>
                      <a:pt x="1684" y="1888"/>
                      <a:pt x="1735" y="1837"/>
                      <a:pt x="1837" y="1786"/>
                    </a:cubicBezTo>
                    <a:cubicBezTo>
                      <a:pt x="1939" y="1786"/>
                      <a:pt x="2092" y="1786"/>
                      <a:pt x="2194" y="1735"/>
                    </a:cubicBezTo>
                    <a:cubicBezTo>
                      <a:pt x="2500" y="1786"/>
                      <a:pt x="2806" y="1786"/>
                      <a:pt x="3112" y="1888"/>
                    </a:cubicBezTo>
                    <a:cubicBezTo>
                      <a:pt x="3520" y="1990"/>
                      <a:pt x="3979" y="2143"/>
                      <a:pt x="4387" y="2245"/>
                    </a:cubicBezTo>
                    <a:cubicBezTo>
                      <a:pt x="4693" y="2296"/>
                      <a:pt x="4948" y="2347"/>
                      <a:pt x="5254" y="2398"/>
                    </a:cubicBezTo>
                    <a:cubicBezTo>
                      <a:pt x="5458" y="2449"/>
                      <a:pt x="5713" y="2449"/>
                      <a:pt x="5968" y="2449"/>
                    </a:cubicBezTo>
                    <a:cubicBezTo>
                      <a:pt x="6376" y="2449"/>
                      <a:pt x="6733" y="2347"/>
                      <a:pt x="7090" y="2245"/>
                    </a:cubicBezTo>
                    <a:lnTo>
                      <a:pt x="7855" y="2041"/>
                    </a:lnTo>
                    <a:cubicBezTo>
                      <a:pt x="8110" y="1990"/>
                      <a:pt x="8364" y="1888"/>
                      <a:pt x="8670" y="1888"/>
                    </a:cubicBezTo>
                    <a:cubicBezTo>
                      <a:pt x="9027" y="1888"/>
                      <a:pt x="9333" y="1939"/>
                      <a:pt x="9690" y="1990"/>
                    </a:cubicBezTo>
                    <a:cubicBezTo>
                      <a:pt x="10149" y="2092"/>
                      <a:pt x="10608" y="2143"/>
                      <a:pt x="11067" y="2143"/>
                    </a:cubicBezTo>
                    <a:cubicBezTo>
                      <a:pt x="11883" y="1990"/>
                      <a:pt x="12699" y="1786"/>
                      <a:pt x="13413" y="1429"/>
                    </a:cubicBezTo>
                    <a:cubicBezTo>
                      <a:pt x="13617" y="1378"/>
                      <a:pt x="13821" y="1327"/>
                      <a:pt x="14025" y="1327"/>
                    </a:cubicBezTo>
                    <a:lnTo>
                      <a:pt x="14127" y="1327"/>
                    </a:lnTo>
                    <a:cubicBezTo>
                      <a:pt x="14165" y="1340"/>
                      <a:pt x="14207" y="1346"/>
                      <a:pt x="14250" y="1346"/>
                    </a:cubicBezTo>
                    <a:cubicBezTo>
                      <a:pt x="14379" y="1346"/>
                      <a:pt x="14522" y="1289"/>
                      <a:pt x="14637" y="1174"/>
                    </a:cubicBezTo>
                    <a:cubicBezTo>
                      <a:pt x="15096" y="817"/>
                      <a:pt x="14841" y="52"/>
                      <a:pt x="1428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725;p33">
                <a:extLst>
                  <a:ext uri="{FF2B5EF4-FFF2-40B4-BE49-F238E27FC236}">
                    <a16:creationId xmlns:a16="http://schemas.microsoft.com/office/drawing/2014/main" id="{560F51E6-3AEA-596F-5EE7-208CEB73D415}"/>
                  </a:ext>
                </a:extLst>
              </p:cNvPr>
              <p:cNvSpPr/>
              <p:nvPr/>
            </p:nvSpPr>
            <p:spPr>
              <a:xfrm>
                <a:off x="2482415" y="4274173"/>
                <a:ext cx="189038" cy="34066"/>
              </a:xfrm>
              <a:custGeom>
                <a:avLst/>
                <a:gdLst/>
                <a:ahLst/>
                <a:cxnLst/>
                <a:rect l="l" t="t" r="r" b="b"/>
                <a:pathLst>
                  <a:path w="15199" h="2739" extrusionOk="0">
                    <a:moveTo>
                      <a:pt x="2092" y="1"/>
                    </a:moveTo>
                    <a:cubicBezTo>
                      <a:pt x="1939" y="52"/>
                      <a:pt x="1735" y="52"/>
                      <a:pt x="1582" y="103"/>
                    </a:cubicBezTo>
                    <a:cubicBezTo>
                      <a:pt x="1480" y="154"/>
                      <a:pt x="1378" y="205"/>
                      <a:pt x="1276" y="256"/>
                    </a:cubicBezTo>
                    <a:cubicBezTo>
                      <a:pt x="1123" y="358"/>
                      <a:pt x="970" y="460"/>
                      <a:pt x="868" y="562"/>
                    </a:cubicBezTo>
                    <a:cubicBezTo>
                      <a:pt x="562" y="817"/>
                      <a:pt x="358" y="1072"/>
                      <a:pt x="154" y="1377"/>
                    </a:cubicBezTo>
                    <a:cubicBezTo>
                      <a:pt x="52" y="1530"/>
                      <a:pt x="1" y="1683"/>
                      <a:pt x="52" y="1887"/>
                    </a:cubicBezTo>
                    <a:cubicBezTo>
                      <a:pt x="98" y="2214"/>
                      <a:pt x="401" y="2455"/>
                      <a:pt x="725" y="2455"/>
                    </a:cubicBezTo>
                    <a:cubicBezTo>
                      <a:pt x="756" y="2455"/>
                      <a:pt x="786" y="2453"/>
                      <a:pt x="817" y="2448"/>
                    </a:cubicBezTo>
                    <a:cubicBezTo>
                      <a:pt x="1021" y="2397"/>
                      <a:pt x="1174" y="2295"/>
                      <a:pt x="1276" y="2142"/>
                    </a:cubicBezTo>
                    <a:cubicBezTo>
                      <a:pt x="1378" y="1989"/>
                      <a:pt x="1480" y="1836"/>
                      <a:pt x="1582" y="1683"/>
                    </a:cubicBezTo>
                    <a:cubicBezTo>
                      <a:pt x="1684" y="1632"/>
                      <a:pt x="1786" y="1530"/>
                      <a:pt x="1888" y="1479"/>
                    </a:cubicBezTo>
                    <a:lnTo>
                      <a:pt x="2092" y="1377"/>
                    </a:lnTo>
                    <a:cubicBezTo>
                      <a:pt x="2143" y="1377"/>
                      <a:pt x="2245" y="1327"/>
                      <a:pt x="2347" y="1327"/>
                    </a:cubicBezTo>
                    <a:cubicBezTo>
                      <a:pt x="2449" y="1327"/>
                      <a:pt x="2602" y="1377"/>
                      <a:pt x="2704" y="1377"/>
                    </a:cubicBezTo>
                    <a:cubicBezTo>
                      <a:pt x="3214" y="1530"/>
                      <a:pt x="3724" y="1734"/>
                      <a:pt x="4183" y="1989"/>
                    </a:cubicBezTo>
                    <a:cubicBezTo>
                      <a:pt x="4438" y="2091"/>
                      <a:pt x="4693" y="2244"/>
                      <a:pt x="4948" y="2346"/>
                    </a:cubicBezTo>
                    <a:cubicBezTo>
                      <a:pt x="5254" y="2499"/>
                      <a:pt x="5611" y="2601"/>
                      <a:pt x="5968" y="2652"/>
                    </a:cubicBezTo>
                    <a:cubicBezTo>
                      <a:pt x="6197" y="2710"/>
                      <a:pt x="6434" y="2739"/>
                      <a:pt x="6672" y="2739"/>
                    </a:cubicBezTo>
                    <a:cubicBezTo>
                      <a:pt x="7070" y="2739"/>
                      <a:pt x="7472" y="2659"/>
                      <a:pt x="7855" y="2499"/>
                    </a:cubicBezTo>
                    <a:cubicBezTo>
                      <a:pt x="8008" y="2397"/>
                      <a:pt x="8212" y="2295"/>
                      <a:pt x="8365" y="2244"/>
                    </a:cubicBezTo>
                    <a:lnTo>
                      <a:pt x="8823" y="1938"/>
                    </a:lnTo>
                    <a:cubicBezTo>
                      <a:pt x="9027" y="1836"/>
                      <a:pt x="9231" y="1734"/>
                      <a:pt x="9435" y="1683"/>
                    </a:cubicBezTo>
                    <a:cubicBezTo>
                      <a:pt x="9486" y="1632"/>
                      <a:pt x="9537" y="1632"/>
                      <a:pt x="9588" y="1632"/>
                    </a:cubicBezTo>
                    <a:cubicBezTo>
                      <a:pt x="9843" y="1632"/>
                      <a:pt x="10098" y="1683"/>
                      <a:pt x="10353" y="1734"/>
                    </a:cubicBezTo>
                    <a:cubicBezTo>
                      <a:pt x="10863" y="1836"/>
                      <a:pt x="11322" y="1938"/>
                      <a:pt x="11832" y="2040"/>
                    </a:cubicBezTo>
                    <a:cubicBezTo>
                      <a:pt x="11967" y="2055"/>
                      <a:pt x="12106" y="2062"/>
                      <a:pt x="12246" y="2062"/>
                    </a:cubicBezTo>
                    <a:cubicBezTo>
                      <a:pt x="12586" y="2062"/>
                      <a:pt x="12936" y="2026"/>
                      <a:pt x="13260" y="1989"/>
                    </a:cubicBezTo>
                    <a:cubicBezTo>
                      <a:pt x="13770" y="1836"/>
                      <a:pt x="14280" y="1632"/>
                      <a:pt x="14739" y="1377"/>
                    </a:cubicBezTo>
                    <a:cubicBezTo>
                      <a:pt x="14892" y="1327"/>
                      <a:pt x="14994" y="1174"/>
                      <a:pt x="15096" y="1021"/>
                    </a:cubicBezTo>
                    <a:cubicBezTo>
                      <a:pt x="15198" y="664"/>
                      <a:pt x="15045" y="256"/>
                      <a:pt x="14688" y="154"/>
                    </a:cubicBezTo>
                    <a:cubicBezTo>
                      <a:pt x="14612" y="103"/>
                      <a:pt x="14522" y="77"/>
                      <a:pt x="14433" y="77"/>
                    </a:cubicBezTo>
                    <a:cubicBezTo>
                      <a:pt x="14344" y="77"/>
                      <a:pt x="14255" y="103"/>
                      <a:pt x="14178" y="154"/>
                    </a:cubicBezTo>
                    <a:cubicBezTo>
                      <a:pt x="13872" y="307"/>
                      <a:pt x="13515" y="460"/>
                      <a:pt x="13209" y="613"/>
                    </a:cubicBezTo>
                    <a:cubicBezTo>
                      <a:pt x="12954" y="664"/>
                      <a:pt x="12750" y="664"/>
                      <a:pt x="12495" y="715"/>
                    </a:cubicBezTo>
                    <a:cubicBezTo>
                      <a:pt x="11883" y="664"/>
                      <a:pt x="11271" y="562"/>
                      <a:pt x="10659" y="409"/>
                    </a:cubicBezTo>
                    <a:cubicBezTo>
                      <a:pt x="10361" y="334"/>
                      <a:pt x="10062" y="287"/>
                      <a:pt x="9743" y="287"/>
                    </a:cubicBezTo>
                    <a:cubicBezTo>
                      <a:pt x="9627" y="287"/>
                      <a:pt x="9507" y="293"/>
                      <a:pt x="9384" y="307"/>
                    </a:cubicBezTo>
                    <a:cubicBezTo>
                      <a:pt x="9231" y="307"/>
                      <a:pt x="9027" y="358"/>
                      <a:pt x="8874" y="409"/>
                    </a:cubicBezTo>
                    <a:cubicBezTo>
                      <a:pt x="8670" y="511"/>
                      <a:pt x="8518" y="562"/>
                      <a:pt x="8365" y="664"/>
                    </a:cubicBezTo>
                    <a:lnTo>
                      <a:pt x="7753" y="1021"/>
                    </a:lnTo>
                    <a:cubicBezTo>
                      <a:pt x="7549" y="1174"/>
                      <a:pt x="7294" y="1276"/>
                      <a:pt x="7090" y="1327"/>
                    </a:cubicBezTo>
                    <a:cubicBezTo>
                      <a:pt x="6988" y="1377"/>
                      <a:pt x="6835" y="1377"/>
                      <a:pt x="6733" y="1377"/>
                    </a:cubicBezTo>
                    <a:cubicBezTo>
                      <a:pt x="6529" y="1377"/>
                      <a:pt x="6325" y="1377"/>
                      <a:pt x="6172" y="1327"/>
                    </a:cubicBezTo>
                    <a:cubicBezTo>
                      <a:pt x="5152" y="1072"/>
                      <a:pt x="4285" y="460"/>
                      <a:pt x="3316" y="154"/>
                    </a:cubicBezTo>
                    <a:cubicBezTo>
                      <a:pt x="3061" y="52"/>
                      <a:pt x="2806" y="1"/>
                      <a:pt x="2551"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726;p33">
                <a:extLst>
                  <a:ext uri="{FF2B5EF4-FFF2-40B4-BE49-F238E27FC236}">
                    <a16:creationId xmlns:a16="http://schemas.microsoft.com/office/drawing/2014/main" id="{C13276DA-2D71-F35A-5A93-F0977723B37D}"/>
                  </a:ext>
                </a:extLst>
              </p:cNvPr>
              <p:cNvSpPr/>
              <p:nvPr/>
            </p:nvSpPr>
            <p:spPr>
              <a:xfrm>
                <a:off x="2491296" y="4383910"/>
                <a:ext cx="166837" cy="37686"/>
              </a:xfrm>
              <a:custGeom>
                <a:avLst/>
                <a:gdLst/>
                <a:ahLst/>
                <a:cxnLst/>
                <a:rect l="l" t="t" r="r" b="b"/>
                <a:pathLst>
                  <a:path w="13414" h="3030" extrusionOk="0">
                    <a:moveTo>
                      <a:pt x="10149" y="0"/>
                    </a:moveTo>
                    <a:cubicBezTo>
                      <a:pt x="9792" y="0"/>
                      <a:pt x="9435" y="102"/>
                      <a:pt x="9078" y="255"/>
                    </a:cubicBezTo>
                    <a:cubicBezTo>
                      <a:pt x="8772" y="408"/>
                      <a:pt x="8466" y="561"/>
                      <a:pt x="8211" y="765"/>
                    </a:cubicBezTo>
                    <a:cubicBezTo>
                      <a:pt x="8007" y="867"/>
                      <a:pt x="7855" y="969"/>
                      <a:pt x="7651" y="1020"/>
                    </a:cubicBezTo>
                    <a:cubicBezTo>
                      <a:pt x="7447" y="1071"/>
                      <a:pt x="7243" y="1122"/>
                      <a:pt x="7090" y="1122"/>
                    </a:cubicBezTo>
                    <a:cubicBezTo>
                      <a:pt x="6835" y="1122"/>
                      <a:pt x="6580" y="1071"/>
                      <a:pt x="6325" y="1020"/>
                    </a:cubicBezTo>
                    <a:cubicBezTo>
                      <a:pt x="5356" y="765"/>
                      <a:pt x="4438" y="204"/>
                      <a:pt x="3418" y="51"/>
                    </a:cubicBezTo>
                    <a:cubicBezTo>
                      <a:pt x="3273" y="25"/>
                      <a:pt x="3128" y="12"/>
                      <a:pt x="2984" y="12"/>
                    </a:cubicBezTo>
                    <a:cubicBezTo>
                      <a:pt x="2570" y="12"/>
                      <a:pt x="2164" y="117"/>
                      <a:pt x="1786" y="306"/>
                    </a:cubicBezTo>
                    <a:cubicBezTo>
                      <a:pt x="1123" y="714"/>
                      <a:pt x="562" y="1275"/>
                      <a:pt x="154" y="1938"/>
                    </a:cubicBezTo>
                    <a:cubicBezTo>
                      <a:pt x="52" y="2091"/>
                      <a:pt x="1" y="2295"/>
                      <a:pt x="52" y="2448"/>
                    </a:cubicBezTo>
                    <a:cubicBezTo>
                      <a:pt x="52" y="2652"/>
                      <a:pt x="154" y="2805"/>
                      <a:pt x="307" y="2907"/>
                    </a:cubicBezTo>
                    <a:cubicBezTo>
                      <a:pt x="429" y="2989"/>
                      <a:pt x="568" y="3029"/>
                      <a:pt x="703" y="3029"/>
                    </a:cubicBezTo>
                    <a:cubicBezTo>
                      <a:pt x="907" y="3029"/>
                      <a:pt x="1102" y="2938"/>
                      <a:pt x="1225" y="2754"/>
                    </a:cubicBezTo>
                    <a:cubicBezTo>
                      <a:pt x="1429" y="2448"/>
                      <a:pt x="1582" y="2193"/>
                      <a:pt x="1837" y="1989"/>
                    </a:cubicBezTo>
                    <a:cubicBezTo>
                      <a:pt x="1990" y="1785"/>
                      <a:pt x="2143" y="1683"/>
                      <a:pt x="2296" y="1530"/>
                    </a:cubicBezTo>
                    <a:cubicBezTo>
                      <a:pt x="2398" y="1479"/>
                      <a:pt x="2551" y="1428"/>
                      <a:pt x="2653" y="1377"/>
                    </a:cubicBezTo>
                    <a:cubicBezTo>
                      <a:pt x="2755" y="1377"/>
                      <a:pt x="2857" y="1377"/>
                      <a:pt x="2959" y="1326"/>
                    </a:cubicBezTo>
                    <a:cubicBezTo>
                      <a:pt x="3112" y="1377"/>
                      <a:pt x="3316" y="1377"/>
                      <a:pt x="3469" y="1377"/>
                    </a:cubicBezTo>
                    <a:cubicBezTo>
                      <a:pt x="3826" y="1530"/>
                      <a:pt x="4234" y="1632"/>
                      <a:pt x="4591" y="1836"/>
                    </a:cubicBezTo>
                    <a:cubicBezTo>
                      <a:pt x="4999" y="1989"/>
                      <a:pt x="5458" y="2193"/>
                      <a:pt x="5917" y="2295"/>
                    </a:cubicBezTo>
                    <a:cubicBezTo>
                      <a:pt x="6172" y="2346"/>
                      <a:pt x="6427" y="2397"/>
                      <a:pt x="6682" y="2448"/>
                    </a:cubicBezTo>
                    <a:lnTo>
                      <a:pt x="7600" y="2448"/>
                    </a:lnTo>
                    <a:cubicBezTo>
                      <a:pt x="7906" y="2397"/>
                      <a:pt x="8211" y="2295"/>
                      <a:pt x="8517" y="2142"/>
                    </a:cubicBezTo>
                    <a:cubicBezTo>
                      <a:pt x="8823" y="1989"/>
                      <a:pt x="9078" y="1836"/>
                      <a:pt x="9333" y="1632"/>
                    </a:cubicBezTo>
                    <a:cubicBezTo>
                      <a:pt x="9486" y="1530"/>
                      <a:pt x="9690" y="1479"/>
                      <a:pt x="9843" y="1428"/>
                    </a:cubicBezTo>
                    <a:lnTo>
                      <a:pt x="10098" y="1326"/>
                    </a:lnTo>
                    <a:cubicBezTo>
                      <a:pt x="10251" y="1326"/>
                      <a:pt x="10353" y="1326"/>
                      <a:pt x="10506" y="1377"/>
                    </a:cubicBezTo>
                    <a:cubicBezTo>
                      <a:pt x="11220" y="1632"/>
                      <a:pt x="11934" y="1836"/>
                      <a:pt x="12648" y="1989"/>
                    </a:cubicBezTo>
                    <a:cubicBezTo>
                      <a:pt x="12852" y="1989"/>
                      <a:pt x="13005" y="1938"/>
                      <a:pt x="13158" y="1836"/>
                    </a:cubicBezTo>
                    <a:cubicBezTo>
                      <a:pt x="13311" y="1683"/>
                      <a:pt x="13362" y="1530"/>
                      <a:pt x="13413" y="1377"/>
                    </a:cubicBezTo>
                    <a:cubicBezTo>
                      <a:pt x="13413" y="1020"/>
                      <a:pt x="13158" y="663"/>
                      <a:pt x="12801" y="612"/>
                    </a:cubicBezTo>
                    <a:cubicBezTo>
                      <a:pt x="12648" y="612"/>
                      <a:pt x="12495" y="612"/>
                      <a:pt x="12342" y="561"/>
                    </a:cubicBezTo>
                    <a:cubicBezTo>
                      <a:pt x="12036" y="510"/>
                      <a:pt x="11730" y="357"/>
                      <a:pt x="11373" y="255"/>
                    </a:cubicBezTo>
                    <a:cubicBezTo>
                      <a:pt x="11016" y="102"/>
                      <a:pt x="10608" y="51"/>
                      <a:pt x="1025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727;p33">
                <a:extLst>
                  <a:ext uri="{FF2B5EF4-FFF2-40B4-BE49-F238E27FC236}">
                    <a16:creationId xmlns:a16="http://schemas.microsoft.com/office/drawing/2014/main" id="{438356BC-659B-DF09-1CDC-2521D3D8CA24}"/>
                  </a:ext>
                </a:extLst>
              </p:cNvPr>
              <p:cNvSpPr/>
              <p:nvPr/>
            </p:nvSpPr>
            <p:spPr>
              <a:xfrm>
                <a:off x="2921347" y="4012849"/>
                <a:ext cx="324768" cy="242307"/>
              </a:xfrm>
              <a:custGeom>
                <a:avLst/>
                <a:gdLst/>
                <a:ahLst/>
                <a:cxnLst/>
                <a:rect l="l" t="t" r="r" b="b"/>
                <a:pathLst>
                  <a:path w="26112" h="19482" extrusionOk="0">
                    <a:moveTo>
                      <a:pt x="21062" y="0"/>
                    </a:moveTo>
                    <a:cubicBezTo>
                      <a:pt x="20246" y="51"/>
                      <a:pt x="19430" y="153"/>
                      <a:pt x="18615" y="357"/>
                    </a:cubicBezTo>
                    <a:cubicBezTo>
                      <a:pt x="17952" y="459"/>
                      <a:pt x="17340" y="612"/>
                      <a:pt x="16728" y="765"/>
                    </a:cubicBezTo>
                    <a:lnTo>
                      <a:pt x="16218" y="918"/>
                    </a:lnTo>
                    <a:cubicBezTo>
                      <a:pt x="15963" y="969"/>
                      <a:pt x="15657" y="1071"/>
                      <a:pt x="15300" y="1122"/>
                    </a:cubicBezTo>
                    <a:cubicBezTo>
                      <a:pt x="14994" y="1173"/>
                      <a:pt x="14586" y="1224"/>
                      <a:pt x="14178" y="1275"/>
                    </a:cubicBezTo>
                    <a:lnTo>
                      <a:pt x="13923" y="1326"/>
                    </a:lnTo>
                    <a:cubicBezTo>
                      <a:pt x="13158" y="1428"/>
                      <a:pt x="12393" y="1530"/>
                      <a:pt x="11628" y="1632"/>
                    </a:cubicBezTo>
                    <a:lnTo>
                      <a:pt x="10200" y="1836"/>
                    </a:lnTo>
                    <a:cubicBezTo>
                      <a:pt x="7191" y="2244"/>
                      <a:pt x="3723" y="2754"/>
                      <a:pt x="561" y="4182"/>
                    </a:cubicBezTo>
                    <a:cubicBezTo>
                      <a:pt x="0" y="4437"/>
                      <a:pt x="0" y="5202"/>
                      <a:pt x="561" y="5406"/>
                    </a:cubicBezTo>
                    <a:cubicBezTo>
                      <a:pt x="561" y="5457"/>
                      <a:pt x="612" y="5457"/>
                      <a:pt x="612" y="5508"/>
                    </a:cubicBezTo>
                    <a:cubicBezTo>
                      <a:pt x="816" y="5712"/>
                      <a:pt x="969" y="5967"/>
                      <a:pt x="1122" y="6171"/>
                    </a:cubicBezTo>
                    <a:cubicBezTo>
                      <a:pt x="1377" y="6579"/>
                      <a:pt x="1530" y="6987"/>
                      <a:pt x="1683" y="7395"/>
                    </a:cubicBezTo>
                    <a:cubicBezTo>
                      <a:pt x="1887" y="8313"/>
                      <a:pt x="2040" y="9231"/>
                      <a:pt x="2040" y="10200"/>
                    </a:cubicBezTo>
                    <a:lnTo>
                      <a:pt x="2040" y="12138"/>
                    </a:lnTo>
                    <a:cubicBezTo>
                      <a:pt x="2040" y="12903"/>
                      <a:pt x="2040" y="13668"/>
                      <a:pt x="2091" y="14484"/>
                    </a:cubicBezTo>
                    <a:cubicBezTo>
                      <a:pt x="2091" y="15147"/>
                      <a:pt x="2193" y="15810"/>
                      <a:pt x="2346" y="16422"/>
                    </a:cubicBezTo>
                    <a:cubicBezTo>
                      <a:pt x="2397" y="16779"/>
                      <a:pt x="2499" y="17136"/>
                      <a:pt x="2601" y="17442"/>
                    </a:cubicBezTo>
                    <a:cubicBezTo>
                      <a:pt x="2652" y="17595"/>
                      <a:pt x="2703" y="17697"/>
                      <a:pt x="2754" y="17850"/>
                    </a:cubicBezTo>
                    <a:cubicBezTo>
                      <a:pt x="2805" y="17952"/>
                      <a:pt x="2856" y="18105"/>
                      <a:pt x="2907" y="18207"/>
                    </a:cubicBezTo>
                    <a:lnTo>
                      <a:pt x="2907" y="18360"/>
                    </a:lnTo>
                    <a:lnTo>
                      <a:pt x="3009" y="18615"/>
                    </a:lnTo>
                    <a:cubicBezTo>
                      <a:pt x="3060" y="18768"/>
                      <a:pt x="3162" y="18921"/>
                      <a:pt x="3315" y="19023"/>
                    </a:cubicBezTo>
                    <a:cubicBezTo>
                      <a:pt x="3468" y="19125"/>
                      <a:pt x="3621" y="19176"/>
                      <a:pt x="3774" y="19227"/>
                    </a:cubicBezTo>
                    <a:cubicBezTo>
                      <a:pt x="3978" y="19329"/>
                      <a:pt x="4233" y="19380"/>
                      <a:pt x="4437" y="19431"/>
                    </a:cubicBezTo>
                    <a:cubicBezTo>
                      <a:pt x="4692" y="19482"/>
                      <a:pt x="4947" y="19482"/>
                      <a:pt x="5151" y="19482"/>
                    </a:cubicBezTo>
                    <a:lnTo>
                      <a:pt x="5712" y="19482"/>
                    </a:lnTo>
                    <a:cubicBezTo>
                      <a:pt x="6171" y="19482"/>
                      <a:pt x="6630" y="19380"/>
                      <a:pt x="7089" y="19329"/>
                    </a:cubicBezTo>
                    <a:cubicBezTo>
                      <a:pt x="8058" y="19125"/>
                      <a:pt x="8976" y="18819"/>
                      <a:pt x="9894" y="18564"/>
                    </a:cubicBezTo>
                    <a:lnTo>
                      <a:pt x="10149" y="18513"/>
                    </a:lnTo>
                    <a:cubicBezTo>
                      <a:pt x="10863" y="18309"/>
                      <a:pt x="11577" y="18054"/>
                      <a:pt x="12342" y="17901"/>
                    </a:cubicBezTo>
                    <a:cubicBezTo>
                      <a:pt x="13413" y="17697"/>
                      <a:pt x="14484" y="17544"/>
                      <a:pt x="15555" y="17391"/>
                    </a:cubicBezTo>
                    <a:cubicBezTo>
                      <a:pt x="16575" y="17238"/>
                      <a:pt x="17544" y="17085"/>
                      <a:pt x="18513" y="16881"/>
                    </a:cubicBezTo>
                    <a:cubicBezTo>
                      <a:pt x="19583" y="16677"/>
                      <a:pt x="20654" y="16422"/>
                      <a:pt x="21725" y="16065"/>
                    </a:cubicBezTo>
                    <a:cubicBezTo>
                      <a:pt x="22235" y="15912"/>
                      <a:pt x="22694" y="15759"/>
                      <a:pt x="23204" y="15555"/>
                    </a:cubicBezTo>
                    <a:cubicBezTo>
                      <a:pt x="23408" y="15453"/>
                      <a:pt x="23612" y="15351"/>
                      <a:pt x="23867" y="15249"/>
                    </a:cubicBezTo>
                    <a:lnTo>
                      <a:pt x="24224" y="15096"/>
                    </a:lnTo>
                    <a:cubicBezTo>
                      <a:pt x="24326" y="15045"/>
                      <a:pt x="24377" y="15045"/>
                      <a:pt x="24428" y="14994"/>
                    </a:cubicBezTo>
                    <a:lnTo>
                      <a:pt x="24632" y="14943"/>
                    </a:lnTo>
                    <a:lnTo>
                      <a:pt x="24938" y="14892"/>
                    </a:lnTo>
                    <a:cubicBezTo>
                      <a:pt x="25091" y="14841"/>
                      <a:pt x="25244" y="14790"/>
                      <a:pt x="25346" y="14739"/>
                    </a:cubicBezTo>
                    <a:cubicBezTo>
                      <a:pt x="25550" y="14637"/>
                      <a:pt x="25703" y="14535"/>
                      <a:pt x="25805" y="14382"/>
                    </a:cubicBezTo>
                    <a:cubicBezTo>
                      <a:pt x="25907" y="14229"/>
                      <a:pt x="25958" y="14076"/>
                      <a:pt x="26009" y="13923"/>
                    </a:cubicBezTo>
                    <a:cubicBezTo>
                      <a:pt x="26060" y="13770"/>
                      <a:pt x="26060" y="13617"/>
                      <a:pt x="26111" y="13413"/>
                    </a:cubicBezTo>
                    <a:cubicBezTo>
                      <a:pt x="26111" y="13056"/>
                      <a:pt x="26111" y="12699"/>
                      <a:pt x="26060" y="12342"/>
                    </a:cubicBezTo>
                    <a:cubicBezTo>
                      <a:pt x="26009" y="11883"/>
                      <a:pt x="25907" y="11475"/>
                      <a:pt x="25856" y="11118"/>
                    </a:cubicBezTo>
                    <a:cubicBezTo>
                      <a:pt x="25703" y="10353"/>
                      <a:pt x="25499" y="9537"/>
                      <a:pt x="25346" y="8772"/>
                    </a:cubicBezTo>
                    <a:lnTo>
                      <a:pt x="25346" y="8721"/>
                    </a:lnTo>
                    <a:lnTo>
                      <a:pt x="25295" y="8568"/>
                    </a:lnTo>
                    <a:cubicBezTo>
                      <a:pt x="25142" y="8058"/>
                      <a:pt x="25040" y="7548"/>
                      <a:pt x="24989" y="7038"/>
                    </a:cubicBezTo>
                    <a:cubicBezTo>
                      <a:pt x="24938" y="6477"/>
                      <a:pt x="24938" y="5916"/>
                      <a:pt x="24887" y="5355"/>
                    </a:cubicBezTo>
                    <a:cubicBezTo>
                      <a:pt x="24887" y="5049"/>
                      <a:pt x="24887" y="4794"/>
                      <a:pt x="24887" y="4539"/>
                    </a:cubicBezTo>
                    <a:cubicBezTo>
                      <a:pt x="24887" y="3978"/>
                      <a:pt x="24836" y="3570"/>
                      <a:pt x="24785" y="3162"/>
                    </a:cubicBezTo>
                    <a:cubicBezTo>
                      <a:pt x="24734" y="2754"/>
                      <a:pt x="24683" y="2397"/>
                      <a:pt x="24581" y="1989"/>
                    </a:cubicBezTo>
                    <a:cubicBezTo>
                      <a:pt x="24479" y="1632"/>
                      <a:pt x="24326" y="1275"/>
                      <a:pt x="24122" y="918"/>
                    </a:cubicBezTo>
                    <a:cubicBezTo>
                      <a:pt x="24020" y="816"/>
                      <a:pt x="23918" y="663"/>
                      <a:pt x="23765" y="561"/>
                    </a:cubicBezTo>
                    <a:cubicBezTo>
                      <a:pt x="23612" y="459"/>
                      <a:pt x="23459" y="357"/>
                      <a:pt x="23306" y="306"/>
                    </a:cubicBezTo>
                    <a:cubicBezTo>
                      <a:pt x="23153" y="255"/>
                      <a:pt x="23051" y="204"/>
                      <a:pt x="22898" y="153"/>
                    </a:cubicBezTo>
                    <a:cubicBezTo>
                      <a:pt x="22694" y="102"/>
                      <a:pt x="22490" y="51"/>
                      <a:pt x="22235" y="51"/>
                    </a:cubicBezTo>
                    <a:cubicBezTo>
                      <a:pt x="22031" y="0"/>
                      <a:pt x="21827" y="0"/>
                      <a:pt x="21623"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728;p33">
                <a:extLst>
                  <a:ext uri="{FF2B5EF4-FFF2-40B4-BE49-F238E27FC236}">
                    <a16:creationId xmlns:a16="http://schemas.microsoft.com/office/drawing/2014/main" id="{1CFD3F37-A54F-1435-0A2F-5472E830D643}"/>
                  </a:ext>
                </a:extLst>
              </p:cNvPr>
              <p:cNvSpPr/>
              <p:nvPr/>
            </p:nvSpPr>
            <p:spPr>
              <a:xfrm>
                <a:off x="2976532" y="4234846"/>
                <a:ext cx="268314" cy="64078"/>
              </a:xfrm>
              <a:custGeom>
                <a:avLst/>
                <a:gdLst/>
                <a:ahLst/>
                <a:cxnLst/>
                <a:rect l="l" t="t" r="r" b="b"/>
                <a:pathLst>
                  <a:path w="21573" h="5152" extrusionOk="0">
                    <a:moveTo>
                      <a:pt x="20705" y="1"/>
                    </a:moveTo>
                    <a:cubicBezTo>
                      <a:pt x="15503" y="1276"/>
                      <a:pt x="10149" y="1837"/>
                      <a:pt x="4896" y="2857"/>
                    </a:cubicBezTo>
                    <a:cubicBezTo>
                      <a:pt x="3468" y="3112"/>
                      <a:pt x="2040" y="3418"/>
                      <a:pt x="663" y="3826"/>
                    </a:cubicBezTo>
                    <a:lnTo>
                      <a:pt x="510" y="3826"/>
                    </a:lnTo>
                    <a:cubicBezTo>
                      <a:pt x="408" y="3877"/>
                      <a:pt x="306" y="3979"/>
                      <a:pt x="255" y="4081"/>
                    </a:cubicBezTo>
                    <a:cubicBezTo>
                      <a:pt x="0" y="4336"/>
                      <a:pt x="51" y="4794"/>
                      <a:pt x="357" y="4998"/>
                    </a:cubicBezTo>
                    <a:cubicBezTo>
                      <a:pt x="510" y="5100"/>
                      <a:pt x="714" y="5151"/>
                      <a:pt x="867" y="5151"/>
                    </a:cubicBezTo>
                    <a:cubicBezTo>
                      <a:pt x="6069" y="3724"/>
                      <a:pt x="11424" y="3163"/>
                      <a:pt x="16727" y="2194"/>
                    </a:cubicBezTo>
                    <a:cubicBezTo>
                      <a:pt x="18104" y="1939"/>
                      <a:pt x="19532" y="1684"/>
                      <a:pt x="20960" y="1327"/>
                    </a:cubicBezTo>
                    <a:cubicBezTo>
                      <a:pt x="21113" y="1276"/>
                      <a:pt x="21266" y="1174"/>
                      <a:pt x="21368" y="1072"/>
                    </a:cubicBezTo>
                    <a:cubicBezTo>
                      <a:pt x="21572" y="766"/>
                      <a:pt x="21521" y="358"/>
                      <a:pt x="21215" y="103"/>
                    </a:cubicBezTo>
                    <a:cubicBezTo>
                      <a:pt x="21113" y="52"/>
                      <a:pt x="20960" y="1"/>
                      <a:pt x="20858"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729;p33">
                <a:extLst>
                  <a:ext uri="{FF2B5EF4-FFF2-40B4-BE49-F238E27FC236}">
                    <a16:creationId xmlns:a16="http://schemas.microsoft.com/office/drawing/2014/main" id="{A37BDB5F-2258-37F2-603D-BEF21037DF65}"/>
                  </a:ext>
                </a:extLst>
              </p:cNvPr>
              <p:cNvSpPr/>
              <p:nvPr/>
            </p:nvSpPr>
            <p:spPr>
              <a:xfrm>
                <a:off x="3093233" y="3879644"/>
                <a:ext cx="226450" cy="185232"/>
              </a:xfrm>
              <a:custGeom>
                <a:avLst/>
                <a:gdLst/>
                <a:ahLst/>
                <a:cxnLst/>
                <a:rect l="l" t="t" r="r" b="b"/>
                <a:pathLst>
                  <a:path w="18207" h="14893" extrusionOk="0">
                    <a:moveTo>
                      <a:pt x="14688" y="1"/>
                    </a:moveTo>
                    <a:lnTo>
                      <a:pt x="3826" y="2653"/>
                    </a:lnTo>
                    <a:lnTo>
                      <a:pt x="562" y="3418"/>
                    </a:lnTo>
                    <a:lnTo>
                      <a:pt x="52" y="3520"/>
                    </a:lnTo>
                    <a:cubicBezTo>
                      <a:pt x="1" y="3724"/>
                      <a:pt x="1" y="3928"/>
                      <a:pt x="1" y="4132"/>
                    </a:cubicBezTo>
                    <a:cubicBezTo>
                      <a:pt x="1" y="4438"/>
                      <a:pt x="205" y="4693"/>
                      <a:pt x="511" y="4795"/>
                    </a:cubicBezTo>
                    <a:cubicBezTo>
                      <a:pt x="817" y="5458"/>
                      <a:pt x="1174" y="6172"/>
                      <a:pt x="1582" y="6784"/>
                    </a:cubicBezTo>
                    <a:cubicBezTo>
                      <a:pt x="2143" y="7651"/>
                      <a:pt x="2806" y="8518"/>
                      <a:pt x="3571" y="9232"/>
                    </a:cubicBezTo>
                    <a:cubicBezTo>
                      <a:pt x="4336" y="10047"/>
                      <a:pt x="5151" y="10710"/>
                      <a:pt x="6018" y="11373"/>
                    </a:cubicBezTo>
                    <a:cubicBezTo>
                      <a:pt x="6885" y="11985"/>
                      <a:pt x="7752" y="12546"/>
                      <a:pt x="8721" y="13005"/>
                    </a:cubicBezTo>
                    <a:cubicBezTo>
                      <a:pt x="9639" y="13515"/>
                      <a:pt x="10608" y="13923"/>
                      <a:pt x="11577" y="14229"/>
                    </a:cubicBezTo>
                    <a:cubicBezTo>
                      <a:pt x="12546" y="14586"/>
                      <a:pt x="13515" y="14790"/>
                      <a:pt x="14484" y="14892"/>
                    </a:cubicBezTo>
                    <a:lnTo>
                      <a:pt x="14994" y="14892"/>
                    </a:lnTo>
                    <a:cubicBezTo>
                      <a:pt x="15300" y="14892"/>
                      <a:pt x="15555" y="14892"/>
                      <a:pt x="15810" y="14841"/>
                    </a:cubicBezTo>
                    <a:cubicBezTo>
                      <a:pt x="16167" y="14790"/>
                      <a:pt x="16524" y="14688"/>
                      <a:pt x="16881" y="14535"/>
                    </a:cubicBezTo>
                    <a:cubicBezTo>
                      <a:pt x="17187" y="14382"/>
                      <a:pt x="17442" y="14229"/>
                      <a:pt x="17697" y="13974"/>
                    </a:cubicBezTo>
                    <a:cubicBezTo>
                      <a:pt x="17799" y="13872"/>
                      <a:pt x="17901" y="13719"/>
                      <a:pt x="18003" y="13566"/>
                    </a:cubicBezTo>
                    <a:cubicBezTo>
                      <a:pt x="18105" y="13464"/>
                      <a:pt x="18156" y="13362"/>
                      <a:pt x="18207" y="13260"/>
                    </a:cubicBezTo>
                    <a:lnTo>
                      <a:pt x="16269" y="5152"/>
                    </a:lnTo>
                    <a:lnTo>
                      <a:pt x="16218" y="4795"/>
                    </a:lnTo>
                    <a:lnTo>
                      <a:pt x="16065" y="4285"/>
                    </a:lnTo>
                    <a:lnTo>
                      <a:pt x="15963" y="3826"/>
                    </a:lnTo>
                    <a:lnTo>
                      <a:pt x="15249" y="817"/>
                    </a:lnTo>
                    <a:lnTo>
                      <a:pt x="15096" y="256"/>
                    </a:lnTo>
                    <a:cubicBezTo>
                      <a:pt x="14994" y="154"/>
                      <a:pt x="14892" y="103"/>
                      <a:pt x="14739"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732;p33">
              <a:extLst>
                <a:ext uri="{FF2B5EF4-FFF2-40B4-BE49-F238E27FC236}">
                  <a16:creationId xmlns:a16="http://schemas.microsoft.com/office/drawing/2014/main" id="{CC9D7306-6488-1D54-8DFC-73BF768BB33C}"/>
                </a:ext>
              </a:extLst>
            </p:cNvPr>
            <p:cNvSpPr/>
            <p:nvPr/>
          </p:nvSpPr>
          <p:spPr>
            <a:xfrm rot="126817" flipH="1">
              <a:off x="763669" y="4429227"/>
              <a:ext cx="3221028" cy="114908"/>
            </a:xfrm>
            <a:custGeom>
              <a:avLst/>
              <a:gdLst/>
              <a:ahLst/>
              <a:cxnLst/>
              <a:rect l="l" t="t" r="r" b="b"/>
              <a:pathLst>
                <a:path w="997" h="391" extrusionOk="0">
                  <a:moveTo>
                    <a:pt x="44" y="0"/>
                  </a:moveTo>
                  <a:cubicBezTo>
                    <a:pt x="13" y="0"/>
                    <a:pt x="0" y="46"/>
                    <a:pt x="31" y="63"/>
                  </a:cubicBezTo>
                  <a:lnTo>
                    <a:pt x="940" y="388"/>
                  </a:lnTo>
                  <a:cubicBezTo>
                    <a:pt x="944" y="390"/>
                    <a:pt x="949" y="391"/>
                    <a:pt x="953" y="391"/>
                  </a:cubicBezTo>
                  <a:cubicBezTo>
                    <a:pt x="984" y="391"/>
                    <a:pt x="997" y="344"/>
                    <a:pt x="961" y="330"/>
                  </a:cubicBezTo>
                  <a:lnTo>
                    <a:pt x="53" y="1"/>
                  </a:lnTo>
                  <a:cubicBezTo>
                    <a:pt x="50" y="1"/>
                    <a:pt x="47" y="0"/>
                    <a:pt x="4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733;p33">
              <a:extLst>
                <a:ext uri="{FF2B5EF4-FFF2-40B4-BE49-F238E27FC236}">
                  <a16:creationId xmlns:a16="http://schemas.microsoft.com/office/drawing/2014/main" id="{202079B7-2FBA-0EEC-A55D-0C21E6AED729}"/>
                </a:ext>
              </a:extLst>
            </p:cNvPr>
            <p:cNvSpPr/>
            <p:nvPr/>
          </p:nvSpPr>
          <p:spPr>
            <a:xfrm>
              <a:off x="3341872" y="2833078"/>
              <a:ext cx="60906" cy="145780"/>
            </a:xfrm>
            <a:custGeom>
              <a:avLst/>
              <a:gdLst/>
              <a:ahLst/>
              <a:cxnLst/>
              <a:rect l="l" t="t" r="r" b="b"/>
              <a:pathLst>
                <a:path w="4897" h="11721" extrusionOk="0">
                  <a:moveTo>
                    <a:pt x="4030" y="1"/>
                  </a:moveTo>
                  <a:lnTo>
                    <a:pt x="4030" y="52"/>
                  </a:lnTo>
                  <a:cubicBezTo>
                    <a:pt x="3826" y="103"/>
                    <a:pt x="3673" y="205"/>
                    <a:pt x="3622" y="358"/>
                  </a:cubicBezTo>
                  <a:cubicBezTo>
                    <a:pt x="3112" y="1734"/>
                    <a:pt x="2653" y="3162"/>
                    <a:pt x="2245" y="4590"/>
                  </a:cubicBezTo>
                  <a:cubicBezTo>
                    <a:pt x="1837" y="6018"/>
                    <a:pt x="1429" y="7344"/>
                    <a:pt x="970" y="8721"/>
                  </a:cubicBezTo>
                  <a:cubicBezTo>
                    <a:pt x="715" y="9384"/>
                    <a:pt x="409" y="10098"/>
                    <a:pt x="103" y="10761"/>
                  </a:cubicBezTo>
                  <a:cubicBezTo>
                    <a:pt x="1" y="10914"/>
                    <a:pt x="1" y="11067"/>
                    <a:pt x="52" y="11220"/>
                  </a:cubicBezTo>
                  <a:cubicBezTo>
                    <a:pt x="103" y="11424"/>
                    <a:pt x="205" y="11577"/>
                    <a:pt x="409" y="11628"/>
                  </a:cubicBezTo>
                  <a:cubicBezTo>
                    <a:pt x="505" y="11692"/>
                    <a:pt x="611" y="11721"/>
                    <a:pt x="718" y="11721"/>
                  </a:cubicBezTo>
                  <a:cubicBezTo>
                    <a:pt x="951" y="11721"/>
                    <a:pt x="1187" y="11583"/>
                    <a:pt x="1327" y="11373"/>
                  </a:cubicBezTo>
                  <a:cubicBezTo>
                    <a:pt x="2857" y="8109"/>
                    <a:pt x="3520" y="4590"/>
                    <a:pt x="4744" y="1224"/>
                  </a:cubicBezTo>
                  <a:lnTo>
                    <a:pt x="4795" y="969"/>
                  </a:lnTo>
                  <a:lnTo>
                    <a:pt x="4897" y="816"/>
                  </a:lnTo>
                  <a:cubicBezTo>
                    <a:pt x="4897" y="715"/>
                    <a:pt x="4897" y="613"/>
                    <a:pt x="4897" y="511"/>
                  </a:cubicBezTo>
                  <a:cubicBezTo>
                    <a:pt x="4795" y="307"/>
                    <a:pt x="4693" y="154"/>
                    <a:pt x="4540" y="103"/>
                  </a:cubicBezTo>
                  <a:cubicBezTo>
                    <a:pt x="4438" y="52"/>
                    <a:pt x="4336" y="1"/>
                    <a:pt x="4234"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oogle Shape;1734;p33">
              <a:extLst>
                <a:ext uri="{FF2B5EF4-FFF2-40B4-BE49-F238E27FC236}">
                  <a16:creationId xmlns:a16="http://schemas.microsoft.com/office/drawing/2014/main" id="{64E0BC87-20A9-F3BE-BBF2-E582CFB7B7BE}"/>
                </a:ext>
              </a:extLst>
            </p:cNvPr>
            <p:cNvGrpSpPr/>
            <p:nvPr/>
          </p:nvGrpSpPr>
          <p:grpSpPr>
            <a:xfrm>
              <a:off x="1287433" y="2116342"/>
              <a:ext cx="2272655" cy="2537151"/>
              <a:chOff x="1287433" y="2116342"/>
              <a:chExt cx="2272655" cy="2537151"/>
            </a:xfrm>
          </p:grpSpPr>
          <p:sp>
            <p:nvSpPr>
              <p:cNvPr id="107" name="Google Shape;1735;p33">
                <a:extLst>
                  <a:ext uri="{FF2B5EF4-FFF2-40B4-BE49-F238E27FC236}">
                    <a16:creationId xmlns:a16="http://schemas.microsoft.com/office/drawing/2014/main" id="{2A7F84F8-43AB-7461-4479-E8E9EC786226}"/>
                  </a:ext>
                </a:extLst>
              </p:cNvPr>
              <p:cNvSpPr/>
              <p:nvPr/>
            </p:nvSpPr>
            <p:spPr>
              <a:xfrm>
                <a:off x="1520847" y="2490561"/>
                <a:ext cx="1647882" cy="2162931"/>
              </a:xfrm>
              <a:custGeom>
                <a:avLst/>
                <a:gdLst/>
                <a:ahLst/>
                <a:cxnLst/>
                <a:rect l="l" t="t" r="r" b="b"/>
                <a:pathLst>
                  <a:path w="132493" h="173904" extrusionOk="0">
                    <a:moveTo>
                      <a:pt x="25142" y="118826"/>
                    </a:moveTo>
                    <a:cubicBezTo>
                      <a:pt x="25244" y="119438"/>
                      <a:pt x="25397" y="120101"/>
                      <a:pt x="25499" y="120713"/>
                    </a:cubicBezTo>
                    <a:cubicBezTo>
                      <a:pt x="25652" y="120815"/>
                      <a:pt x="25703" y="120968"/>
                      <a:pt x="25703" y="121121"/>
                    </a:cubicBezTo>
                    <a:cubicBezTo>
                      <a:pt x="25703" y="121376"/>
                      <a:pt x="25703" y="121579"/>
                      <a:pt x="25652" y="121834"/>
                    </a:cubicBezTo>
                    <a:cubicBezTo>
                      <a:pt x="25856" y="123262"/>
                      <a:pt x="26060" y="124792"/>
                      <a:pt x="26162" y="126373"/>
                    </a:cubicBezTo>
                    <a:lnTo>
                      <a:pt x="26162" y="126424"/>
                    </a:lnTo>
                    <a:cubicBezTo>
                      <a:pt x="26366" y="128464"/>
                      <a:pt x="26468" y="130555"/>
                      <a:pt x="26468" y="132850"/>
                    </a:cubicBezTo>
                    <a:lnTo>
                      <a:pt x="26468" y="134482"/>
                    </a:lnTo>
                    <a:lnTo>
                      <a:pt x="26468" y="135757"/>
                    </a:lnTo>
                    <a:cubicBezTo>
                      <a:pt x="26468" y="136063"/>
                      <a:pt x="26468" y="136420"/>
                      <a:pt x="26417" y="136777"/>
                    </a:cubicBezTo>
                    <a:lnTo>
                      <a:pt x="26366" y="137542"/>
                    </a:lnTo>
                    <a:cubicBezTo>
                      <a:pt x="26366" y="137848"/>
                      <a:pt x="26417" y="138103"/>
                      <a:pt x="26417" y="138409"/>
                    </a:cubicBezTo>
                    <a:cubicBezTo>
                      <a:pt x="26417" y="138664"/>
                      <a:pt x="26468" y="138868"/>
                      <a:pt x="26519" y="139021"/>
                    </a:cubicBezTo>
                    <a:cubicBezTo>
                      <a:pt x="26621" y="139531"/>
                      <a:pt x="26672" y="140041"/>
                      <a:pt x="26774" y="140551"/>
                    </a:cubicBezTo>
                    <a:cubicBezTo>
                      <a:pt x="26876" y="141061"/>
                      <a:pt x="26978" y="141469"/>
                      <a:pt x="27029" y="141928"/>
                    </a:cubicBezTo>
                    <a:cubicBezTo>
                      <a:pt x="27080" y="142081"/>
                      <a:pt x="27029" y="142234"/>
                      <a:pt x="26978" y="142336"/>
                    </a:cubicBezTo>
                    <a:cubicBezTo>
                      <a:pt x="26876" y="142438"/>
                      <a:pt x="26774" y="142540"/>
                      <a:pt x="26672" y="142540"/>
                    </a:cubicBezTo>
                    <a:lnTo>
                      <a:pt x="26570" y="142540"/>
                    </a:lnTo>
                    <a:cubicBezTo>
                      <a:pt x="26315" y="142540"/>
                      <a:pt x="26111" y="142387"/>
                      <a:pt x="26060" y="142132"/>
                    </a:cubicBezTo>
                    <a:lnTo>
                      <a:pt x="26060" y="142183"/>
                    </a:lnTo>
                    <a:lnTo>
                      <a:pt x="26009" y="141979"/>
                    </a:lnTo>
                    <a:lnTo>
                      <a:pt x="25958" y="141724"/>
                    </a:lnTo>
                    <a:cubicBezTo>
                      <a:pt x="25907" y="141571"/>
                      <a:pt x="25856" y="141418"/>
                      <a:pt x="25805" y="141214"/>
                    </a:cubicBezTo>
                    <a:lnTo>
                      <a:pt x="25550" y="140245"/>
                    </a:lnTo>
                    <a:lnTo>
                      <a:pt x="25499" y="140092"/>
                    </a:lnTo>
                    <a:cubicBezTo>
                      <a:pt x="25346" y="139582"/>
                      <a:pt x="25193" y="139072"/>
                      <a:pt x="25091" y="138562"/>
                    </a:cubicBezTo>
                    <a:cubicBezTo>
                      <a:pt x="24836" y="137695"/>
                      <a:pt x="24683" y="136777"/>
                      <a:pt x="24479" y="135859"/>
                    </a:cubicBezTo>
                    <a:cubicBezTo>
                      <a:pt x="24377" y="135247"/>
                      <a:pt x="24224" y="134635"/>
                      <a:pt x="24122" y="134023"/>
                    </a:cubicBezTo>
                    <a:cubicBezTo>
                      <a:pt x="23918" y="132901"/>
                      <a:pt x="23765" y="131779"/>
                      <a:pt x="23612" y="130657"/>
                    </a:cubicBezTo>
                    <a:cubicBezTo>
                      <a:pt x="23510" y="129535"/>
                      <a:pt x="23459" y="128413"/>
                      <a:pt x="23510" y="127291"/>
                    </a:cubicBezTo>
                    <a:cubicBezTo>
                      <a:pt x="23561" y="126169"/>
                      <a:pt x="23663" y="125098"/>
                      <a:pt x="23918" y="124027"/>
                    </a:cubicBezTo>
                    <a:cubicBezTo>
                      <a:pt x="24020" y="123466"/>
                      <a:pt x="24173" y="122956"/>
                      <a:pt x="24326" y="122446"/>
                    </a:cubicBezTo>
                    <a:cubicBezTo>
                      <a:pt x="24377" y="122293"/>
                      <a:pt x="24479" y="122140"/>
                      <a:pt x="24530" y="121936"/>
                    </a:cubicBezTo>
                    <a:cubicBezTo>
                      <a:pt x="24581" y="121783"/>
                      <a:pt x="24581" y="121528"/>
                      <a:pt x="24632" y="121274"/>
                    </a:cubicBezTo>
                    <a:cubicBezTo>
                      <a:pt x="24785" y="120407"/>
                      <a:pt x="24938" y="119591"/>
                      <a:pt x="25142" y="118826"/>
                    </a:cubicBezTo>
                    <a:close/>
                    <a:moveTo>
                      <a:pt x="59821" y="1"/>
                    </a:moveTo>
                    <a:cubicBezTo>
                      <a:pt x="57679" y="52"/>
                      <a:pt x="55537" y="307"/>
                      <a:pt x="53395" y="715"/>
                    </a:cubicBezTo>
                    <a:cubicBezTo>
                      <a:pt x="51253" y="1123"/>
                      <a:pt x="49162" y="1684"/>
                      <a:pt x="47071" y="2449"/>
                    </a:cubicBezTo>
                    <a:cubicBezTo>
                      <a:pt x="42991" y="3928"/>
                      <a:pt x="39116" y="6018"/>
                      <a:pt x="35597" y="8670"/>
                    </a:cubicBezTo>
                    <a:cubicBezTo>
                      <a:pt x="32129" y="11271"/>
                      <a:pt x="29018" y="14331"/>
                      <a:pt x="26468" y="17850"/>
                    </a:cubicBezTo>
                    <a:cubicBezTo>
                      <a:pt x="25805" y="18666"/>
                      <a:pt x="25193" y="19584"/>
                      <a:pt x="24479" y="20757"/>
                    </a:cubicBezTo>
                    <a:cubicBezTo>
                      <a:pt x="23816" y="21726"/>
                      <a:pt x="23204" y="22797"/>
                      <a:pt x="22541" y="23919"/>
                    </a:cubicBezTo>
                    <a:cubicBezTo>
                      <a:pt x="21317" y="26061"/>
                      <a:pt x="20195" y="28254"/>
                      <a:pt x="19175" y="30548"/>
                    </a:cubicBezTo>
                    <a:cubicBezTo>
                      <a:pt x="17187" y="35087"/>
                      <a:pt x="15759" y="39830"/>
                      <a:pt x="14892" y="44675"/>
                    </a:cubicBezTo>
                    <a:cubicBezTo>
                      <a:pt x="14688" y="45644"/>
                      <a:pt x="14586" y="46613"/>
                      <a:pt x="14433" y="47633"/>
                    </a:cubicBezTo>
                    <a:cubicBezTo>
                      <a:pt x="14127" y="47174"/>
                      <a:pt x="13770" y="46766"/>
                      <a:pt x="13362" y="46409"/>
                    </a:cubicBezTo>
                    <a:cubicBezTo>
                      <a:pt x="12852" y="45950"/>
                      <a:pt x="12291" y="45593"/>
                      <a:pt x="11628" y="45338"/>
                    </a:cubicBezTo>
                    <a:cubicBezTo>
                      <a:pt x="11373" y="45185"/>
                      <a:pt x="11067" y="45083"/>
                      <a:pt x="10761" y="45032"/>
                    </a:cubicBezTo>
                    <a:cubicBezTo>
                      <a:pt x="10455" y="44930"/>
                      <a:pt x="10149" y="44879"/>
                      <a:pt x="9792" y="44879"/>
                    </a:cubicBezTo>
                    <a:lnTo>
                      <a:pt x="9333" y="44879"/>
                    </a:lnTo>
                    <a:cubicBezTo>
                      <a:pt x="8874" y="44879"/>
                      <a:pt x="8415" y="44930"/>
                      <a:pt x="8007" y="45032"/>
                    </a:cubicBezTo>
                    <a:cubicBezTo>
                      <a:pt x="7395" y="45134"/>
                      <a:pt x="6783" y="45338"/>
                      <a:pt x="6222" y="45644"/>
                    </a:cubicBezTo>
                    <a:cubicBezTo>
                      <a:pt x="5661" y="45950"/>
                      <a:pt x="5151" y="46256"/>
                      <a:pt x="4641" y="46664"/>
                    </a:cubicBezTo>
                    <a:cubicBezTo>
                      <a:pt x="3621" y="47531"/>
                      <a:pt x="2754" y="48602"/>
                      <a:pt x="2193" y="49826"/>
                    </a:cubicBezTo>
                    <a:cubicBezTo>
                      <a:pt x="1887" y="50438"/>
                      <a:pt x="1632" y="51050"/>
                      <a:pt x="1479" y="51712"/>
                    </a:cubicBezTo>
                    <a:cubicBezTo>
                      <a:pt x="1326" y="52426"/>
                      <a:pt x="1275" y="53089"/>
                      <a:pt x="1275" y="53803"/>
                    </a:cubicBezTo>
                    <a:cubicBezTo>
                      <a:pt x="1275" y="54466"/>
                      <a:pt x="1326" y="55129"/>
                      <a:pt x="1479" y="55792"/>
                    </a:cubicBezTo>
                    <a:cubicBezTo>
                      <a:pt x="1581" y="56404"/>
                      <a:pt x="1785" y="57016"/>
                      <a:pt x="1989" y="57628"/>
                    </a:cubicBezTo>
                    <a:cubicBezTo>
                      <a:pt x="2499" y="58852"/>
                      <a:pt x="3162" y="59974"/>
                      <a:pt x="3978" y="60994"/>
                    </a:cubicBezTo>
                    <a:cubicBezTo>
                      <a:pt x="4794" y="61963"/>
                      <a:pt x="5712" y="62779"/>
                      <a:pt x="6783" y="63442"/>
                    </a:cubicBezTo>
                    <a:cubicBezTo>
                      <a:pt x="7293" y="63748"/>
                      <a:pt x="7803" y="64054"/>
                      <a:pt x="8364" y="64258"/>
                    </a:cubicBezTo>
                    <a:cubicBezTo>
                      <a:pt x="8874" y="64462"/>
                      <a:pt x="9435" y="64615"/>
                      <a:pt x="9996" y="64666"/>
                    </a:cubicBezTo>
                    <a:cubicBezTo>
                      <a:pt x="10353" y="64717"/>
                      <a:pt x="10659" y="64768"/>
                      <a:pt x="11016" y="64768"/>
                    </a:cubicBezTo>
                    <a:cubicBezTo>
                      <a:pt x="11220" y="64768"/>
                      <a:pt x="11475" y="64768"/>
                      <a:pt x="11679" y="64717"/>
                    </a:cubicBezTo>
                    <a:cubicBezTo>
                      <a:pt x="12291" y="64666"/>
                      <a:pt x="12801" y="64513"/>
                      <a:pt x="13362" y="64309"/>
                    </a:cubicBezTo>
                    <a:cubicBezTo>
                      <a:pt x="13719" y="64105"/>
                      <a:pt x="14127" y="63901"/>
                      <a:pt x="14484" y="63697"/>
                    </a:cubicBezTo>
                    <a:cubicBezTo>
                      <a:pt x="14586" y="63595"/>
                      <a:pt x="14739" y="63493"/>
                      <a:pt x="14841" y="63391"/>
                    </a:cubicBezTo>
                    <a:cubicBezTo>
                      <a:pt x="14994" y="64105"/>
                      <a:pt x="15147" y="64819"/>
                      <a:pt x="15300" y="65533"/>
                    </a:cubicBezTo>
                    <a:cubicBezTo>
                      <a:pt x="15759" y="67471"/>
                      <a:pt x="16320" y="69409"/>
                      <a:pt x="17085" y="71245"/>
                    </a:cubicBezTo>
                    <a:cubicBezTo>
                      <a:pt x="17696" y="72877"/>
                      <a:pt x="18410" y="74407"/>
                      <a:pt x="19277" y="75885"/>
                    </a:cubicBezTo>
                    <a:cubicBezTo>
                      <a:pt x="20144" y="77364"/>
                      <a:pt x="21215" y="78792"/>
                      <a:pt x="22388" y="80067"/>
                    </a:cubicBezTo>
                    <a:cubicBezTo>
                      <a:pt x="23561" y="81342"/>
                      <a:pt x="24887" y="82464"/>
                      <a:pt x="26315" y="83382"/>
                    </a:cubicBezTo>
                    <a:cubicBezTo>
                      <a:pt x="26723" y="83637"/>
                      <a:pt x="27182" y="83892"/>
                      <a:pt x="27641" y="84096"/>
                    </a:cubicBezTo>
                    <a:cubicBezTo>
                      <a:pt x="27641" y="84147"/>
                      <a:pt x="27692" y="84198"/>
                      <a:pt x="27692" y="84198"/>
                    </a:cubicBezTo>
                    <a:cubicBezTo>
                      <a:pt x="28865" y="85065"/>
                      <a:pt x="30089" y="85779"/>
                      <a:pt x="31466" y="86238"/>
                    </a:cubicBezTo>
                    <a:cubicBezTo>
                      <a:pt x="32945" y="86799"/>
                      <a:pt x="34424" y="87207"/>
                      <a:pt x="35954" y="87513"/>
                    </a:cubicBezTo>
                    <a:cubicBezTo>
                      <a:pt x="37076" y="87819"/>
                      <a:pt x="38249" y="88023"/>
                      <a:pt x="39422" y="88227"/>
                    </a:cubicBezTo>
                    <a:lnTo>
                      <a:pt x="39524" y="88227"/>
                    </a:lnTo>
                    <a:cubicBezTo>
                      <a:pt x="39524" y="88941"/>
                      <a:pt x="39524" y="89604"/>
                      <a:pt x="39575" y="90114"/>
                    </a:cubicBezTo>
                    <a:lnTo>
                      <a:pt x="39575" y="90777"/>
                    </a:lnTo>
                    <a:cubicBezTo>
                      <a:pt x="39626" y="91491"/>
                      <a:pt x="39677" y="92256"/>
                      <a:pt x="39677" y="92970"/>
                    </a:cubicBezTo>
                    <a:lnTo>
                      <a:pt x="39677" y="93429"/>
                    </a:lnTo>
                    <a:cubicBezTo>
                      <a:pt x="37076" y="92460"/>
                      <a:pt x="34373" y="91746"/>
                      <a:pt x="31670" y="91185"/>
                    </a:cubicBezTo>
                    <a:cubicBezTo>
                      <a:pt x="29681" y="90828"/>
                      <a:pt x="27692" y="90624"/>
                      <a:pt x="25703" y="90624"/>
                    </a:cubicBezTo>
                    <a:cubicBezTo>
                      <a:pt x="24785" y="90624"/>
                      <a:pt x="23867" y="90675"/>
                      <a:pt x="22949" y="90777"/>
                    </a:cubicBezTo>
                    <a:cubicBezTo>
                      <a:pt x="21470" y="90930"/>
                      <a:pt x="19991" y="91236"/>
                      <a:pt x="18563" y="91746"/>
                    </a:cubicBezTo>
                    <a:cubicBezTo>
                      <a:pt x="17238" y="92154"/>
                      <a:pt x="15963" y="92715"/>
                      <a:pt x="14739" y="93378"/>
                    </a:cubicBezTo>
                    <a:cubicBezTo>
                      <a:pt x="12903" y="94449"/>
                      <a:pt x="11220" y="95724"/>
                      <a:pt x="9741" y="97305"/>
                    </a:cubicBezTo>
                    <a:cubicBezTo>
                      <a:pt x="8262" y="98834"/>
                      <a:pt x="6987" y="100517"/>
                      <a:pt x="5916" y="102404"/>
                    </a:cubicBezTo>
                    <a:cubicBezTo>
                      <a:pt x="4794" y="104291"/>
                      <a:pt x="3876" y="106280"/>
                      <a:pt x="3162" y="108371"/>
                    </a:cubicBezTo>
                    <a:cubicBezTo>
                      <a:pt x="2397" y="110462"/>
                      <a:pt x="1785" y="112655"/>
                      <a:pt x="1377" y="114848"/>
                    </a:cubicBezTo>
                    <a:cubicBezTo>
                      <a:pt x="918" y="117041"/>
                      <a:pt x="612" y="119234"/>
                      <a:pt x="459" y="121478"/>
                    </a:cubicBezTo>
                    <a:cubicBezTo>
                      <a:pt x="306" y="123568"/>
                      <a:pt x="255" y="125710"/>
                      <a:pt x="357" y="127852"/>
                    </a:cubicBezTo>
                    <a:cubicBezTo>
                      <a:pt x="306" y="128107"/>
                      <a:pt x="255" y="128413"/>
                      <a:pt x="204" y="128719"/>
                    </a:cubicBezTo>
                    <a:cubicBezTo>
                      <a:pt x="102" y="129637"/>
                      <a:pt x="0" y="130555"/>
                      <a:pt x="51" y="131524"/>
                    </a:cubicBezTo>
                    <a:cubicBezTo>
                      <a:pt x="102" y="133462"/>
                      <a:pt x="357" y="135451"/>
                      <a:pt x="867" y="137338"/>
                    </a:cubicBezTo>
                    <a:cubicBezTo>
                      <a:pt x="1377" y="139327"/>
                      <a:pt x="2040" y="141265"/>
                      <a:pt x="2907" y="143101"/>
                    </a:cubicBezTo>
                    <a:cubicBezTo>
                      <a:pt x="3774" y="144987"/>
                      <a:pt x="4743" y="146823"/>
                      <a:pt x="5916" y="148557"/>
                    </a:cubicBezTo>
                    <a:cubicBezTo>
                      <a:pt x="6987" y="150189"/>
                      <a:pt x="8160" y="151770"/>
                      <a:pt x="9486" y="153249"/>
                    </a:cubicBezTo>
                    <a:cubicBezTo>
                      <a:pt x="10098" y="153861"/>
                      <a:pt x="10761" y="154575"/>
                      <a:pt x="11424" y="155187"/>
                    </a:cubicBezTo>
                    <a:cubicBezTo>
                      <a:pt x="11730" y="155442"/>
                      <a:pt x="12036" y="155748"/>
                      <a:pt x="12342" y="156003"/>
                    </a:cubicBezTo>
                    <a:cubicBezTo>
                      <a:pt x="12699" y="156309"/>
                      <a:pt x="13158" y="156666"/>
                      <a:pt x="13566" y="156972"/>
                    </a:cubicBezTo>
                    <a:cubicBezTo>
                      <a:pt x="17187" y="159777"/>
                      <a:pt x="21062" y="162276"/>
                      <a:pt x="25142" y="164418"/>
                    </a:cubicBezTo>
                    <a:cubicBezTo>
                      <a:pt x="29222" y="166560"/>
                      <a:pt x="33506" y="168344"/>
                      <a:pt x="37943" y="169823"/>
                    </a:cubicBezTo>
                    <a:cubicBezTo>
                      <a:pt x="42328" y="171251"/>
                      <a:pt x="46867" y="172322"/>
                      <a:pt x="51406" y="172985"/>
                    </a:cubicBezTo>
                    <a:cubicBezTo>
                      <a:pt x="53650" y="173342"/>
                      <a:pt x="55996" y="173546"/>
                      <a:pt x="58291" y="173699"/>
                    </a:cubicBezTo>
                    <a:cubicBezTo>
                      <a:pt x="59413" y="173750"/>
                      <a:pt x="60586" y="173750"/>
                      <a:pt x="61759" y="173801"/>
                    </a:cubicBezTo>
                    <a:cubicBezTo>
                      <a:pt x="62575" y="173801"/>
                      <a:pt x="63390" y="173801"/>
                      <a:pt x="64155" y="173852"/>
                    </a:cubicBezTo>
                    <a:cubicBezTo>
                      <a:pt x="65481" y="173852"/>
                      <a:pt x="66654" y="173903"/>
                      <a:pt x="67878" y="173903"/>
                    </a:cubicBezTo>
                    <a:cubicBezTo>
                      <a:pt x="68592" y="173903"/>
                      <a:pt x="69255" y="173903"/>
                      <a:pt x="69867" y="173852"/>
                    </a:cubicBezTo>
                    <a:cubicBezTo>
                      <a:pt x="71703" y="173852"/>
                      <a:pt x="73590" y="173546"/>
                      <a:pt x="75375" y="173087"/>
                    </a:cubicBezTo>
                    <a:cubicBezTo>
                      <a:pt x="75783" y="172985"/>
                      <a:pt x="76140" y="172832"/>
                      <a:pt x="76548" y="172679"/>
                    </a:cubicBezTo>
                    <a:cubicBezTo>
                      <a:pt x="76854" y="172526"/>
                      <a:pt x="77211" y="172322"/>
                      <a:pt x="77517" y="172169"/>
                    </a:cubicBezTo>
                    <a:cubicBezTo>
                      <a:pt x="77721" y="172016"/>
                      <a:pt x="77925" y="171863"/>
                      <a:pt x="78180" y="171710"/>
                    </a:cubicBezTo>
                    <a:cubicBezTo>
                      <a:pt x="78333" y="171557"/>
                      <a:pt x="78486" y="171404"/>
                      <a:pt x="78690" y="171251"/>
                    </a:cubicBezTo>
                    <a:cubicBezTo>
                      <a:pt x="78792" y="171149"/>
                      <a:pt x="78894" y="171047"/>
                      <a:pt x="78996" y="170894"/>
                    </a:cubicBezTo>
                    <a:lnTo>
                      <a:pt x="79098" y="170690"/>
                    </a:lnTo>
                    <a:cubicBezTo>
                      <a:pt x="79098" y="170639"/>
                      <a:pt x="79098" y="170588"/>
                      <a:pt x="79149" y="170537"/>
                    </a:cubicBezTo>
                    <a:cubicBezTo>
                      <a:pt x="79149" y="170537"/>
                      <a:pt x="79149" y="170537"/>
                      <a:pt x="79149" y="170486"/>
                    </a:cubicBezTo>
                    <a:cubicBezTo>
                      <a:pt x="79149" y="170435"/>
                      <a:pt x="79149" y="170384"/>
                      <a:pt x="79149" y="170333"/>
                    </a:cubicBezTo>
                    <a:cubicBezTo>
                      <a:pt x="79098" y="170231"/>
                      <a:pt x="79098" y="170180"/>
                      <a:pt x="79098" y="170129"/>
                    </a:cubicBezTo>
                    <a:cubicBezTo>
                      <a:pt x="79047" y="170027"/>
                      <a:pt x="78996" y="169925"/>
                      <a:pt x="78945" y="169874"/>
                    </a:cubicBezTo>
                    <a:cubicBezTo>
                      <a:pt x="78894" y="169772"/>
                      <a:pt x="78792" y="169721"/>
                      <a:pt x="78741" y="169670"/>
                    </a:cubicBezTo>
                    <a:lnTo>
                      <a:pt x="80832" y="169670"/>
                    </a:lnTo>
                    <a:cubicBezTo>
                      <a:pt x="81393" y="169619"/>
                      <a:pt x="81954" y="169568"/>
                      <a:pt x="82413" y="169517"/>
                    </a:cubicBezTo>
                    <a:cubicBezTo>
                      <a:pt x="82872" y="169466"/>
                      <a:pt x="83331" y="169364"/>
                      <a:pt x="83790" y="169262"/>
                    </a:cubicBezTo>
                    <a:cubicBezTo>
                      <a:pt x="83943" y="169211"/>
                      <a:pt x="84096" y="169109"/>
                      <a:pt x="84249" y="169058"/>
                    </a:cubicBezTo>
                    <a:cubicBezTo>
                      <a:pt x="84351" y="169007"/>
                      <a:pt x="84402" y="168956"/>
                      <a:pt x="84504" y="168905"/>
                    </a:cubicBezTo>
                    <a:cubicBezTo>
                      <a:pt x="84555" y="168854"/>
                      <a:pt x="84606" y="168803"/>
                      <a:pt x="84708" y="168701"/>
                    </a:cubicBezTo>
                    <a:cubicBezTo>
                      <a:pt x="84810" y="168599"/>
                      <a:pt x="84861" y="168446"/>
                      <a:pt x="84912" y="168293"/>
                    </a:cubicBezTo>
                    <a:cubicBezTo>
                      <a:pt x="84912" y="168242"/>
                      <a:pt x="84912" y="168140"/>
                      <a:pt x="84912" y="168089"/>
                    </a:cubicBezTo>
                    <a:cubicBezTo>
                      <a:pt x="84861" y="167988"/>
                      <a:pt x="84861" y="167937"/>
                      <a:pt x="84810" y="167886"/>
                    </a:cubicBezTo>
                    <a:cubicBezTo>
                      <a:pt x="84708" y="167631"/>
                      <a:pt x="84504" y="167478"/>
                      <a:pt x="84249" y="167376"/>
                    </a:cubicBezTo>
                    <a:cubicBezTo>
                      <a:pt x="84351" y="167274"/>
                      <a:pt x="84453" y="167172"/>
                      <a:pt x="84453" y="167070"/>
                    </a:cubicBezTo>
                    <a:cubicBezTo>
                      <a:pt x="84504" y="166917"/>
                      <a:pt x="84504" y="166764"/>
                      <a:pt x="84453" y="166662"/>
                    </a:cubicBezTo>
                    <a:cubicBezTo>
                      <a:pt x="84402" y="166407"/>
                      <a:pt x="84300" y="166152"/>
                      <a:pt x="84096" y="165948"/>
                    </a:cubicBezTo>
                    <a:cubicBezTo>
                      <a:pt x="83994" y="165846"/>
                      <a:pt x="83892" y="165744"/>
                      <a:pt x="83790" y="165642"/>
                    </a:cubicBezTo>
                    <a:cubicBezTo>
                      <a:pt x="83841" y="165540"/>
                      <a:pt x="83892" y="165387"/>
                      <a:pt x="83841" y="165285"/>
                    </a:cubicBezTo>
                    <a:cubicBezTo>
                      <a:pt x="83637" y="164775"/>
                      <a:pt x="83280" y="164316"/>
                      <a:pt x="82923" y="163908"/>
                    </a:cubicBezTo>
                    <a:cubicBezTo>
                      <a:pt x="82515" y="163500"/>
                      <a:pt x="82107" y="163143"/>
                      <a:pt x="81597" y="162837"/>
                    </a:cubicBezTo>
                    <a:cubicBezTo>
                      <a:pt x="80526" y="162225"/>
                      <a:pt x="79302" y="161868"/>
                      <a:pt x="78078" y="161664"/>
                    </a:cubicBezTo>
                    <a:cubicBezTo>
                      <a:pt x="77823" y="161613"/>
                      <a:pt x="77517" y="161562"/>
                      <a:pt x="77211" y="161511"/>
                    </a:cubicBezTo>
                    <a:cubicBezTo>
                      <a:pt x="77211" y="161511"/>
                      <a:pt x="77160" y="161460"/>
                      <a:pt x="77160" y="161460"/>
                    </a:cubicBezTo>
                    <a:cubicBezTo>
                      <a:pt x="76038" y="160695"/>
                      <a:pt x="74712" y="160287"/>
                      <a:pt x="73335" y="160287"/>
                    </a:cubicBezTo>
                    <a:cubicBezTo>
                      <a:pt x="74253" y="154677"/>
                      <a:pt x="74865" y="149628"/>
                      <a:pt x="75171" y="144936"/>
                    </a:cubicBezTo>
                    <a:cubicBezTo>
                      <a:pt x="75528" y="139684"/>
                      <a:pt x="75477" y="134431"/>
                      <a:pt x="75018" y="129229"/>
                    </a:cubicBezTo>
                    <a:cubicBezTo>
                      <a:pt x="74610" y="125302"/>
                      <a:pt x="73947" y="121427"/>
                      <a:pt x="72876" y="117653"/>
                    </a:cubicBezTo>
                    <a:lnTo>
                      <a:pt x="73029" y="117653"/>
                    </a:lnTo>
                    <a:cubicBezTo>
                      <a:pt x="74916" y="117551"/>
                      <a:pt x="76752" y="117143"/>
                      <a:pt x="78435" y="116378"/>
                    </a:cubicBezTo>
                    <a:cubicBezTo>
                      <a:pt x="79353" y="116021"/>
                      <a:pt x="80271" y="115562"/>
                      <a:pt x="81495" y="114950"/>
                    </a:cubicBezTo>
                    <a:cubicBezTo>
                      <a:pt x="82413" y="114491"/>
                      <a:pt x="83280" y="113981"/>
                      <a:pt x="84198" y="113522"/>
                    </a:cubicBezTo>
                    <a:lnTo>
                      <a:pt x="84351" y="113420"/>
                    </a:lnTo>
                    <a:lnTo>
                      <a:pt x="85626" y="112706"/>
                    </a:lnTo>
                    <a:cubicBezTo>
                      <a:pt x="86135" y="112451"/>
                      <a:pt x="86645" y="112196"/>
                      <a:pt x="87053" y="111992"/>
                    </a:cubicBezTo>
                    <a:lnTo>
                      <a:pt x="87461" y="111737"/>
                    </a:lnTo>
                    <a:cubicBezTo>
                      <a:pt x="88379" y="111278"/>
                      <a:pt x="89399" y="110819"/>
                      <a:pt x="90317" y="110309"/>
                    </a:cubicBezTo>
                    <a:cubicBezTo>
                      <a:pt x="92918" y="108983"/>
                      <a:pt x="94958" y="107912"/>
                      <a:pt x="96845" y="106841"/>
                    </a:cubicBezTo>
                    <a:cubicBezTo>
                      <a:pt x="99089" y="105566"/>
                      <a:pt x="101129" y="104291"/>
                      <a:pt x="103016" y="102914"/>
                    </a:cubicBezTo>
                    <a:cubicBezTo>
                      <a:pt x="104036" y="102251"/>
                      <a:pt x="105005" y="101486"/>
                      <a:pt x="105974" y="100721"/>
                    </a:cubicBezTo>
                    <a:cubicBezTo>
                      <a:pt x="106943" y="99956"/>
                      <a:pt x="107759" y="99242"/>
                      <a:pt x="108727" y="98375"/>
                    </a:cubicBezTo>
                    <a:cubicBezTo>
                      <a:pt x="110257" y="96897"/>
                      <a:pt x="111787" y="95367"/>
                      <a:pt x="113368" y="93582"/>
                    </a:cubicBezTo>
                    <a:cubicBezTo>
                      <a:pt x="114847" y="91899"/>
                      <a:pt x="116326" y="90063"/>
                      <a:pt x="117754" y="88125"/>
                    </a:cubicBezTo>
                    <a:cubicBezTo>
                      <a:pt x="120559" y="84300"/>
                      <a:pt x="123058" y="80271"/>
                      <a:pt x="125200" y="75987"/>
                    </a:cubicBezTo>
                    <a:cubicBezTo>
                      <a:pt x="127291" y="71857"/>
                      <a:pt x="128974" y="67471"/>
                      <a:pt x="130249" y="62983"/>
                    </a:cubicBezTo>
                    <a:cubicBezTo>
                      <a:pt x="130708" y="61198"/>
                      <a:pt x="131167" y="59362"/>
                      <a:pt x="131523" y="57271"/>
                    </a:cubicBezTo>
                    <a:cubicBezTo>
                      <a:pt x="131829" y="55435"/>
                      <a:pt x="132084" y="53548"/>
                      <a:pt x="132237" y="51763"/>
                    </a:cubicBezTo>
                    <a:cubicBezTo>
                      <a:pt x="132441" y="49775"/>
                      <a:pt x="132492" y="47786"/>
                      <a:pt x="132390" y="45797"/>
                    </a:cubicBezTo>
                    <a:cubicBezTo>
                      <a:pt x="132339" y="44879"/>
                      <a:pt x="132237" y="43910"/>
                      <a:pt x="132084" y="42992"/>
                    </a:cubicBezTo>
                    <a:cubicBezTo>
                      <a:pt x="131931" y="42125"/>
                      <a:pt x="131727" y="41258"/>
                      <a:pt x="131422" y="40442"/>
                    </a:cubicBezTo>
                    <a:cubicBezTo>
                      <a:pt x="131218" y="39779"/>
                      <a:pt x="130963" y="39167"/>
                      <a:pt x="130606" y="38606"/>
                    </a:cubicBezTo>
                    <a:cubicBezTo>
                      <a:pt x="130606" y="38249"/>
                      <a:pt x="130606" y="37892"/>
                      <a:pt x="130555" y="37586"/>
                    </a:cubicBezTo>
                    <a:lnTo>
                      <a:pt x="130555" y="37382"/>
                    </a:lnTo>
                    <a:cubicBezTo>
                      <a:pt x="130555" y="36719"/>
                      <a:pt x="130555" y="36107"/>
                      <a:pt x="130504" y="35546"/>
                    </a:cubicBezTo>
                    <a:cubicBezTo>
                      <a:pt x="130504" y="34118"/>
                      <a:pt x="130351" y="32690"/>
                      <a:pt x="130096" y="31313"/>
                    </a:cubicBezTo>
                    <a:cubicBezTo>
                      <a:pt x="129994" y="30701"/>
                      <a:pt x="129841" y="30038"/>
                      <a:pt x="129637" y="29477"/>
                    </a:cubicBezTo>
                    <a:cubicBezTo>
                      <a:pt x="129484" y="28916"/>
                      <a:pt x="129229" y="28406"/>
                      <a:pt x="128923" y="27999"/>
                    </a:cubicBezTo>
                    <a:cubicBezTo>
                      <a:pt x="128770" y="27744"/>
                      <a:pt x="128566" y="27591"/>
                      <a:pt x="128362" y="27438"/>
                    </a:cubicBezTo>
                    <a:cubicBezTo>
                      <a:pt x="128107" y="27285"/>
                      <a:pt x="127852" y="27183"/>
                      <a:pt x="127597" y="27132"/>
                    </a:cubicBezTo>
                    <a:lnTo>
                      <a:pt x="127291" y="27132"/>
                    </a:lnTo>
                    <a:cubicBezTo>
                      <a:pt x="127138" y="27132"/>
                      <a:pt x="127036" y="27183"/>
                      <a:pt x="126934" y="27234"/>
                    </a:cubicBezTo>
                    <a:cubicBezTo>
                      <a:pt x="126730" y="27387"/>
                      <a:pt x="126577" y="27540"/>
                      <a:pt x="126424" y="27744"/>
                    </a:cubicBezTo>
                    <a:cubicBezTo>
                      <a:pt x="126322" y="27846"/>
                      <a:pt x="126220" y="27999"/>
                      <a:pt x="126169" y="28152"/>
                    </a:cubicBezTo>
                    <a:cubicBezTo>
                      <a:pt x="126067" y="28355"/>
                      <a:pt x="125965" y="28559"/>
                      <a:pt x="125863" y="28763"/>
                    </a:cubicBezTo>
                    <a:cubicBezTo>
                      <a:pt x="125812" y="28916"/>
                      <a:pt x="125761" y="29069"/>
                      <a:pt x="125710" y="29273"/>
                    </a:cubicBezTo>
                    <a:lnTo>
                      <a:pt x="125710" y="28916"/>
                    </a:lnTo>
                    <a:cubicBezTo>
                      <a:pt x="125812" y="27642"/>
                      <a:pt x="125608" y="26418"/>
                      <a:pt x="125047" y="25296"/>
                    </a:cubicBezTo>
                    <a:cubicBezTo>
                      <a:pt x="124996" y="25194"/>
                      <a:pt x="124945" y="25143"/>
                      <a:pt x="124894" y="25143"/>
                    </a:cubicBezTo>
                    <a:lnTo>
                      <a:pt x="124690" y="25143"/>
                    </a:lnTo>
                    <a:cubicBezTo>
                      <a:pt x="124639" y="25143"/>
                      <a:pt x="124588" y="25194"/>
                      <a:pt x="124537" y="25194"/>
                    </a:cubicBezTo>
                    <a:cubicBezTo>
                      <a:pt x="124027" y="25551"/>
                      <a:pt x="123568" y="26061"/>
                      <a:pt x="123262" y="26622"/>
                    </a:cubicBezTo>
                    <a:cubicBezTo>
                      <a:pt x="122905" y="27234"/>
                      <a:pt x="122599" y="27846"/>
                      <a:pt x="122395" y="28559"/>
                    </a:cubicBezTo>
                    <a:cubicBezTo>
                      <a:pt x="122038" y="29630"/>
                      <a:pt x="121783" y="30752"/>
                      <a:pt x="121579" y="31874"/>
                    </a:cubicBezTo>
                    <a:cubicBezTo>
                      <a:pt x="121528" y="31364"/>
                      <a:pt x="121477" y="30905"/>
                      <a:pt x="121426" y="30497"/>
                    </a:cubicBezTo>
                    <a:cubicBezTo>
                      <a:pt x="121375" y="29885"/>
                      <a:pt x="121324" y="29324"/>
                      <a:pt x="121171" y="28712"/>
                    </a:cubicBezTo>
                    <a:cubicBezTo>
                      <a:pt x="121120" y="28457"/>
                      <a:pt x="121018" y="28203"/>
                      <a:pt x="120916" y="27948"/>
                    </a:cubicBezTo>
                    <a:cubicBezTo>
                      <a:pt x="120865" y="27693"/>
                      <a:pt x="120763" y="27489"/>
                      <a:pt x="120610" y="27285"/>
                    </a:cubicBezTo>
                    <a:cubicBezTo>
                      <a:pt x="120508" y="27081"/>
                      <a:pt x="120355" y="26928"/>
                      <a:pt x="120151" y="26775"/>
                    </a:cubicBezTo>
                    <a:cubicBezTo>
                      <a:pt x="119998" y="26673"/>
                      <a:pt x="119794" y="26571"/>
                      <a:pt x="119539" y="26520"/>
                    </a:cubicBezTo>
                    <a:lnTo>
                      <a:pt x="119437" y="26520"/>
                    </a:lnTo>
                    <a:cubicBezTo>
                      <a:pt x="119233" y="26520"/>
                      <a:pt x="119080" y="26571"/>
                      <a:pt x="118927" y="26622"/>
                    </a:cubicBezTo>
                    <a:cubicBezTo>
                      <a:pt x="118876" y="26673"/>
                      <a:pt x="118774" y="26724"/>
                      <a:pt x="118672" y="26775"/>
                    </a:cubicBezTo>
                    <a:cubicBezTo>
                      <a:pt x="118621" y="26826"/>
                      <a:pt x="118570" y="26877"/>
                      <a:pt x="118468" y="26979"/>
                    </a:cubicBezTo>
                    <a:cubicBezTo>
                      <a:pt x="118417" y="27030"/>
                      <a:pt x="118366" y="27132"/>
                      <a:pt x="118264" y="27234"/>
                    </a:cubicBezTo>
                    <a:cubicBezTo>
                      <a:pt x="118213" y="27336"/>
                      <a:pt x="118162" y="27438"/>
                      <a:pt x="118111" y="27540"/>
                    </a:cubicBezTo>
                    <a:cubicBezTo>
                      <a:pt x="118009" y="27744"/>
                      <a:pt x="117907" y="27999"/>
                      <a:pt x="117856" y="28203"/>
                    </a:cubicBezTo>
                    <a:cubicBezTo>
                      <a:pt x="117754" y="28457"/>
                      <a:pt x="117703" y="28763"/>
                      <a:pt x="117652" y="29018"/>
                    </a:cubicBezTo>
                    <a:cubicBezTo>
                      <a:pt x="117550" y="28712"/>
                      <a:pt x="117448" y="28457"/>
                      <a:pt x="117295" y="28203"/>
                    </a:cubicBezTo>
                    <a:cubicBezTo>
                      <a:pt x="117142" y="28050"/>
                      <a:pt x="117040" y="27948"/>
                      <a:pt x="116836" y="27846"/>
                    </a:cubicBezTo>
                    <a:cubicBezTo>
                      <a:pt x="116768" y="27846"/>
                      <a:pt x="116700" y="27823"/>
                      <a:pt x="116632" y="27823"/>
                    </a:cubicBezTo>
                    <a:cubicBezTo>
                      <a:pt x="116598" y="27823"/>
                      <a:pt x="116564" y="27829"/>
                      <a:pt x="116530" y="27846"/>
                    </a:cubicBezTo>
                    <a:cubicBezTo>
                      <a:pt x="116513" y="27829"/>
                      <a:pt x="116490" y="27823"/>
                      <a:pt x="116464" y="27823"/>
                    </a:cubicBezTo>
                    <a:cubicBezTo>
                      <a:pt x="116411" y="27823"/>
                      <a:pt x="116343" y="27846"/>
                      <a:pt x="116275" y="27846"/>
                    </a:cubicBezTo>
                    <a:cubicBezTo>
                      <a:pt x="116020" y="27948"/>
                      <a:pt x="115816" y="28050"/>
                      <a:pt x="115612" y="28203"/>
                    </a:cubicBezTo>
                    <a:cubicBezTo>
                      <a:pt x="115459" y="28355"/>
                      <a:pt x="115255" y="28559"/>
                      <a:pt x="115102" y="28763"/>
                    </a:cubicBezTo>
                    <a:cubicBezTo>
                      <a:pt x="114949" y="28967"/>
                      <a:pt x="114847" y="29222"/>
                      <a:pt x="114745" y="29477"/>
                    </a:cubicBezTo>
                    <a:cubicBezTo>
                      <a:pt x="114643" y="29732"/>
                      <a:pt x="114541" y="29987"/>
                      <a:pt x="114490" y="30242"/>
                    </a:cubicBezTo>
                    <a:cubicBezTo>
                      <a:pt x="114337" y="30854"/>
                      <a:pt x="114286" y="31517"/>
                      <a:pt x="114235" y="32180"/>
                    </a:cubicBezTo>
                    <a:cubicBezTo>
                      <a:pt x="114235" y="33302"/>
                      <a:pt x="114286" y="34424"/>
                      <a:pt x="114388" y="35597"/>
                    </a:cubicBezTo>
                    <a:cubicBezTo>
                      <a:pt x="114388" y="35954"/>
                      <a:pt x="114439" y="36362"/>
                      <a:pt x="114490" y="36719"/>
                    </a:cubicBezTo>
                    <a:cubicBezTo>
                      <a:pt x="114541" y="37280"/>
                      <a:pt x="114592" y="37841"/>
                      <a:pt x="114643" y="38402"/>
                    </a:cubicBezTo>
                    <a:lnTo>
                      <a:pt x="114643" y="39218"/>
                    </a:lnTo>
                    <a:lnTo>
                      <a:pt x="114643" y="40799"/>
                    </a:lnTo>
                    <a:lnTo>
                      <a:pt x="114643" y="44012"/>
                    </a:lnTo>
                    <a:cubicBezTo>
                      <a:pt x="114643" y="45338"/>
                      <a:pt x="114541" y="46715"/>
                      <a:pt x="114490" y="47990"/>
                    </a:cubicBezTo>
                    <a:cubicBezTo>
                      <a:pt x="114439" y="48041"/>
                      <a:pt x="114388" y="48143"/>
                      <a:pt x="114388" y="48245"/>
                    </a:cubicBezTo>
                    <a:lnTo>
                      <a:pt x="114388" y="49214"/>
                    </a:lnTo>
                    <a:lnTo>
                      <a:pt x="114388" y="49775"/>
                    </a:lnTo>
                    <a:cubicBezTo>
                      <a:pt x="114388" y="49928"/>
                      <a:pt x="114388" y="50132"/>
                      <a:pt x="114337" y="50336"/>
                    </a:cubicBezTo>
                    <a:cubicBezTo>
                      <a:pt x="114184" y="52375"/>
                      <a:pt x="113980" y="54262"/>
                      <a:pt x="113623" y="56098"/>
                    </a:cubicBezTo>
                    <a:cubicBezTo>
                      <a:pt x="113317" y="57934"/>
                      <a:pt x="112807" y="59872"/>
                      <a:pt x="112246" y="61861"/>
                    </a:cubicBezTo>
                    <a:cubicBezTo>
                      <a:pt x="112246" y="61963"/>
                      <a:pt x="112195" y="62065"/>
                      <a:pt x="112144" y="62218"/>
                    </a:cubicBezTo>
                    <a:cubicBezTo>
                      <a:pt x="111430" y="64717"/>
                      <a:pt x="110512" y="67318"/>
                      <a:pt x="109390" y="70072"/>
                    </a:cubicBezTo>
                    <a:cubicBezTo>
                      <a:pt x="109339" y="70123"/>
                      <a:pt x="109339" y="70174"/>
                      <a:pt x="109339" y="70276"/>
                    </a:cubicBezTo>
                    <a:cubicBezTo>
                      <a:pt x="108524" y="72010"/>
                      <a:pt x="107555" y="73744"/>
                      <a:pt x="106535" y="75426"/>
                    </a:cubicBezTo>
                    <a:lnTo>
                      <a:pt x="106586" y="75375"/>
                    </a:lnTo>
                    <a:lnTo>
                      <a:pt x="106586" y="75375"/>
                    </a:lnTo>
                    <a:cubicBezTo>
                      <a:pt x="104189" y="79251"/>
                      <a:pt x="101333" y="82770"/>
                      <a:pt x="98018" y="85932"/>
                    </a:cubicBezTo>
                    <a:lnTo>
                      <a:pt x="98018" y="85983"/>
                    </a:lnTo>
                    <a:cubicBezTo>
                      <a:pt x="95060" y="88788"/>
                      <a:pt x="91745" y="91185"/>
                      <a:pt x="88175" y="93174"/>
                    </a:cubicBezTo>
                    <a:cubicBezTo>
                      <a:pt x="84912" y="94959"/>
                      <a:pt x="81444" y="96336"/>
                      <a:pt x="77823" y="97305"/>
                    </a:cubicBezTo>
                    <a:cubicBezTo>
                      <a:pt x="76038" y="97713"/>
                      <a:pt x="74253" y="98070"/>
                      <a:pt x="72417" y="98273"/>
                    </a:cubicBezTo>
                    <a:cubicBezTo>
                      <a:pt x="70836" y="98426"/>
                      <a:pt x="69255" y="98528"/>
                      <a:pt x="67674" y="98528"/>
                    </a:cubicBezTo>
                    <a:lnTo>
                      <a:pt x="66807" y="98528"/>
                    </a:lnTo>
                    <a:cubicBezTo>
                      <a:pt x="66297" y="98528"/>
                      <a:pt x="65736" y="98528"/>
                      <a:pt x="65175" y="98477"/>
                    </a:cubicBezTo>
                    <a:cubicBezTo>
                      <a:pt x="64614" y="98375"/>
                      <a:pt x="64206" y="98375"/>
                      <a:pt x="63594" y="98324"/>
                    </a:cubicBezTo>
                    <a:cubicBezTo>
                      <a:pt x="63085" y="98019"/>
                      <a:pt x="62575" y="97662"/>
                      <a:pt x="62116" y="97254"/>
                    </a:cubicBezTo>
                    <a:cubicBezTo>
                      <a:pt x="61555" y="96744"/>
                      <a:pt x="60994" y="96183"/>
                      <a:pt x="60586" y="95571"/>
                    </a:cubicBezTo>
                    <a:cubicBezTo>
                      <a:pt x="60178" y="94959"/>
                      <a:pt x="59872" y="94296"/>
                      <a:pt x="59617" y="93633"/>
                    </a:cubicBezTo>
                    <a:cubicBezTo>
                      <a:pt x="59362" y="92766"/>
                      <a:pt x="59158" y="91899"/>
                      <a:pt x="59056" y="90981"/>
                    </a:cubicBezTo>
                    <a:cubicBezTo>
                      <a:pt x="59005" y="90216"/>
                      <a:pt x="59005" y="89502"/>
                      <a:pt x="59056" y="88737"/>
                    </a:cubicBezTo>
                    <a:cubicBezTo>
                      <a:pt x="59872" y="88635"/>
                      <a:pt x="60688" y="88482"/>
                      <a:pt x="61555" y="88278"/>
                    </a:cubicBezTo>
                    <a:cubicBezTo>
                      <a:pt x="62983" y="87972"/>
                      <a:pt x="64359" y="87666"/>
                      <a:pt x="65787" y="87258"/>
                    </a:cubicBezTo>
                    <a:cubicBezTo>
                      <a:pt x="68643" y="86442"/>
                      <a:pt x="71397" y="85422"/>
                      <a:pt x="74049" y="84198"/>
                    </a:cubicBezTo>
                    <a:cubicBezTo>
                      <a:pt x="76752" y="82974"/>
                      <a:pt x="79251" y="81444"/>
                      <a:pt x="81546" y="79659"/>
                    </a:cubicBezTo>
                    <a:cubicBezTo>
                      <a:pt x="81903" y="79404"/>
                      <a:pt x="82260" y="79098"/>
                      <a:pt x="82617" y="78843"/>
                    </a:cubicBezTo>
                    <a:cubicBezTo>
                      <a:pt x="84810" y="77160"/>
                      <a:pt x="86696" y="75120"/>
                      <a:pt x="88277" y="72826"/>
                    </a:cubicBezTo>
                    <a:cubicBezTo>
                      <a:pt x="92816" y="66553"/>
                      <a:pt x="95927" y="59107"/>
                      <a:pt x="94958" y="51305"/>
                    </a:cubicBezTo>
                    <a:cubicBezTo>
                      <a:pt x="94448" y="47378"/>
                      <a:pt x="93275" y="43553"/>
                      <a:pt x="92306" y="39677"/>
                    </a:cubicBezTo>
                    <a:cubicBezTo>
                      <a:pt x="91031" y="34577"/>
                      <a:pt x="90164" y="29426"/>
                      <a:pt x="89246" y="24225"/>
                    </a:cubicBezTo>
                    <a:cubicBezTo>
                      <a:pt x="89042" y="22950"/>
                      <a:pt x="88787" y="21675"/>
                      <a:pt x="88430" y="20400"/>
                    </a:cubicBezTo>
                    <a:cubicBezTo>
                      <a:pt x="87971" y="19074"/>
                      <a:pt x="87410" y="17748"/>
                      <a:pt x="86747" y="16524"/>
                    </a:cubicBezTo>
                    <a:lnTo>
                      <a:pt x="85269" y="13209"/>
                    </a:lnTo>
                    <a:cubicBezTo>
                      <a:pt x="83586" y="9588"/>
                      <a:pt x="80475" y="7140"/>
                      <a:pt x="77211" y="4947"/>
                    </a:cubicBezTo>
                    <a:cubicBezTo>
                      <a:pt x="75528" y="3775"/>
                      <a:pt x="73692" y="2806"/>
                      <a:pt x="71856" y="2041"/>
                    </a:cubicBezTo>
                    <a:cubicBezTo>
                      <a:pt x="70989" y="1684"/>
                      <a:pt x="70122" y="1378"/>
                      <a:pt x="69306" y="1123"/>
                    </a:cubicBezTo>
                    <a:cubicBezTo>
                      <a:pt x="68337" y="817"/>
                      <a:pt x="67317" y="613"/>
                      <a:pt x="66348" y="460"/>
                    </a:cubicBezTo>
                    <a:cubicBezTo>
                      <a:pt x="64461" y="154"/>
                      <a:pt x="62524" y="1"/>
                      <a:pt x="60586" y="1"/>
                    </a:cubicBezTo>
                    <a:close/>
                  </a:path>
                </a:pathLst>
              </a:custGeom>
              <a:solidFill>
                <a:srgbClr val="FFC1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736;p33">
                <a:extLst>
                  <a:ext uri="{FF2B5EF4-FFF2-40B4-BE49-F238E27FC236}">
                    <a16:creationId xmlns:a16="http://schemas.microsoft.com/office/drawing/2014/main" id="{B4EDA332-D05C-9495-118F-CC51FCFDDF80}"/>
                  </a:ext>
                </a:extLst>
              </p:cNvPr>
              <p:cNvSpPr/>
              <p:nvPr/>
            </p:nvSpPr>
            <p:spPr>
              <a:xfrm>
                <a:off x="1779000" y="3254883"/>
                <a:ext cx="373610" cy="338101"/>
              </a:xfrm>
              <a:custGeom>
                <a:avLst/>
                <a:gdLst/>
                <a:ahLst/>
                <a:cxnLst/>
                <a:rect l="l" t="t" r="r" b="b"/>
                <a:pathLst>
                  <a:path w="30039" h="27184" extrusionOk="0">
                    <a:moveTo>
                      <a:pt x="11628" y="0"/>
                    </a:moveTo>
                    <a:cubicBezTo>
                      <a:pt x="10914" y="0"/>
                      <a:pt x="10200" y="102"/>
                      <a:pt x="9486" y="204"/>
                    </a:cubicBezTo>
                    <a:cubicBezTo>
                      <a:pt x="8670" y="357"/>
                      <a:pt x="7854" y="561"/>
                      <a:pt x="7038" y="867"/>
                    </a:cubicBezTo>
                    <a:cubicBezTo>
                      <a:pt x="6171" y="1122"/>
                      <a:pt x="5355" y="1428"/>
                      <a:pt x="4590" y="1836"/>
                    </a:cubicBezTo>
                    <a:cubicBezTo>
                      <a:pt x="3825" y="2193"/>
                      <a:pt x="3111" y="2652"/>
                      <a:pt x="2448" y="3111"/>
                    </a:cubicBezTo>
                    <a:cubicBezTo>
                      <a:pt x="2091" y="3315"/>
                      <a:pt x="1836" y="3570"/>
                      <a:pt x="1530" y="3825"/>
                    </a:cubicBezTo>
                    <a:cubicBezTo>
                      <a:pt x="1224" y="4131"/>
                      <a:pt x="918" y="4437"/>
                      <a:pt x="663" y="4794"/>
                    </a:cubicBezTo>
                    <a:cubicBezTo>
                      <a:pt x="459" y="5151"/>
                      <a:pt x="255" y="5559"/>
                      <a:pt x="153" y="5967"/>
                    </a:cubicBezTo>
                    <a:cubicBezTo>
                      <a:pt x="51" y="6375"/>
                      <a:pt x="0" y="6834"/>
                      <a:pt x="0" y="7242"/>
                    </a:cubicBezTo>
                    <a:cubicBezTo>
                      <a:pt x="51" y="8160"/>
                      <a:pt x="204" y="9078"/>
                      <a:pt x="459" y="9945"/>
                    </a:cubicBezTo>
                    <a:cubicBezTo>
                      <a:pt x="765" y="11373"/>
                      <a:pt x="1224" y="13005"/>
                      <a:pt x="1734" y="14636"/>
                    </a:cubicBezTo>
                    <a:cubicBezTo>
                      <a:pt x="2142" y="15911"/>
                      <a:pt x="2652" y="17135"/>
                      <a:pt x="3315" y="18308"/>
                    </a:cubicBezTo>
                    <a:cubicBezTo>
                      <a:pt x="3927" y="19379"/>
                      <a:pt x="4692" y="20348"/>
                      <a:pt x="5559" y="21215"/>
                    </a:cubicBezTo>
                    <a:cubicBezTo>
                      <a:pt x="6069" y="21674"/>
                      <a:pt x="6528" y="22082"/>
                      <a:pt x="7089" y="22490"/>
                    </a:cubicBezTo>
                    <a:cubicBezTo>
                      <a:pt x="7650" y="22847"/>
                      <a:pt x="8262" y="23255"/>
                      <a:pt x="8874" y="23561"/>
                    </a:cubicBezTo>
                    <a:cubicBezTo>
                      <a:pt x="10353" y="24326"/>
                      <a:pt x="11883" y="24887"/>
                      <a:pt x="13464" y="25346"/>
                    </a:cubicBezTo>
                    <a:cubicBezTo>
                      <a:pt x="15453" y="25907"/>
                      <a:pt x="17442" y="26366"/>
                      <a:pt x="19482" y="26621"/>
                    </a:cubicBezTo>
                    <a:cubicBezTo>
                      <a:pt x="20654" y="26774"/>
                      <a:pt x="21878" y="26876"/>
                      <a:pt x="23051" y="26876"/>
                    </a:cubicBezTo>
                    <a:lnTo>
                      <a:pt x="23459" y="26876"/>
                    </a:lnTo>
                    <a:cubicBezTo>
                      <a:pt x="24479" y="26876"/>
                      <a:pt x="25499" y="26825"/>
                      <a:pt x="26519" y="26672"/>
                    </a:cubicBezTo>
                    <a:lnTo>
                      <a:pt x="26519" y="26672"/>
                    </a:lnTo>
                    <a:cubicBezTo>
                      <a:pt x="26468" y="26825"/>
                      <a:pt x="26468" y="27029"/>
                      <a:pt x="26621" y="27131"/>
                    </a:cubicBezTo>
                    <a:cubicBezTo>
                      <a:pt x="26675" y="27167"/>
                      <a:pt x="26736" y="27184"/>
                      <a:pt x="26796" y="27184"/>
                    </a:cubicBezTo>
                    <a:cubicBezTo>
                      <a:pt x="26906" y="27184"/>
                      <a:pt x="27014" y="27128"/>
                      <a:pt x="27080" y="27029"/>
                    </a:cubicBezTo>
                    <a:cubicBezTo>
                      <a:pt x="27998" y="25754"/>
                      <a:pt x="28763" y="24326"/>
                      <a:pt x="29222" y="22847"/>
                    </a:cubicBezTo>
                    <a:cubicBezTo>
                      <a:pt x="29681" y="21470"/>
                      <a:pt x="29936" y="19991"/>
                      <a:pt x="29987" y="18512"/>
                    </a:cubicBezTo>
                    <a:cubicBezTo>
                      <a:pt x="30038" y="15605"/>
                      <a:pt x="29324" y="12750"/>
                      <a:pt x="27947" y="10251"/>
                    </a:cubicBezTo>
                    <a:cubicBezTo>
                      <a:pt x="26519" y="7650"/>
                      <a:pt x="24581" y="5355"/>
                      <a:pt x="22184" y="3621"/>
                    </a:cubicBezTo>
                    <a:cubicBezTo>
                      <a:pt x="21011" y="2754"/>
                      <a:pt x="19685" y="1989"/>
                      <a:pt x="18309" y="1428"/>
                    </a:cubicBezTo>
                    <a:cubicBezTo>
                      <a:pt x="16932" y="816"/>
                      <a:pt x="15504" y="408"/>
                      <a:pt x="14025" y="204"/>
                    </a:cubicBezTo>
                    <a:cubicBezTo>
                      <a:pt x="13260" y="51"/>
                      <a:pt x="12546" y="0"/>
                      <a:pt x="11781"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737;p33">
                <a:extLst>
                  <a:ext uri="{FF2B5EF4-FFF2-40B4-BE49-F238E27FC236}">
                    <a16:creationId xmlns:a16="http://schemas.microsoft.com/office/drawing/2014/main" id="{BE43C82B-D975-9506-87DF-6938F014DA53}"/>
                  </a:ext>
                </a:extLst>
              </p:cNvPr>
              <p:cNvSpPr/>
              <p:nvPr/>
            </p:nvSpPr>
            <p:spPr>
              <a:xfrm>
                <a:off x="2152598" y="2970089"/>
                <a:ext cx="83729" cy="74215"/>
              </a:xfrm>
              <a:custGeom>
                <a:avLst/>
                <a:gdLst/>
                <a:ahLst/>
                <a:cxnLst/>
                <a:rect l="l" t="t" r="r" b="b"/>
                <a:pathLst>
                  <a:path w="6732" h="5967" extrusionOk="0">
                    <a:moveTo>
                      <a:pt x="3723" y="0"/>
                    </a:moveTo>
                    <a:cubicBezTo>
                      <a:pt x="3519" y="0"/>
                      <a:pt x="3264" y="0"/>
                      <a:pt x="3060" y="51"/>
                    </a:cubicBezTo>
                    <a:cubicBezTo>
                      <a:pt x="2805" y="102"/>
                      <a:pt x="2550" y="153"/>
                      <a:pt x="2346" y="255"/>
                    </a:cubicBezTo>
                    <a:cubicBezTo>
                      <a:pt x="2142" y="306"/>
                      <a:pt x="1989" y="408"/>
                      <a:pt x="1785" y="510"/>
                    </a:cubicBezTo>
                    <a:cubicBezTo>
                      <a:pt x="1581" y="612"/>
                      <a:pt x="1377" y="765"/>
                      <a:pt x="1224" y="918"/>
                    </a:cubicBezTo>
                    <a:cubicBezTo>
                      <a:pt x="1020" y="1071"/>
                      <a:pt x="816" y="1275"/>
                      <a:pt x="663" y="1479"/>
                    </a:cubicBezTo>
                    <a:cubicBezTo>
                      <a:pt x="408" y="1785"/>
                      <a:pt x="204" y="2142"/>
                      <a:pt x="102" y="2550"/>
                    </a:cubicBezTo>
                    <a:cubicBezTo>
                      <a:pt x="51" y="2805"/>
                      <a:pt x="0" y="3009"/>
                      <a:pt x="0" y="3264"/>
                    </a:cubicBezTo>
                    <a:cubicBezTo>
                      <a:pt x="0" y="3417"/>
                      <a:pt x="51" y="3570"/>
                      <a:pt x="51" y="3723"/>
                    </a:cubicBezTo>
                    <a:cubicBezTo>
                      <a:pt x="102" y="3876"/>
                      <a:pt x="153" y="4029"/>
                      <a:pt x="204" y="4182"/>
                    </a:cubicBezTo>
                    <a:cubicBezTo>
                      <a:pt x="357" y="4641"/>
                      <a:pt x="663" y="5049"/>
                      <a:pt x="1071" y="5355"/>
                    </a:cubicBezTo>
                    <a:cubicBezTo>
                      <a:pt x="1224" y="5508"/>
                      <a:pt x="1428" y="5610"/>
                      <a:pt x="1632" y="5712"/>
                    </a:cubicBezTo>
                    <a:cubicBezTo>
                      <a:pt x="1785" y="5763"/>
                      <a:pt x="1938" y="5814"/>
                      <a:pt x="2091" y="5865"/>
                    </a:cubicBezTo>
                    <a:cubicBezTo>
                      <a:pt x="2295" y="5916"/>
                      <a:pt x="2550" y="5916"/>
                      <a:pt x="2754" y="5967"/>
                    </a:cubicBezTo>
                    <a:cubicBezTo>
                      <a:pt x="3009" y="5967"/>
                      <a:pt x="3213" y="5916"/>
                      <a:pt x="3468" y="5865"/>
                    </a:cubicBezTo>
                    <a:cubicBezTo>
                      <a:pt x="3570" y="5865"/>
                      <a:pt x="3621" y="5865"/>
                      <a:pt x="3723" y="5814"/>
                    </a:cubicBezTo>
                    <a:cubicBezTo>
                      <a:pt x="3825" y="5839"/>
                      <a:pt x="3914" y="5852"/>
                      <a:pt x="4003" y="5852"/>
                    </a:cubicBezTo>
                    <a:cubicBezTo>
                      <a:pt x="4093" y="5852"/>
                      <a:pt x="4182" y="5839"/>
                      <a:pt x="4284" y="5814"/>
                    </a:cubicBezTo>
                    <a:cubicBezTo>
                      <a:pt x="4488" y="5814"/>
                      <a:pt x="4743" y="5712"/>
                      <a:pt x="4947" y="5610"/>
                    </a:cubicBezTo>
                    <a:cubicBezTo>
                      <a:pt x="5202" y="5508"/>
                      <a:pt x="5355" y="5406"/>
                      <a:pt x="5559" y="5253"/>
                    </a:cubicBezTo>
                    <a:cubicBezTo>
                      <a:pt x="5763" y="5100"/>
                      <a:pt x="5916" y="4896"/>
                      <a:pt x="6120" y="4743"/>
                    </a:cubicBezTo>
                    <a:cubicBezTo>
                      <a:pt x="6222" y="4539"/>
                      <a:pt x="6324" y="4335"/>
                      <a:pt x="6426" y="4131"/>
                    </a:cubicBezTo>
                    <a:cubicBezTo>
                      <a:pt x="6528" y="3927"/>
                      <a:pt x="6579" y="3774"/>
                      <a:pt x="6630" y="3621"/>
                    </a:cubicBezTo>
                    <a:cubicBezTo>
                      <a:pt x="6681" y="3366"/>
                      <a:pt x="6732" y="3111"/>
                      <a:pt x="6732" y="2907"/>
                    </a:cubicBezTo>
                    <a:cubicBezTo>
                      <a:pt x="6732" y="2652"/>
                      <a:pt x="6681" y="2397"/>
                      <a:pt x="6630" y="2142"/>
                    </a:cubicBezTo>
                    <a:cubicBezTo>
                      <a:pt x="6477" y="1632"/>
                      <a:pt x="6222" y="1173"/>
                      <a:pt x="5865" y="816"/>
                    </a:cubicBezTo>
                    <a:cubicBezTo>
                      <a:pt x="5661" y="663"/>
                      <a:pt x="5457" y="510"/>
                      <a:pt x="5253" y="357"/>
                    </a:cubicBezTo>
                    <a:cubicBezTo>
                      <a:pt x="4998" y="255"/>
                      <a:pt x="4794" y="153"/>
                      <a:pt x="4539" y="102"/>
                    </a:cubicBezTo>
                    <a:cubicBezTo>
                      <a:pt x="4284" y="0"/>
                      <a:pt x="4080" y="0"/>
                      <a:pt x="3825"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738;p33">
                <a:extLst>
                  <a:ext uri="{FF2B5EF4-FFF2-40B4-BE49-F238E27FC236}">
                    <a16:creationId xmlns:a16="http://schemas.microsoft.com/office/drawing/2014/main" id="{700A694D-F55A-5E36-3882-D74293D85262}"/>
                  </a:ext>
                </a:extLst>
              </p:cNvPr>
              <p:cNvSpPr/>
              <p:nvPr/>
            </p:nvSpPr>
            <p:spPr>
              <a:xfrm>
                <a:off x="2599763" y="2919978"/>
                <a:ext cx="57101" cy="56466"/>
              </a:xfrm>
              <a:custGeom>
                <a:avLst/>
                <a:gdLst/>
                <a:ahLst/>
                <a:cxnLst/>
                <a:rect l="l" t="t" r="r" b="b"/>
                <a:pathLst>
                  <a:path w="4591" h="4540" extrusionOk="0">
                    <a:moveTo>
                      <a:pt x="1428" y="0"/>
                    </a:moveTo>
                    <a:cubicBezTo>
                      <a:pt x="1275" y="0"/>
                      <a:pt x="1122" y="51"/>
                      <a:pt x="969" y="153"/>
                    </a:cubicBezTo>
                    <a:cubicBezTo>
                      <a:pt x="816" y="204"/>
                      <a:pt x="714" y="306"/>
                      <a:pt x="612" y="408"/>
                    </a:cubicBezTo>
                    <a:cubicBezTo>
                      <a:pt x="357" y="612"/>
                      <a:pt x="204" y="867"/>
                      <a:pt x="102" y="1173"/>
                    </a:cubicBezTo>
                    <a:cubicBezTo>
                      <a:pt x="51" y="1326"/>
                      <a:pt x="51" y="1479"/>
                      <a:pt x="0" y="1632"/>
                    </a:cubicBezTo>
                    <a:cubicBezTo>
                      <a:pt x="0" y="1836"/>
                      <a:pt x="0" y="1989"/>
                      <a:pt x="0" y="2193"/>
                    </a:cubicBezTo>
                    <a:cubicBezTo>
                      <a:pt x="51" y="2448"/>
                      <a:pt x="153" y="2754"/>
                      <a:pt x="255" y="3009"/>
                    </a:cubicBezTo>
                    <a:cubicBezTo>
                      <a:pt x="357" y="3264"/>
                      <a:pt x="510" y="3519"/>
                      <a:pt x="663" y="3723"/>
                    </a:cubicBezTo>
                    <a:cubicBezTo>
                      <a:pt x="714" y="3825"/>
                      <a:pt x="816" y="3876"/>
                      <a:pt x="867" y="3927"/>
                    </a:cubicBezTo>
                    <a:cubicBezTo>
                      <a:pt x="1020" y="4080"/>
                      <a:pt x="1122" y="4182"/>
                      <a:pt x="1275" y="4284"/>
                    </a:cubicBezTo>
                    <a:cubicBezTo>
                      <a:pt x="1581" y="4437"/>
                      <a:pt x="1887" y="4539"/>
                      <a:pt x="2193" y="4539"/>
                    </a:cubicBezTo>
                    <a:lnTo>
                      <a:pt x="2550" y="4539"/>
                    </a:lnTo>
                    <a:lnTo>
                      <a:pt x="2754" y="4488"/>
                    </a:lnTo>
                    <a:cubicBezTo>
                      <a:pt x="3162" y="4488"/>
                      <a:pt x="3570" y="4284"/>
                      <a:pt x="3825" y="3927"/>
                    </a:cubicBezTo>
                    <a:cubicBezTo>
                      <a:pt x="3876" y="3774"/>
                      <a:pt x="3978" y="3672"/>
                      <a:pt x="4029" y="3519"/>
                    </a:cubicBezTo>
                    <a:lnTo>
                      <a:pt x="4182" y="3315"/>
                    </a:lnTo>
                    <a:cubicBezTo>
                      <a:pt x="4386" y="3060"/>
                      <a:pt x="4539" y="2703"/>
                      <a:pt x="4539" y="2346"/>
                    </a:cubicBezTo>
                    <a:cubicBezTo>
                      <a:pt x="4590" y="2040"/>
                      <a:pt x="4488" y="1734"/>
                      <a:pt x="4335" y="1479"/>
                    </a:cubicBezTo>
                    <a:cubicBezTo>
                      <a:pt x="4284" y="1326"/>
                      <a:pt x="4233" y="1224"/>
                      <a:pt x="4131" y="1122"/>
                    </a:cubicBezTo>
                    <a:cubicBezTo>
                      <a:pt x="4080" y="1071"/>
                      <a:pt x="4080" y="969"/>
                      <a:pt x="4029" y="867"/>
                    </a:cubicBezTo>
                    <a:cubicBezTo>
                      <a:pt x="3927" y="663"/>
                      <a:pt x="3774" y="510"/>
                      <a:pt x="3621" y="408"/>
                    </a:cubicBezTo>
                    <a:cubicBezTo>
                      <a:pt x="3430" y="293"/>
                      <a:pt x="3210" y="236"/>
                      <a:pt x="3005" y="236"/>
                    </a:cubicBezTo>
                    <a:cubicBezTo>
                      <a:pt x="2936" y="236"/>
                      <a:pt x="2869" y="242"/>
                      <a:pt x="2805" y="255"/>
                    </a:cubicBezTo>
                    <a:lnTo>
                      <a:pt x="2754" y="255"/>
                    </a:lnTo>
                    <a:lnTo>
                      <a:pt x="2601" y="204"/>
                    </a:lnTo>
                    <a:cubicBezTo>
                      <a:pt x="2397" y="102"/>
                      <a:pt x="2193" y="51"/>
                      <a:pt x="1989" y="51"/>
                    </a:cubicBezTo>
                    <a:cubicBezTo>
                      <a:pt x="1964" y="26"/>
                      <a:pt x="1926" y="13"/>
                      <a:pt x="1881" y="13"/>
                    </a:cubicBezTo>
                    <a:cubicBezTo>
                      <a:pt x="1836" y="13"/>
                      <a:pt x="1785" y="26"/>
                      <a:pt x="1734" y="51"/>
                    </a:cubicBezTo>
                    <a:lnTo>
                      <a:pt x="1428" y="51"/>
                    </a:lnTo>
                    <a:lnTo>
                      <a:pt x="1428" y="0"/>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739;p33">
                <a:extLst>
                  <a:ext uri="{FF2B5EF4-FFF2-40B4-BE49-F238E27FC236}">
                    <a16:creationId xmlns:a16="http://schemas.microsoft.com/office/drawing/2014/main" id="{D69CEDD1-A7A6-942B-5A28-1F42D8FD92ED}"/>
                  </a:ext>
                </a:extLst>
              </p:cNvPr>
              <p:cNvSpPr/>
              <p:nvPr/>
            </p:nvSpPr>
            <p:spPr>
              <a:xfrm>
                <a:off x="2058533" y="2871771"/>
                <a:ext cx="114363" cy="85707"/>
              </a:xfrm>
              <a:custGeom>
                <a:avLst/>
                <a:gdLst/>
                <a:ahLst/>
                <a:cxnLst/>
                <a:rect l="l" t="t" r="r" b="b"/>
                <a:pathLst>
                  <a:path w="9195" h="6891" extrusionOk="0">
                    <a:moveTo>
                      <a:pt x="7104" y="0"/>
                    </a:moveTo>
                    <a:cubicBezTo>
                      <a:pt x="6645" y="51"/>
                      <a:pt x="6186" y="102"/>
                      <a:pt x="5727" y="255"/>
                    </a:cubicBezTo>
                    <a:cubicBezTo>
                      <a:pt x="4911" y="510"/>
                      <a:pt x="4146" y="918"/>
                      <a:pt x="3483" y="1479"/>
                    </a:cubicBezTo>
                    <a:cubicBezTo>
                      <a:pt x="3126" y="1734"/>
                      <a:pt x="2820" y="2040"/>
                      <a:pt x="2514" y="2295"/>
                    </a:cubicBezTo>
                    <a:cubicBezTo>
                      <a:pt x="2157" y="2652"/>
                      <a:pt x="1851" y="3009"/>
                      <a:pt x="1545" y="3417"/>
                    </a:cubicBezTo>
                    <a:cubicBezTo>
                      <a:pt x="1290" y="3774"/>
                      <a:pt x="1035" y="4182"/>
                      <a:pt x="831" y="4590"/>
                    </a:cubicBezTo>
                    <a:cubicBezTo>
                      <a:pt x="627" y="4947"/>
                      <a:pt x="474" y="5304"/>
                      <a:pt x="321" y="5661"/>
                    </a:cubicBezTo>
                    <a:cubicBezTo>
                      <a:pt x="1" y="6367"/>
                      <a:pt x="588" y="6891"/>
                      <a:pt x="1169" y="6891"/>
                    </a:cubicBezTo>
                    <a:cubicBezTo>
                      <a:pt x="1512" y="6891"/>
                      <a:pt x="1853" y="6708"/>
                      <a:pt x="2004" y="6273"/>
                    </a:cubicBezTo>
                    <a:cubicBezTo>
                      <a:pt x="2106" y="5967"/>
                      <a:pt x="2259" y="5661"/>
                      <a:pt x="2412" y="5355"/>
                    </a:cubicBezTo>
                    <a:cubicBezTo>
                      <a:pt x="2769" y="4743"/>
                      <a:pt x="3177" y="4182"/>
                      <a:pt x="3687" y="3621"/>
                    </a:cubicBezTo>
                    <a:cubicBezTo>
                      <a:pt x="4095" y="3162"/>
                      <a:pt x="4605" y="2754"/>
                      <a:pt x="5115" y="2448"/>
                    </a:cubicBezTo>
                    <a:cubicBezTo>
                      <a:pt x="5523" y="2193"/>
                      <a:pt x="5931" y="2040"/>
                      <a:pt x="6339" y="1887"/>
                    </a:cubicBezTo>
                    <a:cubicBezTo>
                      <a:pt x="6696" y="1785"/>
                      <a:pt x="7002" y="1734"/>
                      <a:pt x="7308" y="1734"/>
                    </a:cubicBezTo>
                    <a:cubicBezTo>
                      <a:pt x="7614" y="1734"/>
                      <a:pt x="7920" y="1785"/>
                      <a:pt x="8175" y="1836"/>
                    </a:cubicBezTo>
                    <a:cubicBezTo>
                      <a:pt x="8430" y="1836"/>
                      <a:pt x="8634" y="1785"/>
                      <a:pt x="8838" y="1632"/>
                    </a:cubicBezTo>
                    <a:cubicBezTo>
                      <a:pt x="9042" y="1479"/>
                      <a:pt x="9144" y="1275"/>
                      <a:pt x="9144" y="1071"/>
                    </a:cubicBezTo>
                    <a:cubicBezTo>
                      <a:pt x="9195" y="816"/>
                      <a:pt x="9093" y="612"/>
                      <a:pt x="8991" y="408"/>
                    </a:cubicBezTo>
                    <a:lnTo>
                      <a:pt x="8838" y="255"/>
                    </a:lnTo>
                    <a:cubicBezTo>
                      <a:pt x="8685" y="153"/>
                      <a:pt x="8532" y="102"/>
                      <a:pt x="8379" y="102"/>
                    </a:cubicBezTo>
                    <a:cubicBezTo>
                      <a:pt x="8073" y="0"/>
                      <a:pt x="7716" y="0"/>
                      <a:pt x="741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740;p33">
                <a:extLst>
                  <a:ext uri="{FF2B5EF4-FFF2-40B4-BE49-F238E27FC236}">
                    <a16:creationId xmlns:a16="http://schemas.microsoft.com/office/drawing/2014/main" id="{46F2D23B-F22D-A8F0-5110-F76DBA6FC22B}"/>
                  </a:ext>
                </a:extLst>
              </p:cNvPr>
              <p:cNvSpPr/>
              <p:nvPr/>
            </p:nvSpPr>
            <p:spPr>
              <a:xfrm>
                <a:off x="2575025" y="2840055"/>
                <a:ext cx="75732" cy="32238"/>
              </a:xfrm>
              <a:custGeom>
                <a:avLst/>
                <a:gdLst/>
                <a:ahLst/>
                <a:cxnLst/>
                <a:rect l="l" t="t" r="r" b="b"/>
                <a:pathLst>
                  <a:path w="6089" h="2592" extrusionOk="0">
                    <a:moveTo>
                      <a:pt x="1734" y="1"/>
                    </a:moveTo>
                    <a:lnTo>
                      <a:pt x="1785" y="52"/>
                    </a:lnTo>
                    <a:cubicBezTo>
                      <a:pt x="1377" y="103"/>
                      <a:pt x="970" y="204"/>
                      <a:pt x="562" y="357"/>
                    </a:cubicBezTo>
                    <a:cubicBezTo>
                      <a:pt x="358" y="408"/>
                      <a:pt x="154" y="612"/>
                      <a:pt x="103" y="816"/>
                    </a:cubicBezTo>
                    <a:cubicBezTo>
                      <a:pt x="1" y="1020"/>
                      <a:pt x="1" y="1275"/>
                      <a:pt x="103" y="1479"/>
                    </a:cubicBezTo>
                    <a:cubicBezTo>
                      <a:pt x="154" y="1683"/>
                      <a:pt x="358" y="1887"/>
                      <a:pt x="562" y="1938"/>
                    </a:cubicBezTo>
                    <a:cubicBezTo>
                      <a:pt x="664" y="1989"/>
                      <a:pt x="778" y="2015"/>
                      <a:pt x="893" y="2015"/>
                    </a:cubicBezTo>
                    <a:cubicBezTo>
                      <a:pt x="1008" y="2015"/>
                      <a:pt x="1123" y="1989"/>
                      <a:pt x="1224" y="1938"/>
                    </a:cubicBezTo>
                    <a:lnTo>
                      <a:pt x="1428" y="1887"/>
                    </a:lnTo>
                    <a:cubicBezTo>
                      <a:pt x="1683" y="1836"/>
                      <a:pt x="1989" y="1785"/>
                      <a:pt x="2244" y="1785"/>
                    </a:cubicBezTo>
                    <a:cubicBezTo>
                      <a:pt x="2550" y="1785"/>
                      <a:pt x="2805" y="1785"/>
                      <a:pt x="3111" y="1836"/>
                    </a:cubicBezTo>
                    <a:cubicBezTo>
                      <a:pt x="3366" y="1938"/>
                      <a:pt x="3621" y="2040"/>
                      <a:pt x="3876" y="2142"/>
                    </a:cubicBezTo>
                    <a:cubicBezTo>
                      <a:pt x="4029" y="2244"/>
                      <a:pt x="4131" y="2295"/>
                      <a:pt x="4284" y="2397"/>
                    </a:cubicBezTo>
                    <a:cubicBezTo>
                      <a:pt x="4460" y="2534"/>
                      <a:pt x="4641" y="2592"/>
                      <a:pt x="4812" y="2592"/>
                    </a:cubicBezTo>
                    <a:cubicBezTo>
                      <a:pt x="5537" y="2592"/>
                      <a:pt x="6088" y="1547"/>
                      <a:pt x="5304" y="969"/>
                    </a:cubicBezTo>
                    <a:cubicBezTo>
                      <a:pt x="4947" y="714"/>
                      <a:pt x="4590" y="510"/>
                      <a:pt x="4182" y="357"/>
                    </a:cubicBezTo>
                    <a:cubicBezTo>
                      <a:pt x="3825" y="204"/>
                      <a:pt x="3417" y="103"/>
                      <a:pt x="3009"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741;p33">
                <a:extLst>
                  <a:ext uri="{FF2B5EF4-FFF2-40B4-BE49-F238E27FC236}">
                    <a16:creationId xmlns:a16="http://schemas.microsoft.com/office/drawing/2014/main" id="{FFA113B4-673C-4C8C-B96E-AF84FD3FD058}"/>
                  </a:ext>
                </a:extLst>
              </p:cNvPr>
              <p:cNvSpPr/>
              <p:nvPr/>
            </p:nvSpPr>
            <p:spPr>
              <a:xfrm>
                <a:off x="2448312" y="3035411"/>
                <a:ext cx="109599" cy="95483"/>
              </a:xfrm>
              <a:custGeom>
                <a:avLst/>
                <a:gdLst/>
                <a:ahLst/>
                <a:cxnLst/>
                <a:rect l="l" t="t" r="r" b="b"/>
                <a:pathLst>
                  <a:path w="8812" h="7677" extrusionOk="0">
                    <a:moveTo>
                      <a:pt x="4885" y="1"/>
                    </a:moveTo>
                    <a:cubicBezTo>
                      <a:pt x="4375" y="1"/>
                      <a:pt x="3916" y="103"/>
                      <a:pt x="3406" y="205"/>
                    </a:cubicBezTo>
                    <a:lnTo>
                      <a:pt x="3406" y="256"/>
                    </a:lnTo>
                    <a:cubicBezTo>
                      <a:pt x="2233" y="511"/>
                      <a:pt x="1213" y="1225"/>
                      <a:pt x="499" y="2143"/>
                    </a:cubicBezTo>
                    <a:cubicBezTo>
                      <a:pt x="0" y="2855"/>
                      <a:pt x="621" y="3567"/>
                      <a:pt x="1249" y="3567"/>
                    </a:cubicBezTo>
                    <a:cubicBezTo>
                      <a:pt x="1521" y="3567"/>
                      <a:pt x="1793" y="3435"/>
                      <a:pt x="1978" y="3112"/>
                    </a:cubicBezTo>
                    <a:lnTo>
                      <a:pt x="2131" y="2959"/>
                    </a:lnTo>
                    <a:cubicBezTo>
                      <a:pt x="2335" y="2755"/>
                      <a:pt x="2539" y="2551"/>
                      <a:pt x="2743" y="2398"/>
                    </a:cubicBezTo>
                    <a:cubicBezTo>
                      <a:pt x="3049" y="2245"/>
                      <a:pt x="3355" y="2092"/>
                      <a:pt x="3661" y="1990"/>
                    </a:cubicBezTo>
                    <a:cubicBezTo>
                      <a:pt x="3967" y="1888"/>
                      <a:pt x="4273" y="1786"/>
                      <a:pt x="4630" y="1786"/>
                    </a:cubicBezTo>
                    <a:cubicBezTo>
                      <a:pt x="4704" y="1771"/>
                      <a:pt x="4779" y="1765"/>
                      <a:pt x="4854" y="1765"/>
                    </a:cubicBezTo>
                    <a:cubicBezTo>
                      <a:pt x="5034" y="1765"/>
                      <a:pt x="5214" y="1801"/>
                      <a:pt x="5395" y="1837"/>
                    </a:cubicBezTo>
                    <a:cubicBezTo>
                      <a:pt x="5599" y="1837"/>
                      <a:pt x="5803" y="1939"/>
                      <a:pt x="5956" y="1990"/>
                    </a:cubicBezTo>
                    <a:cubicBezTo>
                      <a:pt x="6160" y="2092"/>
                      <a:pt x="6313" y="2245"/>
                      <a:pt x="6517" y="2347"/>
                    </a:cubicBezTo>
                    <a:cubicBezTo>
                      <a:pt x="6568" y="2449"/>
                      <a:pt x="6670" y="2551"/>
                      <a:pt x="6772" y="2653"/>
                    </a:cubicBezTo>
                    <a:cubicBezTo>
                      <a:pt x="6772" y="2704"/>
                      <a:pt x="6823" y="2806"/>
                      <a:pt x="6874" y="2857"/>
                    </a:cubicBezTo>
                    <a:cubicBezTo>
                      <a:pt x="6874" y="2959"/>
                      <a:pt x="6925" y="3061"/>
                      <a:pt x="6925" y="3112"/>
                    </a:cubicBezTo>
                    <a:cubicBezTo>
                      <a:pt x="6925" y="3265"/>
                      <a:pt x="6925" y="3367"/>
                      <a:pt x="6925" y="3520"/>
                    </a:cubicBezTo>
                    <a:cubicBezTo>
                      <a:pt x="6874" y="3724"/>
                      <a:pt x="6772" y="3979"/>
                      <a:pt x="6670" y="4183"/>
                    </a:cubicBezTo>
                    <a:cubicBezTo>
                      <a:pt x="6466" y="4642"/>
                      <a:pt x="6160" y="5050"/>
                      <a:pt x="5854" y="5407"/>
                    </a:cubicBezTo>
                    <a:cubicBezTo>
                      <a:pt x="5599" y="5662"/>
                      <a:pt x="5395" y="5917"/>
                      <a:pt x="5140" y="6121"/>
                    </a:cubicBezTo>
                    <a:cubicBezTo>
                      <a:pt x="4416" y="6724"/>
                      <a:pt x="4993" y="7676"/>
                      <a:pt x="5694" y="7676"/>
                    </a:cubicBezTo>
                    <a:cubicBezTo>
                      <a:pt x="5882" y="7676"/>
                      <a:pt x="6079" y="7608"/>
                      <a:pt x="6262" y="7447"/>
                    </a:cubicBezTo>
                    <a:cubicBezTo>
                      <a:pt x="6619" y="7141"/>
                      <a:pt x="6976" y="6784"/>
                      <a:pt x="7282" y="6427"/>
                    </a:cubicBezTo>
                    <a:cubicBezTo>
                      <a:pt x="7537" y="6121"/>
                      <a:pt x="7792" y="5764"/>
                      <a:pt x="8047" y="5407"/>
                    </a:cubicBezTo>
                    <a:cubicBezTo>
                      <a:pt x="8557" y="4591"/>
                      <a:pt x="8812" y="3622"/>
                      <a:pt x="8659" y="2653"/>
                    </a:cubicBezTo>
                    <a:cubicBezTo>
                      <a:pt x="8608" y="2398"/>
                      <a:pt x="8557" y="2194"/>
                      <a:pt x="8455" y="1990"/>
                    </a:cubicBezTo>
                    <a:cubicBezTo>
                      <a:pt x="8302" y="1735"/>
                      <a:pt x="8149" y="1531"/>
                      <a:pt x="7996" y="1327"/>
                    </a:cubicBezTo>
                    <a:cubicBezTo>
                      <a:pt x="7792" y="1123"/>
                      <a:pt x="7588" y="919"/>
                      <a:pt x="7384" y="766"/>
                    </a:cubicBezTo>
                    <a:cubicBezTo>
                      <a:pt x="7078" y="613"/>
                      <a:pt x="6823" y="460"/>
                      <a:pt x="6517" y="307"/>
                    </a:cubicBezTo>
                    <a:cubicBezTo>
                      <a:pt x="6313" y="256"/>
                      <a:pt x="6109" y="154"/>
                      <a:pt x="5905" y="154"/>
                    </a:cubicBezTo>
                    <a:cubicBezTo>
                      <a:pt x="5599" y="52"/>
                      <a:pt x="5293" y="52"/>
                      <a:pt x="498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742;p33">
                <a:extLst>
                  <a:ext uri="{FF2B5EF4-FFF2-40B4-BE49-F238E27FC236}">
                    <a16:creationId xmlns:a16="http://schemas.microsoft.com/office/drawing/2014/main" id="{5FA80F46-60B9-9858-5049-B46ADB57D22B}"/>
                  </a:ext>
                </a:extLst>
              </p:cNvPr>
              <p:cNvSpPr/>
              <p:nvPr/>
            </p:nvSpPr>
            <p:spPr>
              <a:xfrm>
                <a:off x="2354931" y="3189549"/>
                <a:ext cx="212159" cy="53456"/>
              </a:xfrm>
              <a:custGeom>
                <a:avLst/>
                <a:gdLst/>
                <a:ahLst/>
                <a:cxnLst/>
                <a:rect l="l" t="t" r="r" b="b"/>
                <a:pathLst>
                  <a:path w="17058" h="4298" extrusionOk="0">
                    <a:moveTo>
                      <a:pt x="714" y="0"/>
                    </a:moveTo>
                    <a:cubicBezTo>
                      <a:pt x="561" y="0"/>
                      <a:pt x="357" y="51"/>
                      <a:pt x="255" y="204"/>
                    </a:cubicBezTo>
                    <a:cubicBezTo>
                      <a:pt x="0" y="459"/>
                      <a:pt x="0" y="867"/>
                      <a:pt x="255" y="1122"/>
                    </a:cubicBezTo>
                    <a:cubicBezTo>
                      <a:pt x="1020" y="1836"/>
                      <a:pt x="1887" y="2397"/>
                      <a:pt x="2805" y="2856"/>
                    </a:cubicBezTo>
                    <a:cubicBezTo>
                      <a:pt x="3723" y="3315"/>
                      <a:pt x="4692" y="3621"/>
                      <a:pt x="5712" y="3876"/>
                    </a:cubicBezTo>
                    <a:cubicBezTo>
                      <a:pt x="6681" y="4131"/>
                      <a:pt x="7752" y="4284"/>
                      <a:pt x="8772" y="4284"/>
                    </a:cubicBezTo>
                    <a:cubicBezTo>
                      <a:pt x="8962" y="4293"/>
                      <a:pt x="9150" y="4297"/>
                      <a:pt x="9337" y="4297"/>
                    </a:cubicBezTo>
                    <a:cubicBezTo>
                      <a:pt x="10206" y="4297"/>
                      <a:pt x="11053" y="4206"/>
                      <a:pt x="11934" y="4080"/>
                    </a:cubicBezTo>
                    <a:cubicBezTo>
                      <a:pt x="13464" y="3825"/>
                      <a:pt x="14994" y="3264"/>
                      <a:pt x="16371" y="2499"/>
                    </a:cubicBezTo>
                    <a:cubicBezTo>
                      <a:pt x="17057" y="2113"/>
                      <a:pt x="16661" y="1222"/>
                      <a:pt x="16062" y="1222"/>
                    </a:cubicBezTo>
                    <a:cubicBezTo>
                      <a:pt x="15949" y="1222"/>
                      <a:pt x="15829" y="1253"/>
                      <a:pt x="15708" y="1326"/>
                    </a:cubicBezTo>
                    <a:cubicBezTo>
                      <a:pt x="15300" y="1581"/>
                      <a:pt x="14943" y="1734"/>
                      <a:pt x="14535" y="1938"/>
                    </a:cubicBezTo>
                    <a:cubicBezTo>
                      <a:pt x="13413" y="2346"/>
                      <a:pt x="12291" y="2652"/>
                      <a:pt x="11169" y="2805"/>
                    </a:cubicBezTo>
                    <a:cubicBezTo>
                      <a:pt x="10531" y="2907"/>
                      <a:pt x="9894" y="2958"/>
                      <a:pt x="9256" y="2958"/>
                    </a:cubicBezTo>
                    <a:cubicBezTo>
                      <a:pt x="8619" y="2958"/>
                      <a:pt x="7981" y="2907"/>
                      <a:pt x="7344" y="2805"/>
                    </a:cubicBezTo>
                    <a:cubicBezTo>
                      <a:pt x="6171" y="2652"/>
                      <a:pt x="5100" y="2397"/>
                      <a:pt x="4029" y="1938"/>
                    </a:cubicBezTo>
                    <a:cubicBezTo>
                      <a:pt x="3213" y="1581"/>
                      <a:pt x="2397" y="1122"/>
                      <a:pt x="1683" y="561"/>
                    </a:cubicBezTo>
                    <a:cubicBezTo>
                      <a:pt x="1530" y="459"/>
                      <a:pt x="1377" y="306"/>
                      <a:pt x="1173" y="204"/>
                    </a:cubicBezTo>
                    <a:cubicBezTo>
                      <a:pt x="1071" y="51"/>
                      <a:pt x="918" y="0"/>
                      <a:pt x="71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743;p33">
                <a:extLst>
                  <a:ext uri="{FF2B5EF4-FFF2-40B4-BE49-F238E27FC236}">
                    <a16:creationId xmlns:a16="http://schemas.microsoft.com/office/drawing/2014/main" id="{214C9886-A1C3-C8F7-B245-7B32A0D505D4}"/>
                  </a:ext>
                </a:extLst>
              </p:cNvPr>
              <p:cNvSpPr/>
              <p:nvPr/>
            </p:nvSpPr>
            <p:spPr>
              <a:xfrm>
                <a:off x="2609278" y="2767743"/>
                <a:ext cx="192831" cy="240653"/>
              </a:xfrm>
              <a:custGeom>
                <a:avLst/>
                <a:gdLst/>
                <a:ahLst/>
                <a:cxnLst/>
                <a:rect l="l" t="t" r="r" b="b"/>
                <a:pathLst>
                  <a:path w="15504" h="19349" extrusionOk="0">
                    <a:moveTo>
                      <a:pt x="14790" y="1"/>
                    </a:moveTo>
                    <a:lnTo>
                      <a:pt x="14688" y="52"/>
                    </a:lnTo>
                    <a:lnTo>
                      <a:pt x="14535" y="52"/>
                    </a:lnTo>
                    <a:cubicBezTo>
                      <a:pt x="14433" y="103"/>
                      <a:pt x="14331" y="205"/>
                      <a:pt x="14280" y="307"/>
                    </a:cubicBezTo>
                    <a:cubicBezTo>
                      <a:pt x="10710" y="3979"/>
                      <a:pt x="7395" y="7905"/>
                      <a:pt x="4335" y="12036"/>
                    </a:cubicBezTo>
                    <a:cubicBezTo>
                      <a:pt x="2856" y="14025"/>
                      <a:pt x="1428" y="16116"/>
                      <a:pt x="153" y="18258"/>
                    </a:cubicBezTo>
                    <a:lnTo>
                      <a:pt x="51" y="18411"/>
                    </a:lnTo>
                    <a:cubicBezTo>
                      <a:pt x="0" y="18513"/>
                      <a:pt x="0" y="18615"/>
                      <a:pt x="0" y="18768"/>
                    </a:cubicBezTo>
                    <a:cubicBezTo>
                      <a:pt x="0" y="18921"/>
                      <a:pt x="102" y="19074"/>
                      <a:pt x="255" y="19227"/>
                    </a:cubicBezTo>
                    <a:cubicBezTo>
                      <a:pt x="330" y="19302"/>
                      <a:pt x="459" y="19349"/>
                      <a:pt x="603" y="19349"/>
                    </a:cubicBezTo>
                    <a:cubicBezTo>
                      <a:pt x="656" y="19349"/>
                      <a:pt x="711" y="19343"/>
                      <a:pt x="765" y="19329"/>
                    </a:cubicBezTo>
                    <a:cubicBezTo>
                      <a:pt x="918" y="19329"/>
                      <a:pt x="1071" y="19227"/>
                      <a:pt x="1173" y="19074"/>
                    </a:cubicBezTo>
                    <a:cubicBezTo>
                      <a:pt x="3927" y="14739"/>
                      <a:pt x="6936" y="10557"/>
                      <a:pt x="10251" y="6681"/>
                    </a:cubicBezTo>
                    <a:cubicBezTo>
                      <a:pt x="11883" y="4744"/>
                      <a:pt x="13566" y="2908"/>
                      <a:pt x="15300" y="1123"/>
                    </a:cubicBezTo>
                    <a:cubicBezTo>
                      <a:pt x="15453" y="970"/>
                      <a:pt x="15504" y="766"/>
                      <a:pt x="15453" y="613"/>
                    </a:cubicBezTo>
                    <a:cubicBezTo>
                      <a:pt x="15453" y="460"/>
                      <a:pt x="15351" y="256"/>
                      <a:pt x="15198" y="154"/>
                    </a:cubicBezTo>
                    <a:cubicBezTo>
                      <a:pt x="15096" y="52"/>
                      <a:pt x="14943" y="1"/>
                      <a:pt x="14790" y="1"/>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744;p33">
                <a:extLst>
                  <a:ext uri="{FF2B5EF4-FFF2-40B4-BE49-F238E27FC236}">
                    <a16:creationId xmlns:a16="http://schemas.microsoft.com/office/drawing/2014/main" id="{2CC51B95-200F-C07E-171D-477E84F97B1C}"/>
                  </a:ext>
                </a:extLst>
              </p:cNvPr>
              <p:cNvSpPr/>
              <p:nvPr/>
            </p:nvSpPr>
            <p:spPr>
              <a:xfrm>
                <a:off x="2680321" y="2887629"/>
                <a:ext cx="111639" cy="140183"/>
              </a:xfrm>
              <a:custGeom>
                <a:avLst/>
                <a:gdLst/>
                <a:ahLst/>
                <a:cxnLst/>
                <a:rect l="l" t="t" r="r" b="b"/>
                <a:pathLst>
                  <a:path w="8976" h="11271" extrusionOk="0">
                    <a:moveTo>
                      <a:pt x="8211" y="0"/>
                    </a:moveTo>
                    <a:cubicBezTo>
                      <a:pt x="8007" y="0"/>
                      <a:pt x="7803" y="102"/>
                      <a:pt x="7701" y="255"/>
                    </a:cubicBezTo>
                    <a:cubicBezTo>
                      <a:pt x="5100" y="3468"/>
                      <a:pt x="2448" y="6681"/>
                      <a:pt x="204" y="10149"/>
                    </a:cubicBezTo>
                    <a:cubicBezTo>
                      <a:pt x="51" y="10302"/>
                      <a:pt x="0" y="10506"/>
                      <a:pt x="51" y="10659"/>
                    </a:cubicBezTo>
                    <a:cubicBezTo>
                      <a:pt x="51" y="10863"/>
                      <a:pt x="153" y="11016"/>
                      <a:pt x="306" y="11118"/>
                    </a:cubicBezTo>
                    <a:cubicBezTo>
                      <a:pt x="459" y="11220"/>
                      <a:pt x="612" y="11271"/>
                      <a:pt x="816" y="11271"/>
                    </a:cubicBezTo>
                    <a:cubicBezTo>
                      <a:pt x="969" y="11220"/>
                      <a:pt x="1122" y="11118"/>
                      <a:pt x="1224" y="11016"/>
                    </a:cubicBezTo>
                    <a:cubicBezTo>
                      <a:pt x="3519" y="7548"/>
                      <a:pt x="6171" y="4335"/>
                      <a:pt x="8772" y="1071"/>
                    </a:cubicBezTo>
                    <a:cubicBezTo>
                      <a:pt x="8976" y="765"/>
                      <a:pt x="8925" y="357"/>
                      <a:pt x="8619" y="102"/>
                    </a:cubicBezTo>
                    <a:cubicBezTo>
                      <a:pt x="8517" y="51"/>
                      <a:pt x="8364" y="0"/>
                      <a:pt x="8211" y="0"/>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745;p33">
                <a:extLst>
                  <a:ext uri="{FF2B5EF4-FFF2-40B4-BE49-F238E27FC236}">
                    <a16:creationId xmlns:a16="http://schemas.microsoft.com/office/drawing/2014/main" id="{BB3C0857-5652-415A-710C-2C3ABEFC8208}"/>
                  </a:ext>
                </a:extLst>
              </p:cNvPr>
              <p:cNvSpPr/>
              <p:nvPr/>
            </p:nvSpPr>
            <p:spPr>
              <a:xfrm>
                <a:off x="2088532" y="2827369"/>
                <a:ext cx="209323" cy="267518"/>
              </a:xfrm>
              <a:custGeom>
                <a:avLst/>
                <a:gdLst/>
                <a:ahLst/>
                <a:cxnLst/>
                <a:rect l="l" t="t" r="r" b="b"/>
                <a:pathLst>
                  <a:path w="16830" h="21509" extrusionOk="0">
                    <a:moveTo>
                      <a:pt x="15861" y="1"/>
                    </a:moveTo>
                    <a:cubicBezTo>
                      <a:pt x="15657" y="1"/>
                      <a:pt x="15504" y="103"/>
                      <a:pt x="15402" y="256"/>
                    </a:cubicBezTo>
                    <a:cubicBezTo>
                      <a:pt x="13668" y="2346"/>
                      <a:pt x="11883" y="4488"/>
                      <a:pt x="10200" y="6630"/>
                    </a:cubicBezTo>
                    <a:lnTo>
                      <a:pt x="7650" y="9843"/>
                    </a:lnTo>
                    <a:cubicBezTo>
                      <a:pt x="7191" y="10353"/>
                      <a:pt x="6783" y="10914"/>
                      <a:pt x="6375" y="11424"/>
                    </a:cubicBezTo>
                    <a:cubicBezTo>
                      <a:pt x="5916" y="11985"/>
                      <a:pt x="5610" y="12393"/>
                      <a:pt x="5202" y="12903"/>
                    </a:cubicBezTo>
                    <a:cubicBezTo>
                      <a:pt x="4233" y="14076"/>
                      <a:pt x="3162" y="15249"/>
                      <a:pt x="2244" y="16473"/>
                    </a:cubicBezTo>
                    <a:cubicBezTo>
                      <a:pt x="1785" y="17136"/>
                      <a:pt x="1326" y="17799"/>
                      <a:pt x="918" y="18513"/>
                    </a:cubicBezTo>
                    <a:cubicBezTo>
                      <a:pt x="561" y="19176"/>
                      <a:pt x="255" y="19839"/>
                      <a:pt x="51" y="20553"/>
                    </a:cubicBezTo>
                    <a:cubicBezTo>
                      <a:pt x="51" y="20604"/>
                      <a:pt x="51" y="20706"/>
                      <a:pt x="0" y="20757"/>
                    </a:cubicBezTo>
                    <a:cubicBezTo>
                      <a:pt x="0" y="20859"/>
                      <a:pt x="0" y="20961"/>
                      <a:pt x="51" y="21114"/>
                    </a:cubicBezTo>
                    <a:cubicBezTo>
                      <a:pt x="153" y="21267"/>
                      <a:pt x="255" y="21369"/>
                      <a:pt x="408" y="21471"/>
                    </a:cubicBezTo>
                    <a:cubicBezTo>
                      <a:pt x="510" y="21496"/>
                      <a:pt x="599" y="21509"/>
                      <a:pt x="682" y="21509"/>
                    </a:cubicBezTo>
                    <a:cubicBezTo>
                      <a:pt x="765" y="21509"/>
                      <a:pt x="842" y="21496"/>
                      <a:pt x="918" y="21471"/>
                    </a:cubicBezTo>
                    <a:cubicBezTo>
                      <a:pt x="1122" y="21369"/>
                      <a:pt x="1224" y="21267"/>
                      <a:pt x="1326" y="21114"/>
                    </a:cubicBezTo>
                    <a:cubicBezTo>
                      <a:pt x="1530" y="20298"/>
                      <a:pt x="1887" y="19584"/>
                      <a:pt x="2295" y="18870"/>
                    </a:cubicBezTo>
                    <a:cubicBezTo>
                      <a:pt x="3468" y="16932"/>
                      <a:pt x="4998" y="15249"/>
                      <a:pt x="6426" y="13515"/>
                    </a:cubicBezTo>
                    <a:cubicBezTo>
                      <a:pt x="6834" y="13005"/>
                      <a:pt x="7242" y="12495"/>
                      <a:pt x="7599" y="11985"/>
                    </a:cubicBezTo>
                    <a:cubicBezTo>
                      <a:pt x="8007" y="11526"/>
                      <a:pt x="8466" y="10914"/>
                      <a:pt x="8874" y="10404"/>
                    </a:cubicBezTo>
                    <a:cubicBezTo>
                      <a:pt x="9741" y="9333"/>
                      <a:pt x="10608" y="8262"/>
                      <a:pt x="11424" y="7191"/>
                    </a:cubicBezTo>
                    <a:cubicBezTo>
                      <a:pt x="13107" y="5151"/>
                      <a:pt x="14790" y="3111"/>
                      <a:pt x="16473" y="1072"/>
                    </a:cubicBezTo>
                    <a:cubicBezTo>
                      <a:pt x="16830" y="664"/>
                      <a:pt x="16473" y="1"/>
                      <a:pt x="15912" y="1"/>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746;p33">
                <a:extLst>
                  <a:ext uri="{FF2B5EF4-FFF2-40B4-BE49-F238E27FC236}">
                    <a16:creationId xmlns:a16="http://schemas.microsoft.com/office/drawing/2014/main" id="{6441331E-CC48-54B9-4917-71D2474B8EC4}"/>
                  </a:ext>
                </a:extLst>
              </p:cNvPr>
              <p:cNvSpPr/>
              <p:nvPr/>
            </p:nvSpPr>
            <p:spPr>
              <a:xfrm>
                <a:off x="2165906" y="2971992"/>
                <a:ext cx="120532" cy="155407"/>
              </a:xfrm>
              <a:custGeom>
                <a:avLst/>
                <a:gdLst/>
                <a:ahLst/>
                <a:cxnLst/>
                <a:rect l="l" t="t" r="r" b="b"/>
                <a:pathLst>
                  <a:path w="9691" h="12495" extrusionOk="0">
                    <a:moveTo>
                      <a:pt x="8926" y="0"/>
                    </a:moveTo>
                    <a:cubicBezTo>
                      <a:pt x="8722" y="0"/>
                      <a:pt x="8518" y="102"/>
                      <a:pt x="8416" y="306"/>
                    </a:cubicBezTo>
                    <a:cubicBezTo>
                      <a:pt x="5560" y="3927"/>
                      <a:pt x="2704" y="7548"/>
                      <a:pt x="154" y="11424"/>
                    </a:cubicBezTo>
                    <a:cubicBezTo>
                      <a:pt x="52" y="11526"/>
                      <a:pt x="1" y="11730"/>
                      <a:pt x="1" y="11883"/>
                    </a:cubicBezTo>
                    <a:cubicBezTo>
                      <a:pt x="1" y="12087"/>
                      <a:pt x="103" y="12240"/>
                      <a:pt x="256" y="12342"/>
                    </a:cubicBezTo>
                    <a:cubicBezTo>
                      <a:pt x="409" y="12444"/>
                      <a:pt x="562" y="12495"/>
                      <a:pt x="766" y="12495"/>
                    </a:cubicBezTo>
                    <a:cubicBezTo>
                      <a:pt x="919" y="12444"/>
                      <a:pt x="1072" y="12342"/>
                      <a:pt x="1225" y="12240"/>
                    </a:cubicBezTo>
                    <a:cubicBezTo>
                      <a:pt x="3775" y="8364"/>
                      <a:pt x="6580" y="4743"/>
                      <a:pt x="9436" y="1122"/>
                    </a:cubicBezTo>
                    <a:cubicBezTo>
                      <a:pt x="9691" y="816"/>
                      <a:pt x="9640" y="408"/>
                      <a:pt x="9334" y="153"/>
                    </a:cubicBezTo>
                    <a:cubicBezTo>
                      <a:pt x="9232" y="51"/>
                      <a:pt x="9079" y="0"/>
                      <a:pt x="8926" y="0"/>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747;p33">
                <a:extLst>
                  <a:ext uri="{FF2B5EF4-FFF2-40B4-BE49-F238E27FC236}">
                    <a16:creationId xmlns:a16="http://schemas.microsoft.com/office/drawing/2014/main" id="{A790F310-851F-D453-864E-7BBB501A4262}"/>
                  </a:ext>
                </a:extLst>
              </p:cNvPr>
              <p:cNvSpPr/>
              <p:nvPr/>
            </p:nvSpPr>
            <p:spPr>
              <a:xfrm>
                <a:off x="2305455" y="3655744"/>
                <a:ext cx="315253" cy="177620"/>
              </a:xfrm>
              <a:custGeom>
                <a:avLst/>
                <a:gdLst/>
                <a:ahLst/>
                <a:cxnLst/>
                <a:rect l="l" t="t" r="r" b="b"/>
                <a:pathLst>
                  <a:path w="25347" h="14281" extrusionOk="0">
                    <a:moveTo>
                      <a:pt x="24479" y="1"/>
                    </a:moveTo>
                    <a:lnTo>
                      <a:pt x="23969" y="103"/>
                    </a:lnTo>
                    <a:cubicBezTo>
                      <a:pt x="21012" y="1582"/>
                      <a:pt x="17952" y="2755"/>
                      <a:pt x="14739" y="3571"/>
                    </a:cubicBezTo>
                    <a:cubicBezTo>
                      <a:pt x="12954" y="4030"/>
                      <a:pt x="11169" y="4336"/>
                      <a:pt x="9333" y="4590"/>
                    </a:cubicBezTo>
                    <a:cubicBezTo>
                      <a:pt x="7752" y="4743"/>
                      <a:pt x="6171" y="4845"/>
                      <a:pt x="4590" y="4845"/>
                    </a:cubicBezTo>
                    <a:lnTo>
                      <a:pt x="3723" y="4845"/>
                    </a:lnTo>
                    <a:cubicBezTo>
                      <a:pt x="3213" y="4845"/>
                      <a:pt x="2652" y="4845"/>
                      <a:pt x="2091" y="4743"/>
                    </a:cubicBezTo>
                    <a:cubicBezTo>
                      <a:pt x="1530" y="4692"/>
                      <a:pt x="1071" y="4692"/>
                      <a:pt x="510" y="4641"/>
                    </a:cubicBezTo>
                    <a:lnTo>
                      <a:pt x="408" y="4539"/>
                    </a:lnTo>
                    <a:cubicBezTo>
                      <a:pt x="306" y="4590"/>
                      <a:pt x="204" y="4692"/>
                      <a:pt x="102" y="4794"/>
                    </a:cubicBezTo>
                    <a:cubicBezTo>
                      <a:pt x="1" y="4998"/>
                      <a:pt x="1" y="5253"/>
                      <a:pt x="102" y="5457"/>
                    </a:cubicBezTo>
                    <a:cubicBezTo>
                      <a:pt x="765" y="7038"/>
                      <a:pt x="1530" y="8568"/>
                      <a:pt x="2397" y="10047"/>
                    </a:cubicBezTo>
                    <a:cubicBezTo>
                      <a:pt x="2907" y="10863"/>
                      <a:pt x="3417" y="11628"/>
                      <a:pt x="4029" y="12393"/>
                    </a:cubicBezTo>
                    <a:cubicBezTo>
                      <a:pt x="4539" y="13056"/>
                      <a:pt x="5151" y="13668"/>
                      <a:pt x="5814" y="14178"/>
                    </a:cubicBezTo>
                    <a:cubicBezTo>
                      <a:pt x="5916" y="14229"/>
                      <a:pt x="6069" y="14280"/>
                      <a:pt x="6171" y="14280"/>
                    </a:cubicBezTo>
                    <a:lnTo>
                      <a:pt x="6324" y="14280"/>
                    </a:lnTo>
                    <a:cubicBezTo>
                      <a:pt x="6477" y="14229"/>
                      <a:pt x="6579" y="14178"/>
                      <a:pt x="6681" y="14076"/>
                    </a:cubicBezTo>
                    <a:cubicBezTo>
                      <a:pt x="8517" y="13872"/>
                      <a:pt x="10302" y="13413"/>
                      <a:pt x="11985" y="12699"/>
                    </a:cubicBezTo>
                    <a:cubicBezTo>
                      <a:pt x="13974" y="11883"/>
                      <a:pt x="15861" y="10863"/>
                      <a:pt x="17595" y="9639"/>
                    </a:cubicBezTo>
                    <a:cubicBezTo>
                      <a:pt x="19227" y="8517"/>
                      <a:pt x="20757" y="7140"/>
                      <a:pt x="22134" y="5661"/>
                    </a:cubicBezTo>
                    <a:cubicBezTo>
                      <a:pt x="22797" y="4947"/>
                      <a:pt x="23357" y="4132"/>
                      <a:pt x="23918" y="3367"/>
                    </a:cubicBezTo>
                    <a:cubicBezTo>
                      <a:pt x="24428" y="2551"/>
                      <a:pt x="24887" y="1735"/>
                      <a:pt x="25244" y="868"/>
                    </a:cubicBezTo>
                    <a:cubicBezTo>
                      <a:pt x="25346" y="664"/>
                      <a:pt x="25295" y="409"/>
                      <a:pt x="25142" y="205"/>
                    </a:cubicBezTo>
                    <a:cubicBezTo>
                      <a:pt x="25040" y="154"/>
                      <a:pt x="24938" y="52"/>
                      <a:pt x="24836" y="52"/>
                    </a:cubicBezTo>
                    <a:cubicBezTo>
                      <a:pt x="24785" y="1"/>
                      <a:pt x="24683" y="1"/>
                      <a:pt x="246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748;p33">
                <a:extLst>
                  <a:ext uri="{FF2B5EF4-FFF2-40B4-BE49-F238E27FC236}">
                    <a16:creationId xmlns:a16="http://schemas.microsoft.com/office/drawing/2014/main" id="{5639AFCA-99C4-C9A1-9388-040DAB920DC6}"/>
                  </a:ext>
                </a:extLst>
              </p:cNvPr>
              <p:cNvSpPr/>
              <p:nvPr/>
            </p:nvSpPr>
            <p:spPr>
              <a:xfrm>
                <a:off x="1788515" y="3600558"/>
                <a:ext cx="674884" cy="891184"/>
              </a:xfrm>
              <a:custGeom>
                <a:avLst/>
                <a:gdLst/>
                <a:ahLst/>
                <a:cxnLst/>
                <a:rect l="l" t="t" r="r" b="b"/>
                <a:pathLst>
                  <a:path w="54262" h="71653" extrusionOk="0">
                    <a:moveTo>
                      <a:pt x="3927" y="1"/>
                    </a:moveTo>
                    <a:cubicBezTo>
                      <a:pt x="3417" y="1"/>
                      <a:pt x="2907" y="1"/>
                      <a:pt x="2397" y="103"/>
                    </a:cubicBezTo>
                    <a:cubicBezTo>
                      <a:pt x="2193" y="154"/>
                      <a:pt x="1989" y="205"/>
                      <a:pt x="1785" y="256"/>
                    </a:cubicBezTo>
                    <a:cubicBezTo>
                      <a:pt x="1632" y="256"/>
                      <a:pt x="1479" y="307"/>
                      <a:pt x="1326" y="358"/>
                    </a:cubicBezTo>
                    <a:cubicBezTo>
                      <a:pt x="1173" y="409"/>
                      <a:pt x="1071" y="511"/>
                      <a:pt x="969" y="562"/>
                    </a:cubicBezTo>
                    <a:cubicBezTo>
                      <a:pt x="816" y="613"/>
                      <a:pt x="714" y="715"/>
                      <a:pt x="612" y="817"/>
                    </a:cubicBezTo>
                    <a:cubicBezTo>
                      <a:pt x="459" y="970"/>
                      <a:pt x="357" y="1174"/>
                      <a:pt x="255" y="1378"/>
                    </a:cubicBezTo>
                    <a:cubicBezTo>
                      <a:pt x="153" y="1633"/>
                      <a:pt x="102" y="1837"/>
                      <a:pt x="51" y="2092"/>
                    </a:cubicBezTo>
                    <a:cubicBezTo>
                      <a:pt x="0" y="2653"/>
                      <a:pt x="0" y="3214"/>
                      <a:pt x="153" y="3775"/>
                    </a:cubicBezTo>
                    <a:cubicBezTo>
                      <a:pt x="357" y="4897"/>
                      <a:pt x="663" y="5968"/>
                      <a:pt x="1071" y="7039"/>
                    </a:cubicBezTo>
                    <a:lnTo>
                      <a:pt x="1224" y="7498"/>
                    </a:lnTo>
                    <a:lnTo>
                      <a:pt x="1224" y="7549"/>
                    </a:lnTo>
                    <a:cubicBezTo>
                      <a:pt x="1377" y="8008"/>
                      <a:pt x="1530" y="8518"/>
                      <a:pt x="1632" y="8976"/>
                    </a:cubicBezTo>
                    <a:cubicBezTo>
                      <a:pt x="1632" y="9027"/>
                      <a:pt x="1632" y="9078"/>
                      <a:pt x="1632" y="9078"/>
                    </a:cubicBezTo>
                    <a:cubicBezTo>
                      <a:pt x="1632" y="9231"/>
                      <a:pt x="1734" y="9384"/>
                      <a:pt x="1734" y="9537"/>
                    </a:cubicBezTo>
                    <a:cubicBezTo>
                      <a:pt x="1734" y="9588"/>
                      <a:pt x="1734" y="9639"/>
                      <a:pt x="1734" y="9639"/>
                    </a:cubicBezTo>
                    <a:cubicBezTo>
                      <a:pt x="2397" y="12495"/>
                      <a:pt x="2856" y="15351"/>
                      <a:pt x="3111" y="18258"/>
                    </a:cubicBezTo>
                    <a:cubicBezTo>
                      <a:pt x="3264" y="19788"/>
                      <a:pt x="3366" y="21165"/>
                      <a:pt x="3366" y="22491"/>
                    </a:cubicBezTo>
                    <a:cubicBezTo>
                      <a:pt x="3366" y="23409"/>
                      <a:pt x="3366" y="24327"/>
                      <a:pt x="3315" y="25245"/>
                    </a:cubicBezTo>
                    <a:cubicBezTo>
                      <a:pt x="3315" y="25653"/>
                      <a:pt x="3315" y="26163"/>
                      <a:pt x="3315" y="26673"/>
                    </a:cubicBezTo>
                    <a:cubicBezTo>
                      <a:pt x="3315" y="27489"/>
                      <a:pt x="3315" y="28152"/>
                      <a:pt x="3315" y="28815"/>
                    </a:cubicBezTo>
                    <a:cubicBezTo>
                      <a:pt x="3315" y="29172"/>
                      <a:pt x="3366" y="29478"/>
                      <a:pt x="3417" y="29835"/>
                    </a:cubicBezTo>
                    <a:cubicBezTo>
                      <a:pt x="3417" y="30090"/>
                      <a:pt x="3519" y="30345"/>
                      <a:pt x="3519" y="30600"/>
                    </a:cubicBezTo>
                    <a:lnTo>
                      <a:pt x="3519" y="30651"/>
                    </a:lnTo>
                    <a:cubicBezTo>
                      <a:pt x="3519" y="30753"/>
                      <a:pt x="3570" y="30855"/>
                      <a:pt x="3570" y="30957"/>
                    </a:cubicBezTo>
                    <a:cubicBezTo>
                      <a:pt x="3825" y="32690"/>
                      <a:pt x="3978" y="33965"/>
                      <a:pt x="4131" y="35189"/>
                    </a:cubicBezTo>
                    <a:lnTo>
                      <a:pt x="4182" y="35801"/>
                    </a:lnTo>
                    <a:lnTo>
                      <a:pt x="4182" y="35699"/>
                    </a:lnTo>
                    <a:cubicBezTo>
                      <a:pt x="4233" y="36515"/>
                      <a:pt x="4284" y="37178"/>
                      <a:pt x="4335" y="37790"/>
                    </a:cubicBezTo>
                    <a:cubicBezTo>
                      <a:pt x="4386" y="38351"/>
                      <a:pt x="4386" y="38912"/>
                      <a:pt x="4386" y="39626"/>
                    </a:cubicBezTo>
                    <a:cubicBezTo>
                      <a:pt x="4386" y="40748"/>
                      <a:pt x="4386" y="41870"/>
                      <a:pt x="4335" y="42992"/>
                    </a:cubicBezTo>
                    <a:lnTo>
                      <a:pt x="4335" y="43043"/>
                    </a:lnTo>
                    <a:lnTo>
                      <a:pt x="4335" y="43502"/>
                    </a:lnTo>
                    <a:cubicBezTo>
                      <a:pt x="4233" y="46052"/>
                      <a:pt x="4335" y="48653"/>
                      <a:pt x="4590" y="51203"/>
                    </a:cubicBezTo>
                    <a:cubicBezTo>
                      <a:pt x="4692" y="51713"/>
                      <a:pt x="4743" y="52223"/>
                      <a:pt x="4896" y="52733"/>
                    </a:cubicBezTo>
                    <a:cubicBezTo>
                      <a:pt x="4794" y="52784"/>
                      <a:pt x="4794" y="52886"/>
                      <a:pt x="4794" y="52937"/>
                    </a:cubicBezTo>
                    <a:cubicBezTo>
                      <a:pt x="4794" y="53039"/>
                      <a:pt x="4845" y="53141"/>
                      <a:pt x="4896" y="53192"/>
                    </a:cubicBezTo>
                    <a:cubicBezTo>
                      <a:pt x="6426" y="55130"/>
                      <a:pt x="8211" y="56914"/>
                      <a:pt x="10098" y="58495"/>
                    </a:cubicBezTo>
                    <a:cubicBezTo>
                      <a:pt x="12036" y="60076"/>
                      <a:pt x="14076" y="61504"/>
                      <a:pt x="16269" y="62728"/>
                    </a:cubicBezTo>
                    <a:cubicBezTo>
                      <a:pt x="18411" y="63952"/>
                      <a:pt x="20654" y="64972"/>
                      <a:pt x="22949" y="65890"/>
                    </a:cubicBezTo>
                    <a:cubicBezTo>
                      <a:pt x="24020" y="66349"/>
                      <a:pt x="25040" y="66706"/>
                      <a:pt x="26213" y="67114"/>
                    </a:cubicBezTo>
                    <a:cubicBezTo>
                      <a:pt x="27386" y="67573"/>
                      <a:pt x="28457" y="67930"/>
                      <a:pt x="29528" y="68287"/>
                    </a:cubicBezTo>
                    <a:cubicBezTo>
                      <a:pt x="32129" y="69154"/>
                      <a:pt x="34475" y="69868"/>
                      <a:pt x="36719" y="70378"/>
                    </a:cubicBezTo>
                    <a:cubicBezTo>
                      <a:pt x="39167" y="70990"/>
                      <a:pt x="41615" y="71398"/>
                      <a:pt x="44164" y="71551"/>
                    </a:cubicBezTo>
                    <a:cubicBezTo>
                      <a:pt x="44776" y="71602"/>
                      <a:pt x="45439" y="71653"/>
                      <a:pt x="46051" y="71653"/>
                    </a:cubicBezTo>
                    <a:cubicBezTo>
                      <a:pt x="47887" y="71653"/>
                      <a:pt x="49672" y="71449"/>
                      <a:pt x="51406" y="70990"/>
                    </a:cubicBezTo>
                    <a:cubicBezTo>
                      <a:pt x="51508" y="71041"/>
                      <a:pt x="51559" y="71092"/>
                      <a:pt x="51661" y="71092"/>
                    </a:cubicBezTo>
                    <a:cubicBezTo>
                      <a:pt x="51814" y="71092"/>
                      <a:pt x="51916" y="70990"/>
                      <a:pt x="51967" y="70837"/>
                    </a:cubicBezTo>
                    <a:cubicBezTo>
                      <a:pt x="52120" y="70786"/>
                      <a:pt x="52171" y="70633"/>
                      <a:pt x="52120" y="70480"/>
                    </a:cubicBezTo>
                    <a:cubicBezTo>
                      <a:pt x="52885" y="68185"/>
                      <a:pt x="53344" y="65839"/>
                      <a:pt x="53548" y="63442"/>
                    </a:cubicBezTo>
                    <a:cubicBezTo>
                      <a:pt x="53701" y="61861"/>
                      <a:pt x="53803" y="60229"/>
                      <a:pt x="53854" y="58648"/>
                    </a:cubicBezTo>
                    <a:lnTo>
                      <a:pt x="53854" y="58597"/>
                    </a:lnTo>
                    <a:cubicBezTo>
                      <a:pt x="53905" y="57781"/>
                      <a:pt x="53956" y="56761"/>
                      <a:pt x="54058" y="55792"/>
                    </a:cubicBezTo>
                    <a:cubicBezTo>
                      <a:pt x="54058" y="55639"/>
                      <a:pt x="54058" y="55537"/>
                      <a:pt x="54058" y="55385"/>
                    </a:cubicBezTo>
                    <a:lnTo>
                      <a:pt x="54058" y="55232"/>
                    </a:lnTo>
                    <a:lnTo>
                      <a:pt x="54058" y="55130"/>
                    </a:lnTo>
                    <a:cubicBezTo>
                      <a:pt x="54058" y="54722"/>
                      <a:pt x="54160" y="54212"/>
                      <a:pt x="54160" y="53804"/>
                    </a:cubicBezTo>
                    <a:cubicBezTo>
                      <a:pt x="54211" y="53090"/>
                      <a:pt x="54211" y="52427"/>
                      <a:pt x="54262" y="51662"/>
                    </a:cubicBezTo>
                    <a:cubicBezTo>
                      <a:pt x="54262" y="50336"/>
                      <a:pt x="54262" y="48908"/>
                      <a:pt x="54211" y="47378"/>
                    </a:cubicBezTo>
                    <a:cubicBezTo>
                      <a:pt x="54058" y="44522"/>
                      <a:pt x="53803" y="41717"/>
                      <a:pt x="53548" y="38810"/>
                    </a:cubicBezTo>
                    <a:cubicBezTo>
                      <a:pt x="53548" y="38708"/>
                      <a:pt x="53548" y="38606"/>
                      <a:pt x="53497" y="38453"/>
                    </a:cubicBezTo>
                    <a:cubicBezTo>
                      <a:pt x="53497" y="38096"/>
                      <a:pt x="53446" y="37739"/>
                      <a:pt x="53446" y="37382"/>
                    </a:cubicBezTo>
                    <a:cubicBezTo>
                      <a:pt x="53395" y="36770"/>
                      <a:pt x="53344" y="36158"/>
                      <a:pt x="53344" y="35648"/>
                    </a:cubicBezTo>
                    <a:lnTo>
                      <a:pt x="53344" y="35444"/>
                    </a:lnTo>
                    <a:lnTo>
                      <a:pt x="53344" y="34934"/>
                    </a:lnTo>
                    <a:cubicBezTo>
                      <a:pt x="53293" y="34118"/>
                      <a:pt x="53242" y="33098"/>
                      <a:pt x="53140" y="32079"/>
                    </a:cubicBezTo>
                    <a:cubicBezTo>
                      <a:pt x="53038" y="31212"/>
                      <a:pt x="52885" y="30294"/>
                      <a:pt x="52630" y="29427"/>
                    </a:cubicBezTo>
                    <a:cubicBezTo>
                      <a:pt x="52528" y="29019"/>
                      <a:pt x="52375" y="28611"/>
                      <a:pt x="52222" y="28203"/>
                    </a:cubicBezTo>
                    <a:cubicBezTo>
                      <a:pt x="52069" y="27948"/>
                      <a:pt x="51916" y="27693"/>
                      <a:pt x="51763" y="27438"/>
                    </a:cubicBezTo>
                    <a:cubicBezTo>
                      <a:pt x="51712" y="27234"/>
                      <a:pt x="51610" y="27030"/>
                      <a:pt x="51559" y="26775"/>
                    </a:cubicBezTo>
                    <a:cubicBezTo>
                      <a:pt x="51253" y="25908"/>
                      <a:pt x="50896" y="24990"/>
                      <a:pt x="50437" y="23970"/>
                    </a:cubicBezTo>
                    <a:cubicBezTo>
                      <a:pt x="49621" y="22134"/>
                      <a:pt x="48703" y="20400"/>
                      <a:pt x="47632" y="18513"/>
                    </a:cubicBezTo>
                    <a:lnTo>
                      <a:pt x="47428" y="18105"/>
                    </a:lnTo>
                    <a:lnTo>
                      <a:pt x="47377" y="18054"/>
                    </a:lnTo>
                    <a:cubicBezTo>
                      <a:pt x="47020" y="17391"/>
                      <a:pt x="46663" y="16728"/>
                      <a:pt x="46357" y="16065"/>
                    </a:cubicBezTo>
                    <a:lnTo>
                      <a:pt x="45898" y="15249"/>
                    </a:lnTo>
                    <a:lnTo>
                      <a:pt x="45847" y="15147"/>
                    </a:lnTo>
                    <a:lnTo>
                      <a:pt x="45337" y="14178"/>
                    </a:lnTo>
                    <a:cubicBezTo>
                      <a:pt x="45337" y="14178"/>
                      <a:pt x="45337" y="14127"/>
                      <a:pt x="45337" y="14127"/>
                    </a:cubicBezTo>
                    <a:cubicBezTo>
                      <a:pt x="44929" y="13362"/>
                      <a:pt x="44470" y="12495"/>
                      <a:pt x="43909" y="11577"/>
                    </a:cubicBezTo>
                    <a:cubicBezTo>
                      <a:pt x="43501" y="10914"/>
                      <a:pt x="43042" y="10251"/>
                      <a:pt x="42583" y="9588"/>
                    </a:cubicBezTo>
                    <a:cubicBezTo>
                      <a:pt x="42073" y="8976"/>
                      <a:pt x="41513" y="8365"/>
                      <a:pt x="40952" y="7804"/>
                    </a:cubicBezTo>
                    <a:cubicBezTo>
                      <a:pt x="40187" y="7039"/>
                      <a:pt x="39320" y="6427"/>
                      <a:pt x="38402" y="5866"/>
                    </a:cubicBezTo>
                    <a:lnTo>
                      <a:pt x="38147" y="5866"/>
                    </a:lnTo>
                    <a:cubicBezTo>
                      <a:pt x="38045" y="5917"/>
                      <a:pt x="37943" y="6019"/>
                      <a:pt x="37943" y="6121"/>
                    </a:cubicBezTo>
                    <a:cubicBezTo>
                      <a:pt x="37535" y="8314"/>
                      <a:pt x="37229" y="10455"/>
                      <a:pt x="37076" y="12699"/>
                    </a:cubicBezTo>
                    <a:lnTo>
                      <a:pt x="37076" y="12954"/>
                    </a:lnTo>
                    <a:cubicBezTo>
                      <a:pt x="37076" y="13311"/>
                      <a:pt x="37025" y="13719"/>
                      <a:pt x="37025" y="14127"/>
                    </a:cubicBezTo>
                    <a:cubicBezTo>
                      <a:pt x="36974" y="14586"/>
                      <a:pt x="36872" y="14994"/>
                      <a:pt x="36821" y="15555"/>
                    </a:cubicBezTo>
                    <a:cubicBezTo>
                      <a:pt x="36668" y="16473"/>
                      <a:pt x="36464" y="17391"/>
                      <a:pt x="36260" y="18309"/>
                    </a:cubicBezTo>
                    <a:lnTo>
                      <a:pt x="36260" y="18360"/>
                    </a:lnTo>
                    <a:lnTo>
                      <a:pt x="36260" y="18462"/>
                    </a:lnTo>
                    <a:cubicBezTo>
                      <a:pt x="36005" y="19635"/>
                      <a:pt x="35750" y="20910"/>
                      <a:pt x="35597" y="22134"/>
                    </a:cubicBezTo>
                    <a:cubicBezTo>
                      <a:pt x="35444" y="23052"/>
                      <a:pt x="35393" y="24021"/>
                      <a:pt x="35393" y="24990"/>
                    </a:cubicBezTo>
                    <a:cubicBezTo>
                      <a:pt x="34016" y="23358"/>
                      <a:pt x="32486" y="21777"/>
                      <a:pt x="30956" y="20298"/>
                    </a:cubicBezTo>
                    <a:cubicBezTo>
                      <a:pt x="29834" y="19227"/>
                      <a:pt x="28712" y="18105"/>
                      <a:pt x="27692" y="16983"/>
                    </a:cubicBezTo>
                    <a:cubicBezTo>
                      <a:pt x="27335" y="16626"/>
                      <a:pt x="26978" y="16218"/>
                      <a:pt x="26672" y="15861"/>
                    </a:cubicBezTo>
                    <a:cubicBezTo>
                      <a:pt x="26315" y="15453"/>
                      <a:pt x="26009" y="15096"/>
                      <a:pt x="25754" y="14739"/>
                    </a:cubicBezTo>
                    <a:lnTo>
                      <a:pt x="25652" y="14637"/>
                    </a:lnTo>
                    <a:cubicBezTo>
                      <a:pt x="25040" y="13872"/>
                      <a:pt x="24326" y="13056"/>
                      <a:pt x="23612" y="12189"/>
                    </a:cubicBezTo>
                    <a:cubicBezTo>
                      <a:pt x="22235" y="10608"/>
                      <a:pt x="20807" y="8976"/>
                      <a:pt x="19328" y="7396"/>
                    </a:cubicBezTo>
                    <a:cubicBezTo>
                      <a:pt x="18564" y="6529"/>
                      <a:pt x="17748" y="5611"/>
                      <a:pt x="16881" y="4744"/>
                    </a:cubicBezTo>
                    <a:cubicBezTo>
                      <a:pt x="16830" y="4642"/>
                      <a:pt x="16779" y="4540"/>
                      <a:pt x="16728" y="4438"/>
                    </a:cubicBezTo>
                    <a:cubicBezTo>
                      <a:pt x="16524" y="4183"/>
                      <a:pt x="16320" y="3928"/>
                      <a:pt x="16065" y="3724"/>
                    </a:cubicBezTo>
                    <a:cubicBezTo>
                      <a:pt x="15810" y="3520"/>
                      <a:pt x="15504" y="3316"/>
                      <a:pt x="15198" y="3112"/>
                    </a:cubicBezTo>
                    <a:cubicBezTo>
                      <a:pt x="14892" y="2959"/>
                      <a:pt x="14586" y="2755"/>
                      <a:pt x="14229" y="2653"/>
                    </a:cubicBezTo>
                    <a:cubicBezTo>
                      <a:pt x="13770" y="2449"/>
                      <a:pt x="13260" y="2245"/>
                      <a:pt x="12801" y="2041"/>
                    </a:cubicBezTo>
                    <a:lnTo>
                      <a:pt x="12495" y="1939"/>
                    </a:lnTo>
                    <a:cubicBezTo>
                      <a:pt x="11730" y="1633"/>
                      <a:pt x="10965" y="1378"/>
                      <a:pt x="10200" y="1123"/>
                    </a:cubicBezTo>
                    <a:cubicBezTo>
                      <a:pt x="9333" y="868"/>
                      <a:pt x="8466" y="613"/>
                      <a:pt x="7650" y="460"/>
                    </a:cubicBezTo>
                    <a:cubicBezTo>
                      <a:pt x="6783" y="256"/>
                      <a:pt x="5916" y="103"/>
                      <a:pt x="4998" y="52"/>
                    </a:cubicBezTo>
                    <a:cubicBezTo>
                      <a:pt x="4692" y="52"/>
                      <a:pt x="4386" y="1"/>
                      <a:pt x="4029" y="1"/>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749;p33">
                <a:extLst>
                  <a:ext uri="{FF2B5EF4-FFF2-40B4-BE49-F238E27FC236}">
                    <a16:creationId xmlns:a16="http://schemas.microsoft.com/office/drawing/2014/main" id="{3067EBAD-025A-83D2-2F38-B56836FAA2D8}"/>
                  </a:ext>
                </a:extLst>
              </p:cNvPr>
              <p:cNvSpPr/>
              <p:nvPr/>
            </p:nvSpPr>
            <p:spPr>
              <a:xfrm>
                <a:off x="2221725" y="3901844"/>
                <a:ext cx="28631" cy="543929"/>
              </a:xfrm>
              <a:custGeom>
                <a:avLst/>
                <a:gdLst/>
                <a:ahLst/>
                <a:cxnLst/>
                <a:rect l="l" t="t" r="r" b="b"/>
                <a:pathLst>
                  <a:path w="2302" h="43733" extrusionOk="0">
                    <a:moveTo>
                      <a:pt x="817" y="1"/>
                    </a:moveTo>
                    <a:cubicBezTo>
                      <a:pt x="613" y="1"/>
                      <a:pt x="460" y="103"/>
                      <a:pt x="358" y="256"/>
                    </a:cubicBezTo>
                    <a:lnTo>
                      <a:pt x="256" y="409"/>
                    </a:lnTo>
                    <a:cubicBezTo>
                      <a:pt x="256" y="511"/>
                      <a:pt x="205" y="613"/>
                      <a:pt x="256" y="766"/>
                    </a:cubicBezTo>
                    <a:cubicBezTo>
                      <a:pt x="256" y="2143"/>
                      <a:pt x="307" y="3520"/>
                      <a:pt x="307" y="4897"/>
                    </a:cubicBezTo>
                    <a:lnTo>
                      <a:pt x="307" y="5152"/>
                    </a:lnTo>
                    <a:lnTo>
                      <a:pt x="307" y="6937"/>
                    </a:lnTo>
                    <a:cubicBezTo>
                      <a:pt x="307" y="9741"/>
                      <a:pt x="256" y="12495"/>
                      <a:pt x="205" y="15300"/>
                    </a:cubicBezTo>
                    <a:cubicBezTo>
                      <a:pt x="103" y="19125"/>
                      <a:pt x="1" y="23001"/>
                      <a:pt x="52" y="26877"/>
                    </a:cubicBezTo>
                    <a:cubicBezTo>
                      <a:pt x="52" y="26928"/>
                      <a:pt x="52" y="26979"/>
                      <a:pt x="52" y="27030"/>
                    </a:cubicBezTo>
                    <a:cubicBezTo>
                      <a:pt x="52" y="28713"/>
                      <a:pt x="52" y="30396"/>
                      <a:pt x="103" y="32078"/>
                    </a:cubicBezTo>
                    <a:cubicBezTo>
                      <a:pt x="205" y="35750"/>
                      <a:pt x="460" y="39473"/>
                      <a:pt x="919" y="43196"/>
                    </a:cubicBezTo>
                    <a:cubicBezTo>
                      <a:pt x="987" y="43561"/>
                      <a:pt x="1280" y="43732"/>
                      <a:pt x="1574" y="43732"/>
                    </a:cubicBezTo>
                    <a:cubicBezTo>
                      <a:pt x="1937" y="43732"/>
                      <a:pt x="2301" y="43471"/>
                      <a:pt x="2245" y="42992"/>
                    </a:cubicBezTo>
                    <a:cubicBezTo>
                      <a:pt x="1939" y="40238"/>
                      <a:pt x="1684" y="37484"/>
                      <a:pt x="1582" y="34730"/>
                    </a:cubicBezTo>
                    <a:cubicBezTo>
                      <a:pt x="1480" y="33353"/>
                      <a:pt x="1429" y="31925"/>
                      <a:pt x="1429" y="30549"/>
                    </a:cubicBezTo>
                    <a:lnTo>
                      <a:pt x="1429" y="28458"/>
                    </a:lnTo>
                    <a:lnTo>
                      <a:pt x="1429" y="27489"/>
                    </a:lnTo>
                    <a:lnTo>
                      <a:pt x="1429" y="26979"/>
                    </a:lnTo>
                    <a:lnTo>
                      <a:pt x="1429" y="26418"/>
                    </a:lnTo>
                    <a:lnTo>
                      <a:pt x="1429" y="24327"/>
                    </a:lnTo>
                    <a:cubicBezTo>
                      <a:pt x="1429" y="22899"/>
                      <a:pt x="1429" y="21522"/>
                      <a:pt x="1480" y="20145"/>
                    </a:cubicBezTo>
                    <a:cubicBezTo>
                      <a:pt x="1531" y="17340"/>
                      <a:pt x="1582" y="14586"/>
                      <a:pt x="1633" y="11781"/>
                    </a:cubicBezTo>
                    <a:cubicBezTo>
                      <a:pt x="1633" y="9537"/>
                      <a:pt x="1684" y="7345"/>
                      <a:pt x="1684" y="5101"/>
                    </a:cubicBezTo>
                    <a:lnTo>
                      <a:pt x="1684" y="5050"/>
                    </a:lnTo>
                    <a:cubicBezTo>
                      <a:pt x="1684" y="3571"/>
                      <a:pt x="1633" y="2092"/>
                      <a:pt x="1582" y="613"/>
                    </a:cubicBezTo>
                    <a:cubicBezTo>
                      <a:pt x="1582" y="409"/>
                      <a:pt x="1480" y="256"/>
                      <a:pt x="1327" y="154"/>
                    </a:cubicBezTo>
                    <a:cubicBezTo>
                      <a:pt x="1225" y="52"/>
                      <a:pt x="1072" y="1"/>
                      <a:pt x="919"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750;p33">
                <a:extLst>
                  <a:ext uri="{FF2B5EF4-FFF2-40B4-BE49-F238E27FC236}">
                    <a16:creationId xmlns:a16="http://schemas.microsoft.com/office/drawing/2014/main" id="{FE8322E8-C6BC-8944-F2A1-C3B0E2374B0C}"/>
                  </a:ext>
                </a:extLst>
              </p:cNvPr>
              <p:cNvSpPr/>
              <p:nvPr/>
            </p:nvSpPr>
            <p:spPr>
              <a:xfrm>
                <a:off x="2262321" y="4233577"/>
                <a:ext cx="43146" cy="40397"/>
              </a:xfrm>
              <a:custGeom>
                <a:avLst/>
                <a:gdLst/>
                <a:ahLst/>
                <a:cxnLst/>
                <a:rect l="l" t="t" r="r" b="b"/>
                <a:pathLst>
                  <a:path w="3469" h="3248" extrusionOk="0">
                    <a:moveTo>
                      <a:pt x="1684" y="1"/>
                    </a:moveTo>
                    <a:lnTo>
                      <a:pt x="1684" y="52"/>
                    </a:lnTo>
                    <a:cubicBezTo>
                      <a:pt x="1582" y="52"/>
                      <a:pt x="1531" y="52"/>
                      <a:pt x="1429" y="103"/>
                    </a:cubicBezTo>
                    <a:cubicBezTo>
                      <a:pt x="1327" y="154"/>
                      <a:pt x="1276" y="205"/>
                      <a:pt x="1174" y="256"/>
                    </a:cubicBezTo>
                    <a:cubicBezTo>
                      <a:pt x="1072" y="358"/>
                      <a:pt x="970" y="460"/>
                      <a:pt x="868" y="562"/>
                    </a:cubicBezTo>
                    <a:cubicBezTo>
                      <a:pt x="817" y="613"/>
                      <a:pt x="766" y="715"/>
                      <a:pt x="715" y="766"/>
                    </a:cubicBezTo>
                    <a:cubicBezTo>
                      <a:pt x="664" y="817"/>
                      <a:pt x="562" y="970"/>
                      <a:pt x="511" y="1072"/>
                    </a:cubicBezTo>
                    <a:cubicBezTo>
                      <a:pt x="154" y="1225"/>
                      <a:pt x="1" y="1633"/>
                      <a:pt x="205" y="1990"/>
                    </a:cubicBezTo>
                    <a:cubicBezTo>
                      <a:pt x="256" y="2143"/>
                      <a:pt x="307" y="2245"/>
                      <a:pt x="409" y="2296"/>
                    </a:cubicBezTo>
                    <a:lnTo>
                      <a:pt x="562" y="2449"/>
                    </a:lnTo>
                    <a:cubicBezTo>
                      <a:pt x="511" y="2653"/>
                      <a:pt x="562" y="2806"/>
                      <a:pt x="715" y="2959"/>
                    </a:cubicBezTo>
                    <a:cubicBezTo>
                      <a:pt x="817" y="3061"/>
                      <a:pt x="970" y="3163"/>
                      <a:pt x="1123" y="3214"/>
                    </a:cubicBezTo>
                    <a:cubicBezTo>
                      <a:pt x="1249" y="3235"/>
                      <a:pt x="1385" y="3247"/>
                      <a:pt x="1518" y="3247"/>
                    </a:cubicBezTo>
                    <a:cubicBezTo>
                      <a:pt x="1707" y="3247"/>
                      <a:pt x="1891" y="3222"/>
                      <a:pt x="2041" y="3163"/>
                    </a:cubicBezTo>
                    <a:cubicBezTo>
                      <a:pt x="2245" y="3112"/>
                      <a:pt x="2398" y="3061"/>
                      <a:pt x="2551" y="3010"/>
                    </a:cubicBezTo>
                    <a:cubicBezTo>
                      <a:pt x="2704" y="2908"/>
                      <a:pt x="2857" y="2806"/>
                      <a:pt x="2959" y="2704"/>
                    </a:cubicBezTo>
                    <a:cubicBezTo>
                      <a:pt x="3112" y="2551"/>
                      <a:pt x="3265" y="2398"/>
                      <a:pt x="3316" y="2245"/>
                    </a:cubicBezTo>
                    <a:cubicBezTo>
                      <a:pt x="3418" y="2092"/>
                      <a:pt x="3469" y="1939"/>
                      <a:pt x="3469" y="1786"/>
                    </a:cubicBezTo>
                    <a:cubicBezTo>
                      <a:pt x="3469" y="1327"/>
                      <a:pt x="3316" y="919"/>
                      <a:pt x="3061" y="613"/>
                    </a:cubicBezTo>
                    <a:cubicBezTo>
                      <a:pt x="2908" y="460"/>
                      <a:pt x="2755" y="358"/>
                      <a:pt x="2602" y="256"/>
                    </a:cubicBezTo>
                    <a:cubicBezTo>
                      <a:pt x="2551" y="205"/>
                      <a:pt x="2449" y="154"/>
                      <a:pt x="2347" y="103"/>
                    </a:cubicBezTo>
                    <a:cubicBezTo>
                      <a:pt x="2296" y="52"/>
                      <a:pt x="2194" y="52"/>
                      <a:pt x="209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751;p33">
                <a:extLst>
                  <a:ext uri="{FF2B5EF4-FFF2-40B4-BE49-F238E27FC236}">
                    <a16:creationId xmlns:a16="http://schemas.microsoft.com/office/drawing/2014/main" id="{2D6B4AEB-DCBB-2679-31F0-6458214E115E}"/>
                  </a:ext>
                </a:extLst>
              </p:cNvPr>
              <p:cNvSpPr/>
              <p:nvPr/>
            </p:nvSpPr>
            <p:spPr>
              <a:xfrm>
                <a:off x="2256613" y="4111802"/>
                <a:ext cx="43780" cy="39327"/>
              </a:xfrm>
              <a:custGeom>
                <a:avLst/>
                <a:gdLst/>
                <a:ahLst/>
                <a:cxnLst/>
                <a:rect l="l" t="t" r="r" b="b"/>
                <a:pathLst>
                  <a:path w="3520" h="3162" extrusionOk="0">
                    <a:moveTo>
                      <a:pt x="2041" y="0"/>
                    </a:moveTo>
                    <a:lnTo>
                      <a:pt x="2041" y="51"/>
                    </a:lnTo>
                    <a:cubicBezTo>
                      <a:pt x="1837" y="102"/>
                      <a:pt x="1684" y="102"/>
                      <a:pt x="1480" y="153"/>
                    </a:cubicBezTo>
                    <a:cubicBezTo>
                      <a:pt x="1378" y="204"/>
                      <a:pt x="1225" y="255"/>
                      <a:pt x="1072" y="357"/>
                    </a:cubicBezTo>
                    <a:cubicBezTo>
                      <a:pt x="1021" y="408"/>
                      <a:pt x="970" y="459"/>
                      <a:pt x="919" y="561"/>
                    </a:cubicBezTo>
                    <a:cubicBezTo>
                      <a:pt x="868" y="612"/>
                      <a:pt x="817" y="714"/>
                      <a:pt x="817" y="867"/>
                    </a:cubicBezTo>
                    <a:lnTo>
                      <a:pt x="766" y="867"/>
                    </a:lnTo>
                    <a:cubicBezTo>
                      <a:pt x="613" y="969"/>
                      <a:pt x="511" y="1071"/>
                      <a:pt x="409" y="1224"/>
                    </a:cubicBezTo>
                    <a:cubicBezTo>
                      <a:pt x="307" y="1275"/>
                      <a:pt x="256" y="1377"/>
                      <a:pt x="205" y="1479"/>
                    </a:cubicBezTo>
                    <a:cubicBezTo>
                      <a:pt x="103" y="1632"/>
                      <a:pt x="52" y="1785"/>
                      <a:pt x="1" y="1989"/>
                    </a:cubicBezTo>
                    <a:cubicBezTo>
                      <a:pt x="1" y="2040"/>
                      <a:pt x="1" y="2142"/>
                      <a:pt x="1" y="2244"/>
                    </a:cubicBezTo>
                    <a:cubicBezTo>
                      <a:pt x="1" y="2397"/>
                      <a:pt x="52" y="2499"/>
                      <a:pt x="154" y="2652"/>
                    </a:cubicBezTo>
                    <a:cubicBezTo>
                      <a:pt x="256" y="2805"/>
                      <a:pt x="409" y="2907"/>
                      <a:pt x="613" y="3009"/>
                    </a:cubicBezTo>
                    <a:cubicBezTo>
                      <a:pt x="766" y="3060"/>
                      <a:pt x="970" y="3111"/>
                      <a:pt x="1123" y="3162"/>
                    </a:cubicBezTo>
                    <a:lnTo>
                      <a:pt x="1837" y="3162"/>
                    </a:lnTo>
                    <a:cubicBezTo>
                      <a:pt x="1990" y="3162"/>
                      <a:pt x="2143" y="3111"/>
                      <a:pt x="2296" y="3111"/>
                    </a:cubicBezTo>
                    <a:cubicBezTo>
                      <a:pt x="2449" y="3060"/>
                      <a:pt x="2551" y="2958"/>
                      <a:pt x="2704" y="2907"/>
                    </a:cubicBezTo>
                    <a:cubicBezTo>
                      <a:pt x="2806" y="2805"/>
                      <a:pt x="2857" y="2754"/>
                      <a:pt x="2959" y="2652"/>
                    </a:cubicBezTo>
                    <a:cubicBezTo>
                      <a:pt x="3010" y="2550"/>
                      <a:pt x="3112" y="2448"/>
                      <a:pt x="3163" y="2346"/>
                    </a:cubicBezTo>
                    <a:cubicBezTo>
                      <a:pt x="3265" y="2142"/>
                      <a:pt x="3316" y="1938"/>
                      <a:pt x="3367" y="1683"/>
                    </a:cubicBezTo>
                    <a:cubicBezTo>
                      <a:pt x="3367" y="1581"/>
                      <a:pt x="3418" y="1428"/>
                      <a:pt x="3418" y="1326"/>
                    </a:cubicBezTo>
                    <a:cubicBezTo>
                      <a:pt x="3418" y="1326"/>
                      <a:pt x="3418" y="1224"/>
                      <a:pt x="3469" y="1224"/>
                    </a:cubicBezTo>
                    <a:cubicBezTo>
                      <a:pt x="3520" y="1071"/>
                      <a:pt x="3520" y="918"/>
                      <a:pt x="3520" y="765"/>
                    </a:cubicBezTo>
                    <a:cubicBezTo>
                      <a:pt x="3469" y="612"/>
                      <a:pt x="3418" y="510"/>
                      <a:pt x="3367" y="357"/>
                    </a:cubicBezTo>
                    <a:cubicBezTo>
                      <a:pt x="3316" y="306"/>
                      <a:pt x="3214" y="255"/>
                      <a:pt x="3163" y="204"/>
                    </a:cubicBezTo>
                    <a:cubicBezTo>
                      <a:pt x="2959" y="51"/>
                      <a:pt x="2755" y="0"/>
                      <a:pt x="2551" y="0"/>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752;p33">
                <a:extLst>
                  <a:ext uri="{FF2B5EF4-FFF2-40B4-BE49-F238E27FC236}">
                    <a16:creationId xmlns:a16="http://schemas.microsoft.com/office/drawing/2014/main" id="{0670F383-7977-DF22-69B6-F898A9F80A22}"/>
                  </a:ext>
                </a:extLst>
              </p:cNvPr>
              <p:cNvSpPr/>
              <p:nvPr/>
            </p:nvSpPr>
            <p:spPr>
              <a:xfrm>
                <a:off x="2124688" y="4232309"/>
                <a:ext cx="338076" cy="259434"/>
              </a:xfrm>
              <a:custGeom>
                <a:avLst/>
                <a:gdLst/>
                <a:ahLst/>
                <a:cxnLst/>
                <a:rect l="l" t="t" r="r" b="b"/>
                <a:pathLst>
                  <a:path w="27182" h="20859" extrusionOk="0">
                    <a:moveTo>
                      <a:pt x="27080" y="1"/>
                    </a:moveTo>
                    <a:cubicBezTo>
                      <a:pt x="26927" y="1"/>
                      <a:pt x="26774" y="103"/>
                      <a:pt x="26621" y="205"/>
                    </a:cubicBezTo>
                    <a:cubicBezTo>
                      <a:pt x="25550" y="1429"/>
                      <a:pt x="24632" y="2704"/>
                      <a:pt x="23867" y="4132"/>
                    </a:cubicBezTo>
                    <a:cubicBezTo>
                      <a:pt x="23408" y="4896"/>
                      <a:pt x="22949" y="5712"/>
                      <a:pt x="22388" y="6426"/>
                    </a:cubicBezTo>
                    <a:cubicBezTo>
                      <a:pt x="21470" y="7701"/>
                      <a:pt x="20348" y="8823"/>
                      <a:pt x="19124" y="9843"/>
                    </a:cubicBezTo>
                    <a:cubicBezTo>
                      <a:pt x="17645" y="11016"/>
                      <a:pt x="16064" y="11985"/>
                      <a:pt x="14382" y="12750"/>
                    </a:cubicBezTo>
                    <a:cubicBezTo>
                      <a:pt x="13668" y="13056"/>
                      <a:pt x="12954" y="13311"/>
                      <a:pt x="12240" y="13566"/>
                    </a:cubicBezTo>
                    <a:cubicBezTo>
                      <a:pt x="11475" y="13821"/>
                      <a:pt x="10659" y="14025"/>
                      <a:pt x="9843" y="14127"/>
                    </a:cubicBezTo>
                    <a:cubicBezTo>
                      <a:pt x="8619" y="14331"/>
                      <a:pt x="7395" y="14382"/>
                      <a:pt x="6222" y="14484"/>
                    </a:cubicBezTo>
                    <a:cubicBezTo>
                      <a:pt x="4284" y="14535"/>
                      <a:pt x="2397" y="14790"/>
                      <a:pt x="510" y="15249"/>
                    </a:cubicBezTo>
                    <a:cubicBezTo>
                      <a:pt x="306" y="15300"/>
                      <a:pt x="204" y="15453"/>
                      <a:pt x="102" y="15606"/>
                    </a:cubicBezTo>
                    <a:cubicBezTo>
                      <a:pt x="0" y="15759"/>
                      <a:pt x="0" y="15912"/>
                      <a:pt x="51" y="16116"/>
                    </a:cubicBezTo>
                    <a:cubicBezTo>
                      <a:pt x="153" y="16371"/>
                      <a:pt x="306" y="16575"/>
                      <a:pt x="459" y="16830"/>
                    </a:cubicBezTo>
                    <a:cubicBezTo>
                      <a:pt x="1122" y="17034"/>
                      <a:pt x="1785" y="17289"/>
                      <a:pt x="2448" y="17493"/>
                    </a:cubicBezTo>
                    <a:cubicBezTo>
                      <a:pt x="5049" y="18411"/>
                      <a:pt x="7395" y="19074"/>
                      <a:pt x="9639" y="19584"/>
                    </a:cubicBezTo>
                    <a:cubicBezTo>
                      <a:pt x="12036" y="20196"/>
                      <a:pt x="14535" y="20604"/>
                      <a:pt x="17084" y="20808"/>
                    </a:cubicBezTo>
                    <a:cubicBezTo>
                      <a:pt x="17696" y="20808"/>
                      <a:pt x="18359" y="20859"/>
                      <a:pt x="18971" y="20859"/>
                    </a:cubicBezTo>
                    <a:cubicBezTo>
                      <a:pt x="20807" y="20859"/>
                      <a:pt x="22592" y="20655"/>
                      <a:pt x="24326" y="20196"/>
                    </a:cubicBezTo>
                    <a:cubicBezTo>
                      <a:pt x="24377" y="20247"/>
                      <a:pt x="24479" y="20298"/>
                      <a:pt x="24581" y="20298"/>
                    </a:cubicBezTo>
                    <a:cubicBezTo>
                      <a:pt x="24683" y="20298"/>
                      <a:pt x="24836" y="20196"/>
                      <a:pt x="24887" y="20043"/>
                    </a:cubicBezTo>
                    <a:cubicBezTo>
                      <a:pt x="24989" y="19992"/>
                      <a:pt x="25091" y="19839"/>
                      <a:pt x="25040" y="19686"/>
                    </a:cubicBezTo>
                    <a:cubicBezTo>
                      <a:pt x="25754" y="17442"/>
                      <a:pt x="26264" y="15045"/>
                      <a:pt x="26468" y="12699"/>
                    </a:cubicBezTo>
                    <a:cubicBezTo>
                      <a:pt x="26621" y="11067"/>
                      <a:pt x="26723" y="9435"/>
                      <a:pt x="26774" y="7854"/>
                    </a:cubicBezTo>
                    <a:lnTo>
                      <a:pt x="26774" y="7803"/>
                    </a:lnTo>
                    <a:cubicBezTo>
                      <a:pt x="26825" y="6987"/>
                      <a:pt x="26876" y="5967"/>
                      <a:pt x="26978" y="4998"/>
                    </a:cubicBezTo>
                    <a:cubicBezTo>
                      <a:pt x="26978" y="4845"/>
                      <a:pt x="26978" y="4743"/>
                      <a:pt x="26978" y="4591"/>
                    </a:cubicBezTo>
                    <a:lnTo>
                      <a:pt x="26978" y="4438"/>
                    </a:lnTo>
                    <a:lnTo>
                      <a:pt x="26978" y="4336"/>
                    </a:lnTo>
                    <a:cubicBezTo>
                      <a:pt x="26978" y="3928"/>
                      <a:pt x="27080" y="3418"/>
                      <a:pt x="27080" y="3010"/>
                    </a:cubicBezTo>
                    <a:cubicBezTo>
                      <a:pt x="27131" y="2296"/>
                      <a:pt x="27131" y="1633"/>
                      <a:pt x="27182" y="868"/>
                    </a:cubicBezTo>
                    <a:lnTo>
                      <a:pt x="27182" y="1"/>
                    </a:ln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753;p33">
                <a:extLst>
                  <a:ext uri="{FF2B5EF4-FFF2-40B4-BE49-F238E27FC236}">
                    <a16:creationId xmlns:a16="http://schemas.microsoft.com/office/drawing/2014/main" id="{7C41B6A1-DA0B-E738-7515-607F2BB17B9C}"/>
                  </a:ext>
                </a:extLst>
              </p:cNvPr>
              <p:cNvSpPr/>
              <p:nvPr/>
            </p:nvSpPr>
            <p:spPr>
              <a:xfrm>
                <a:off x="2574391" y="3220630"/>
                <a:ext cx="123069" cy="190294"/>
              </a:xfrm>
              <a:custGeom>
                <a:avLst/>
                <a:gdLst/>
                <a:ahLst/>
                <a:cxnLst/>
                <a:rect l="l" t="t" r="r" b="b"/>
                <a:pathLst>
                  <a:path w="9895" h="15300" extrusionOk="0">
                    <a:moveTo>
                      <a:pt x="7497" y="0"/>
                    </a:moveTo>
                    <a:cubicBezTo>
                      <a:pt x="7038" y="51"/>
                      <a:pt x="6630" y="102"/>
                      <a:pt x="6222" y="255"/>
                    </a:cubicBezTo>
                    <a:cubicBezTo>
                      <a:pt x="5763" y="408"/>
                      <a:pt x="5355" y="612"/>
                      <a:pt x="4998" y="867"/>
                    </a:cubicBezTo>
                    <a:cubicBezTo>
                      <a:pt x="4590" y="1122"/>
                      <a:pt x="4233" y="1377"/>
                      <a:pt x="3927" y="1683"/>
                    </a:cubicBezTo>
                    <a:cubicBezTo>
                      <a:pt x="3570" y="2040"/>
                      <a:pt x="3213" y="2397"/>
                      <a:pt x="2907" y="2805"/>
                    </a:cubicBezTo>
                    <a:cubicBezTo>
                      <a:pt x="2295" y="3570"/>
                      <a:pt x="1734" y="4488"/>
                      <a:pt x="1326" y="5406"/>
                    </a:cubicBezTo>
                    <a:cubicBezTo>
                      <a:pt x="919" y="6375"/>
                      <a:pt x="562" y="7344"/>
                      <a:pt x="307" y="8364"/>
                    </a:cubicBezTo>
                    <a:cubicBezTo>
                      <a:pt x="103" y="9282"/>
                      <a:pt x="1" y="10251"/>
                      <a:pt x="1" y="11220"/>
                    </a:cubicBezTo>
                    <a:cubicBezTo>
                      <a:pt x="1" y="11628"/>
                      <a:pt x="52" y="12036"/>
                      <a:pt x="154" y="12444"/>
                    </a:cubicBezTo>
                    <a:cubicBezTo>
                      <a:pt x="205" y="12801"/>
                      <a:pt x="358" y="13209"/>
                      <a:pt x="511" y="13566"/>
                    </a:cubicBezTo>
                    <a:cubicBezTo>
                      <a:pt x="664" y="13872"/>
                      <a:pt x="868" y="14178"/>
                      <a:pt x="1123" y="14433"/>
                    </a:cubicBezTo>
                    <a:cubicBezTo>
                      <a:pt x="1479" y="14892"/>
                      <a:pt x="1989" y="15147"/>
                      <a:pt x="2601" y="15300"/>
                    </a:cubicBezTo>
                    <a:lnTo>
                      <a:pt x="2703" y="15300"/>
                    </a:lnTo>
                    <a:cubicBezTo>
                      <a:pt x="3009" y="14892"/>
                      <a:pt x="3315" y="14535"/>
                      <a:pt x="3570" y="14127"/>
                    </a:cubicBezTo>
                    <a:cubicBezTo>
                      <a:pt x="6528" y="9996"/>
                      <a:pt x="8874" y="5406"/>
                      <a:pt x="9894" y="510"/>
                    </a:cubicBezTo>
                    <a:cubicBezTo>
                      <a:pt x="9792" y="459"/>
                      <a:pt x="9690" y="408"/>
                      <a:pt x="9588" y="357"/>
                    </a:cubicBezTo>
                    <a:cubicBezTo>
                      <a:pt x="9333" y="255"/>
                      <a:pt x="9078" y="204"/>
                      <a:pt x="8823" y="153"/>
                    </a:cubicBezTo>
                    <a:cubicBezTo>
                      <a:pt x="8466" y="51"/>
                      <a:pt x="8109" y="0"/>
                      <a:pt x="7701"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754;p33">
                <a:extLst>
                  <a:ext uri="{FF2B5EF4-FFF2-40B4-BE49-F238E27FC236}">
                    <a16:creationId xmlns:a16="http://schemas.microsoft.com/office/drawing/2014/main" id="{AC1D1014-AC48-8556-25E1-232A6AAA99FF}"/>
                  </a:ext>
                </a:extLst>
              </p:cNvPr>
              <p:cNvSpPr/>
              <p:nvPr/>
            </p:nvSpPr>
            <p:spPr>
              <a:xfrm>
                <a:off x="2785604" y="2464555"/>
                <a:ext cx="774483" cy="714223"/>
              </a:xfrm>
              <a:custGeom>
                <a:avLst/>
                <a:gdLst/>
                <a:ahLst/>
                <a:cxnLst/>
                <a:rect l="l" t="t" r="r" b="b"/>
                <a:pathLst>
                  <a:path w="62270" h="57425" extrusionOk="0">
                    <a:moveTo>
                      <a:pt x="11424" y="1"/>
                    </a:moveTo>
                    <a:cubicBezTo>
                      <a:pt x="11322" y="52"/>
                      <a:pt x="11220" y="103"/>
                      <a:pt x="11169" y="205"/>
                    </a:cubicBezTo>
                    <a:cubicBezTo>
                      <a:pt x="11169" y="256"/>
                      <a:pt x="11169" y="307"/>
                      <a:pt x="11169" y="358"/>
                    </a:cubicBezTo>
                    <a:cubicBezTo>
                      <a:pt x="9486" y="5050"/>
                      <a:pt x="7905" y="9588"/>
                      <a:pt x="6529" y="13923"/>
                    </a:cubicBezTo>
                    <a:cubicBezTo>
                      <a:pt x="6529" y="13923"/>
                      <a:pt x="6529" y="13974"/>
                      <a:pt x="6529" y="13974"/>
                    </a:cubicBezTo>
                    <a:lnTo>
                      <a:pt x="6478" y="14127"/>
                    </a:lnTo>
                    <a:lnTo>
                      <a:pt x="6478" y="14229"/>
                    </a:lnTo>
                    <a:cubicBezTo>
                      <a:pt x="4897" y="19176"/>
                      <a:pt x="3469" y="23970"/>
                      <a:pt x="2347" y="28560"/>
                    </a:cubicBezTo>
                    <a:cubicBezTo>
                      <a:pt x="1480" y="31874"/>
                      <a:pt x="715" y="35189"/>
                      <a:pt x="103" y="38351"/>
                    </a:cubicBezTo>
                    <a:cubicBezTo>
                      <a:pt x="103" y="38402"/>
                      <a:pt x="103" y="38453"/>
                      <a:pt x="103" y="38504"/>
                    </a:cubicBezTo>
                    <a:lnTo>
                      <a:pt x="103" y="38555"/>
                    </a:lnTo>
                    <a:cubicBezTo>
                      <a:pt x="103" y="38708"/>
                      <a:pt x="52" y="38810"/>
                      <a:pt x="1" y="38963"/>
                    </a:cubicBezTo>
                    <a:cubicBezTo>
                      <a:pt x="1" y="39065"/>
                      <a:pt x="1" y="39167"/>
                      <a:pt x="52" y="39218"/>
                    </a:cubicBezTo>
                    <a:cubicBezTo>
                      <a:pt x="103" y="39269"/>
                      <a:pt x="205" y="39320"/>
                      <a:pt x="307" y="39371"/>
                    </a:cubicBezTo>
                    <a:lnTo>
                      <a:pt x="358" y="39371"/>
                    </a:lnTo>
                    <a:cubicBezTo>
                      <a:pt x="511" y="39371"/>
                      <a:pt x="664" y="39269"/>
                      <a:pt x="664" y="39065"/>
                    </a:cubicBezTo>
                    <a:lnTo>
                      <a:pt x="664" y="39014"/>
                    </a:lnTo>
                    <a:cubicBezTo>
                      <a:pt x="5662" y="41564"/>
                      <a:pt x="10761" y="43859"/>
                      <a:pt x="16014" y="45848"/>
                    </a:cubicBezTo>
                    <a:cubicBezTo>
                      <a:pt x="20910" y="47786"/>
                      <a:pt x="25959" y="49469"/>
                      <a:pt x="30803" y="51203"/>
                    </a:cubicBezTo>
                    <a:lnTo>
                      <a:pt x="32333" y="51764"/>
                    </a:lnTo>
                    <a:cubicBezTo>
                      <a:pt x="37586" y="53600"/>
                      <a:pt x="42788" y="55384"/>
                      <a:pt x="47888" y="57424"/>
                    </a:cubicBezTo>
                    <a:lnTo>
                      <a:pt x="47990" y="57424"/>
                    </a:lnTo>
                    <a:cubicBezTo>
                      <a:pt x="48092" y="57424"/>
                      <a:pt x="48194" y="57373"/>
                      <a:pt x="48296" y="57271"/>
                    </a:cubicBezTo>
                    <a:cubicBezTo>
                      <a:pt x="48296" y="57271"/>
                      <a:pt x="48347" y="57220"/>
                      <a:pt x="48347" y="57169"/>
                    </a:cubicBezTo>
                    <a:cubicBezTo>
                      <a:pt x="50285" y="51203"/>
                      <a:pt x="51764" y="46664"/>
                      <a:pt x="53191" y="42431"/>
                    </a:cubicBezTo>
                    <a:cubicBezTo>
                      <a:pt x="54976" y="37127"/>
                      <a:pt x="56659" y="32333"/>
                      <a:pt x="58291" y="27795"/>
                    </a:cubicBezTo>
                    <a:cubicBezTo>
                      <a:pt x="59566" y="24225"/>
                      <a:pt x="60892" y="20757"/>
                      <a:pt x="62218" y="17442"/>
                    </a:cubicBezTo>
                    <a:cubicBezTo>
                      <a:pt x="62269" y="17238"/>
                      <a:pt x="62218" y="17085"/>
                      <a:pt x="62065" y="16983"/>
                    </a:cubicBezTo>
                    <a:cubicBezTo>
                      <a:pt x="62014" y="16932"/>
                      <a:pt x="61963" y="16881"/>
                      <a:pt x="61912" y="16881"/>
                    </a:cubicBezTo>
                    <a:cubicBezTo>
                      <a:pt x="59158" y="15657"/>
                      <a:pt x="56302" y="14637"/>
                      <a:pt x="53395" y="13923"/>
                    </a:cubicBezTo>
                    <a:cubicBezTo>
                      <a:pt x="52376" y="13617"/>
                      <a:pt x="51407" y="13362"/>
                      <a:pt x="50438" y="13107"/>
                    </a:cubicBezTo>
                    <a:cubicBezTo>
                      <a:pt x="48551" y="12597"/>
                      <a:pt x="46562" y="12036"/>
                      <a:pt x="44624" y="11424"/>
                    </a:cubicBezTo>
                    <a:cubicBezTo>
                      <a:pt x="43910" y="11220"/>
                      <a:pt x="43145" y="10965"/>
                      <a:pt x="42431" y="10710"/>
                    </a:cubicBezTo>
                    <a:lnTo>
                      <a:pt x="42329" y="10659"/>
                    </a:lnTo>
                    <a:lnTo>
                      <a:pt x="39983" y="9894"/>
                    </a:lnTo>
                    <a:cubicBezTo>
                      <a:pt x="38606" y="9435"/>
                      <a:pt x="37178" y="8925"/>
                      <a:pt x="35291" y="8262"/>
                    </a:cubicBezTo>
                    <a:lnTo>
                      <a:pt x="31364" y="6835"/>
                    </a:lnTo>
                    <a:cubicBezTo>
                      <a:pt x="29580" y="6172"/>
                      <a:pt x="27744" y="5560"/>
                      <a:pt x="25959" y="4897"/>
                    </a:cubicBezTo>
                    <a:cubicBezTo>
                      <a:pt x="23664" y="4132"/>
                      <a:pt x="21318" y="3316"/>
                      <a:pt x="19074" y="2602"/>
                    </a:cubicBezTo>
                    <a:cubicBezTo>
                      <a:pt x="16677" y="1786"/>
                      <a:pt x="14229" y="970"/>
                      <a:pt x="11832" y="103"/>
                    </a:cubicBezTo>
                    <a:cubicBezTo>
                      <a:pt x="11781" y="52"/>
                      <a:pt x="11730" y="52"/>
                      <a:pt x="11730"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755;p33">
                <a:extLst>
                  <a:ext uri="{FF2B5EF4-FFF2-40B4-BE49-F238E27FC236}">
                    <a16:creationId xmlns:a16="http://schemas.microsoft.com/office/drawing/2014/main" id="{05417FC0-0D89-566D-9F63-DD16C5A473C7}"/>
                  </a:ext>
                </a:extLst>
              </p:cNvPr>
              <p:cNvSpPr/>
              <p:nvPr/>
            </p:nvSpPr>
            <p:spPr>
              <a:xfrm>
                <a:off x="2976532" y="2666900"/>
                <a:ext cx="260068" cy="228353"/>
              </a:xfrm>
              <a:custGeom>
                <a:avLst/>
                <a:gdLst/>
                <a:ahLst/>
                <a:cxnLst/>
                <a:rect l="l" t="t" r="r" b="b"/>
                <a:pathLst>
                  <a:path w="20910" h="18360" extrusionOk="0">
                    <a:moveTo>
                      <a:pt x="8313" y="6783"/>
                    </a:moveTo>
                    <a:cubicBezTo>
                      <a:pt x="8466" y="6783"/>
                      <a:pt x="8670" y="6834"/>
                      <a:pt x="8823" y="6834"/>
                    </a:cubicBezTo>
                    <a:cubicBezTo>
                      <a:pt x="8976" y="6885"/>
                      <a:pt x="9180" y="6987"/>
                      <a:pt x="9333" y="7038"/>
                    </a:cubicBezTo>
                    <a:cubicBezTo>
                      <a:pt x="9537" y="7191"/>
                      <a:pt x="9792" y="7344"/>
                      <a:pt x="9996" y="7548"/>
                    </a:cubicBezTo>
                    <a:cubicBezTo>
                      <a:pt x="10506" y="8058"/>
                      <a:pt x="10914" y="8670"/>
                      <a:pt x="11322" y="9333"/>
                    </a:cubicBezTo>
                    <a:lnTo>
                      <a:pt x="11628" y="9894"/>
                    </a:lnTo>
                    <a:cubicBezTo>
                      <a:pt x="11730" y="10098"/>
                      <a:pt x="11883" y="10353"/>
                      <a:pt x="12036" y="10557"/>
                    </a:cubicBezTo>
                    <a:cubicBezTo>
                      <a:pt x="12240" y="10914"/>
                      <a:pt x="12444" y="11271"/>
                      <a:pt x="12699" y="11577"/>
                    </a:cubicBezTo>
                    <a:cubicBezTo>
                      <a:pt x="12801" y="11730"/>
                      <a:pt x="12954" y="11832"/>
                      <a:pt x="13158" y="11832"/>
                    </a:cubicBezTo>
                    <a:lnTo>
                      <a:pt x="13209" y="11832"/>
                    </a:lnTo>
                    <a:cubicBezTo>
                      <a:pt x="13311" y="11832"/>
                      <a:pt x="13413" y="11781"/>
                      <a:pt x="13464" y="11781"/>
                    </a:cubicBezTo>
                    <a:cubicBezTo>
                      <a:pt x="13617" y="11730"/>
                      <a:pt x="13668" y="11628"/>
                      <a:pt x="13770" y="11526"/>
                    </a:cubicBezTo>
                    <a:cubicBezTo>
                      <a:pt x="13872" y="11322"/>
                      <a:pt x="14025" y="11067"/>
                      <a:pt x="14127" y="10812"/>
                    </a:cubicBezTo>
                    <a:cubicBezTo>
                      <a:pt x="14229" y="10557"/>
                      <a:pt x="14331" y="10404"/>
                      <a:pt x="14432" y="10149"/>
                    </a:cubicBezTo>
                    <a:cubicBezTo>
                      <a:pt x="14585" y="9945"/>
                      <a:pt x="14687" y="9741"/>
                      <a:pt x="14840" y="9537"/>
                    </a:cubicBezTo>
                    <a:cubicBezTo>
                      <a:pt x="14942" y="9486"/>
                      <a:pt x="14993" y="9435"/>
                      <a:pt x="15095" y="9384"/>
                    </a:cubicBezTo>
                    <a:lnTo>
                      <a:pt x="15248" y="9333"/>
                    </a:lnTo>
                    <a:lnTo>
                      <a:pt x="15605" y="9333"/>
                    </a:lnTo>
                    <a:cubicBezTo>
                      <a:pt x="15656" y="9333"/>
                      <a:pt x="15707" y="9333"/>
                      <a:pt x="15758" y="9384"/>
                    </a:cubicBezTo>
                    <a:cubicBezTo>
                      <a:pt x="15809" y="9435"/>
                      <a:pt x="15860" y="9486"/>
                      <a:pt x="15911" y="9537"/>
                    </a:cubicBezTo>
                    <a:cubicBezTo>
                      <a:pt x="16013" y="9588"/>
                      <a:pt x="16064" y="9741"/>
                      <a:pt x="16166" y="9843"/>
                    </a:cubicBezTo>
                    <a:cubicBezTo>
                      <a:pt x="16268" y="10047"/>
                      <a:pt x="16370" y="10302"/>
                      <a:pt x="16472" y="10557"/>
                    </a:cubicBezTo>
                    <a:cubicBezTo>
                      <a:pt x="16574" y="11016"/>
                      <a:pt x="16625" y="11475"/>
                      <a:pt x="16676" y="11985"/>
                    </a:cubicBezTo>
                    <a:cubicBezTo>
                      <a:pt x="16676" y="12342"/>
                      <a:pt x="16625" y="12750"/>
                      <a:pt x="16574" y="13107"/>
                    </a:cubicBezTo>
                    <a:cubicBezTo>
                      <a:pt x="16523" y="13362"/>
                      <a:pt x="16421" y="13566"/>
                      <a:pt x="16370" y="13821"/>
                    </a:cubicBezTo>
                    <a:lnTo>
                      <a:pt x="16268" y="13821"/>
                    </a:lnTo>
                    <a:cubicBezTo>
                      <a:pt x="16064" y="13719"/>
                      <a:pt x="15911" y="13668"/>
                      <a:pt x="15707" y="13617"/>
                    </a:cubicBezTo>
                    <a:lnTo>
                      <a:pt x="15605" y="13566"/>
                    </a:lnTo>
                    <a:cubicBezTo>
                      <a:pt x="15299" y="13464"/>
                      <a:pt x="15044" y="13362"/>
                      <a:pt x="14738" y="13260"/>
                    </a:cubicBezTo>
                    <a:lnTo>
                      <a:pt x="14280" y="13107"/>
                    </a:lnTo>
                    <a:cubicBezTo>
                      <a:pt x="13311" y="12750"/>
                      <a:pt x="12342" y="12342"/>
                      <a:pt x="11169" y="11832"/>
                    </a:cubicBezTo>
                    <a:cubicBezTo>
                      <a:pt x="9996" y="11322"/>
                      <a:pt x="8772" y="10812"/>
                      <a:pt x="7650" y="10302"/>
                    </a:cubicBezTo>
                    <a:lnTo>
                      <a:pt x="5763" y="9435"/>
                    </a:lnTo>
                    <a:cubicBezTo>
                      <a:pt x="5916" y="9078"/>
                      <a:pt x="6069" y="8721"/>
                      <a:pt x="6273" y="8364"/>
                    </a:cubicBezTo>
                    <a:cubicBezTo>
                      <a:pt x="6426" y="8007"/>
                      <a:pt x="6630" y="7701"/>
                      <a:pt x="6885" y="7446"/>
                    </a:cubicBezTo>
                    <a:cubicBezTo>
                      <a:pt x="7038" y="7293"/>
                      <a:pt x="7191" y="7140"/>
                      <a:pt x="7395" y="7038"/>
                    </a:cubicBezTo>
                    <a:cubicBezTo>
                      <a:pt x="7548" y="6987"/>
                      <a:pt x="7650" y="6936"/>
                      <a:pt x="7803" y="6885"/>
                    </a:cubicBezTo>
                    <a:cubicBezTo>
                      <a:pt x="7956" y="6834"/>
                      <a:pt x="8160" y="6783"/>
                      <a:pt x="8313" y="6783"/>
                    </a:cubicBezTo>
                    <a:close/>
                    <a:moveTo>
                      <a:pt x="7956" y="0"/>
                    </a:moveTo>
                    <a:cubicBezTo>
                      <a:pt x="7497" y="51"/>
                      <a:pt x="7038" y="153"/>
                      <a:pt x="6579" y="357"/>
                    </a:cubicBezTo>
                    <a:cubicBezTo>
                      <a:pt x="6018" y="561"/>
                      <a:pt x="5559" y="816"/>
                      <a:pt x="5049" y="1122"/>
                    </a:cubicBezTo>
                    <a:cubicBezTo>
                      <a:pt x="4131" y="1734"/>
                      <a:pt x="3366" y="2499"/>
                      <a:pt x="2703" y="3366"/>
                    </a:cubicBezTo>
                    <a:cubicBezTo>
                      <a:pt x="2040" y="4233"/>
                      <a:pt x="1530" y="5151"/>
                      <a:pt x="1122" y="6171"/>
                    </a:cubicBezTo>
                    <a:cubicBezTo>
                      <a:pt x="765" y="7140"/>
                      <a:pt x="459" y="8211"/>
                      <a:pt x="306" y="9282"/>
                    </a:cubicBezTo>
                    <a:cubicBezTo>
                      <a:pt x="255" y="9588"/>
                      <a:pt x="204" y="9894"/>
                      <a:pt x="153" y="10251"/>
                    </a:cubicBezTo>
                    <a:cubicBezTo>
                      <a:pt x="153" y="10302"/>
                      <a:pt x="153" y="10404"/>
                      <a:pt x="153" y="10506"/>
                    </a:cubicBezTo>
                    <a:cubicBezTo>
                      <a:pt x="0" y="10761"/>
                      <a:pt x="51" y="11169"/>
                      <a:pt x="357" y="11373"/>
                    </a:cubicBezTo>
                    <a:cubicBezTo>
                      <a:pt x="1224" y="12036"/>
                      <a:pt x="2193" y="12648"/>
                      <a:pt x="3162" y="13158"/>
                    </a:cubicBezTo>
                    <a:cubicBezTo>
                      <a:pt x="4080" y="13617"/>
                      <a:pt x="5049" y="14076"/>
                      <a:pt x="6273" y="14534"/>
                    </a:cubicBezTo>
                    <a:cubicBezTo>
                      <a:pt x="7497" y="15044"/>
                      <a:pt x="8925" y="15503"/>
                      <a:pt x="10200" y="15962"/>
                    </a:cubicBezTo>
                    <a:cubicBezTo>
                      <a:pt x="10965" y="16217"/>
                      <a:pt x="11781" y="16523"/>
                      <a:pt x="12546" y="16778"/>
                    </a:cubicBezTo>
                    <a:cubicBezTo>
                      <a:pt x="12903" y="16931"/>
                      <a:pt x="13311" y="17084"/>
                      <a:pt x="13668" y="17237"/>
                    </a:cubicBezTo>
                    <a:cubicBezTo>
                      <a:pt x="14025" y="17390"/>
                      <a:pt x="14229" y="17492"/>
                      <a:pt x="14534" y="17594"/>
                    </a:cubicBezTo>
                    <a:cubicBezTo>
                      <a:pt x="15350" y="17900"/>
                      <a:pt x="16217" y="18155"/>
                      <a:pt x="17084" y="18308"/>
                    </a:cubicBezTo>
                    <a:cubicBezTo>
                      <a:pt x="17237" y="18359"/>
                      <a:pt x="17441" y="18359"/>
                      <a:pt x="17594" y="18359"/>
                    </a:cubicBezTo>
                    <a:lnTo>
                      <a:pt x="17696" y="18359"/>
                    </a:lnTo>
                    <a:cubicBezTo>
                      <a:pt x="17900" y="18359"/>
                      <a:pt x="18053" y="18359"/>
                      <a:pt x="18206" y="18308"/>
                    </a:cubicBezTo>
                    <a:cubicBezTo>
                      <a:pt x="18563" y="18257"/>
                      <a:pt x="18869" y="18104"/>
                      <a:pt x="19124" y="17900"/>
                    </a:cubicBezTo>
                    <a:cubicBezTo>
                      <a:pt x="19583" y="17492"/>
                      <a:pt x="19940" y="16931"/>
                      <a:pt x="20195" y="16370"/>
                    </a:cubicBezTo>
                    <a:cubicBezTo>
                      <a:pt x="20297" y="16064"/>
                      <a:pt x="20399" y="15758"/>
                      <a:pt x="20450" y="15452"/>
                    </a:cubicBezTo>
                    <a:cubicBezTo>
                      <a:pt x="20552" y="15044"/>
                      <a:pt x="20654" y="14636"/>
                      <a:pt x="20705" y="14279"/>
                    </a:cubicBezTo>
                    <a:cubicBezTo>
                      <a:pt x="20807" y="13515"/>
                      <a:pt x="20858" y="12750"/>
                      <a:pt x="20858" y="11985"/>
                    </a:cubicBezTo>
                    <a:cubicBezTo>
                      <a:pt x="20909" y="10404"/>
                      <a:pt x="20807" y="8823"/>
                      <a:pt x="20501" y="7242"/>
                    </a:cubicBezTo>
                    <a:cubicBezTo>
                      <a:pt x="20399" y="6630"/>
                      <a:pt x="20195" y="6018"/>
                      <a:pt x="19991" y="5457"/>
                    </a:cubicBezTo>
                    <a:cubicBezTo>
                      <a:pt x="19889" y="5202"/>
                      <a:pt x="19787" y="4947"/>
                      <a:pt x="19634" y="4743"/>
                    </a:cubicBezTo>
                    <a:cubicBezTo>
                      <a:pt x="19532" y="4539"/>
                      <a:pt x="19379" y="4386"/>
                      <a:pt x="19226" y="4233"/>
                    </a:cubicBezTo>
                    <a:cubicBezTo>
                      <a:pt x="19073" y="4029"/>
                      <a:pt x="18869" y="3825"/>
                      <a:pt x="18614" y="3723"/>
                    </a:cubicBezTo>
                    <a:cubicBezTo>
                      <a:pt x="18257" y="3468"/>
                      <a:pt x="17798" y="3264"/>
                      <a:pt x="17339" y="3213"/>
                    </a:cubicBezTo>
                    <a:lnTo>
                      <a:pt x="16676" y="3213"/>
                    </a:lnTo>
                    <a:cubicBezTo>
                      <a:pt x="16472" y="3264"/>
                      <a:pt x="16268" y="3264"/>
                      <a:pt x="16064" y="3315"/>
                    </a:cubicBezTo>
                    <a:cubicBezTo>
                      <a:pt x="15146" y="3570"/>
                      <a:pt x="14331" y="4029"/>
                      <a:pt x="13617" y="4641"/>
                    </a:cubicBezTo>
                    <a:cubicBezTo>
                      <a:pt x="13413" y="4845"/>
                      <a:pt x="13209" y="5049"/>
                      <a:pt x="13005" y="5304"/>
                    </a:cubicBezTo>
                    <a:cubicBezTo>
                      <a:pt x="13005" y="5151"/>
                      <a:pt x="12954" y="4947"/>
                      <a:pt x="12903" y="4794"/>
                    </a:cubicBezTo>
                    <a:cubicBezTo>
                      <a:pt x="12750" y="3978"/>
                      <a:pt x="12444" y="3162"/>
                      <a:pt x="12036" y="2397"/>
                    </a:cubicBezTo>
                    <a:cubicBezTo>
                      <a:pt x="11679" y="1683"/>
                      <a:pt x="11118" y="1020"/>
                      <a:pt x="10404" y="561"/>
                    </a:cubicBezTo>
                    <a:cubicBezTo>
                      <a:pt x="10251" y="459"/>
                      <a:pt x="10047" y="357"/>
                      <a:pt x="9843" y="306"/>
                    </a:cubicBezTo>
                    <a:cubicBezTo>
                      <a:pt x="9639" y="204"/>
                      <a:pt x="9435" y="153"/>
                      <a:pt x="9231" y="102"/>
                    </a:cubicBezTo>
                    <a:cubicBezTo>
                      <a:pt x="8976" y="51"/>
                      <a:pt x="8721" y="0"/>
                      <a:pt x="84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756;p33">
                <a:extLst>
                  <a:ext uri="{FF2B5EF4-FFF2-40B4-BE49-F238E27FC236}">
                    <a16:creationId xmlns:a16="http://schemas.microsoft.com/office/drawing/2014/main" id="{71C86E1C-13CA-55CB-BA5C-F247C6F1867F}"/>
                  </a:ext>
                </a:extLst>
              </p:cNvPr>
              <p:cNvSpPr/>
              <p:nvPr/>
            </p:nvSpPr>
            <p:spPr>
              <a:xfrm>
                <a:off x="3241663" y="2740468"/>
                <a:ext cx="140183" cy="269583"/>
              </a:xfrm>
              <a:custGeom>
                <a:avLst/>
                <a:gdLst/>
                <a:ahLst/>
                <a:cxnLst/>
                <a:rect l="l" t="t" r="r" b="b"/>
                <a:pathLst>
                  <a:path w="11271" h="21675" extrusionOk="0">
                    <a:moveTo>
                      <a:pt x="6885" y="1"/>
                    </a:moveTo>
                    <a:cubicBezTo>
                      <a:pt x="6897" y="1"/>
                      <a:pt x="6910" y="1"/>
                      <a:pt x="6922" y="1"/>
                    </a:cubicBezTo>
                    <a:lnTo>
                      <a:pt x="6922" y="1"/>
                    </a:lnTo>
                    <a:cubicBezTo>
                      <a:pt x="6927" y="1"/>
                      <a:pt x="6931" y="1"/>
                      <a:pt x="6936" y="1"/>
                    </a:cubicBezTo>
                    <a:close/>
                    <a:moveTo>
                      <a:pt x="6922" y="1"/>
                    </a:moveTo>
                    <a:cubicBezTo>
                      <a:pt x="6672" y="4"/>
                      <a:pt x="6424" y="107"/>
                      <a:pt x="6324" y="358"/>
                    </a:cubicBezTo>
                    <a:cubicBezTo>
                      <a:pt x="4182" y="4744"/>
                      <a:pt x="2907" y="9537"/>
                      <a:pt x="1632" y="14178"/>
                    </a:cubicBezTo>
                    <a:lnTo>
                      <a:pt x="1428" y="14943"/>
                    </a:lnTo>
                    <a:cubicBezTo>
                      <a:pt x="1020" y="16422"/>
                      <a:pt x="561" y="18156"/>
                      <a:pt x="51" y="19890"/>
                    </a:cubicBezTo>
                    <a:cubicBezTo>
                      <a:pt x="0" y="20043"/>
                      <a:pt x="51" y="20196"/>
                      <a:pt x="153" y="20349"/>
                    </a:cubicBezTo>
                    <a:cubicBezTo>
                      <a:pt x="204" y="20502"/>
                      <a:pt x="357" y="20604"/>
                      <a:pt x="561" y="20655"/>
                    </a:cubicBezTo>
                    <a:lnTo>
                      <a:pt x="765" y="20655"/>
                    </a:lnTo>
                    <a:lnTo>
                      <a:pt x="867" y="20706"/>
                    </a:lnTo>
                    <a:lnTo>
                      <a:pt x="1122" y="20808"/>
                    </a:lnTo>
                    <a:lnTo>
                      <a:pt x="1785" y="21063"/>
                    </a:lnTo>
                    <a:cubicBezTo>
                      <a:pt x="2040" y="21165"/>
                      <a:pt x="2346" y="21267"/>
                      <a:pt x="2601" y="21369"/>
                    </a:cubicBezTo>
                    <a:cubicBezTo>
                      <a:pt x="3111" y="21573"/>
                      <a:pt x="3621" y="21675"/>
                      <a:pt x="4182" y="21675"/>
                    </a:cubicBezTo>
                    <a:lnTo>
                      <a:pt x="4284" y="21675"/>
                    </a:lnTo>
                    <a:cubicBezTo>
                      <a:pt x="4386" y="21675"/>
                      <a:pt x="4437" y="21624"/>
                      <a:pt x="4539" y="21573"/>
                    </a:cubicBezTo>
                    <a:cubicBezTo>
                      <a:pt x="4794" y="21573"/>
                      <a:pt x="5049" y="21471"/>
                      <a:pt x="5151" y="21216"/>
                    </a:cubicBezTo>
                    <a:cubicBezTo>
                      <a:pt x="5712" y="20094"/>
                      <a:pt x="6120" y="18921"/>
                      <a:pt x="6375" y="17697"/>
                    </a:cubicBezTo>
                    <a:cubicBezTo>
                      <a:pt x="6426" y="17391"/>
                      <a:pt x="6528" y="17034"/>
                      <a:pt x="6579" y="16779"/>
                    </a:cubicBezTo>
                    <a:cubicBezTo>
                      <a:pt x="6681" y="16473"/>
                      <a:pt x="6732" y="16167"/>
                      <a:pt x="6783" y="15912"/>
                    </a:cubicBezTo>
                    <a:cubicBezTo>
                      <a:pt x="6885" y="15351"/>
                      <a:pt x="7038" y="14790"/>
                      <a:pt x="7242" y="14076"/>
                    </a:cubicBezTo>
                    <a:cubicBezTo>
                      <a:pt x="7650" y="12699"/>
                      <a:pt x="8109" y="11373"/>
                      <a:pt x="8517" y="10149"/>
                    </a:cubicBezTo>
                    <a:lnTo>
                      <a:pt x="8772" y="9384"/>
                    </a:lnTo>
                    <a:cubicBezTo>
                      <a:pt x="9129" y="8364"/>
                      <a:pt x="9486" y="7294"/>
                      <a:pt x="9894" y="6223"/>
                    </a:cubicBezTo>
                    <a:lnTo>
                      <a:pt x="10098" y="5713"/>
                    </a:lnTo>
                    <a:cubicBezTo>
                      <a:pt x="10506" y="4540"/>
                      <a:pt x="10914" y="3367"/>
                      <a:pt x="11271" y="2143"/>
                    </a:cubicBezTo>
                    <a:cubicBezTo>
                      <a:pt x="11271" y="1990"/>
                      <a:pt x="11271" y="1786"/>
                      <a:pt x="11169" y="1684"/>
                    </a:cubicBezTo>
                    <a:cubicBezTo>
                      <a:pt x="11067" y="1480"/>
                      <a:pt x="10914" y="1378"/>
                      <a:pt x="10761" y="1327"/>
                    </a:cubicBezTo>
                    <a:lnTo>
                      <a:pt x="10608" y="1327"/>
                    </a:lnTo>
                    <a:cubicBezTo>
                      <a:pt x="10353" y="1276"/>
                      <a:pt x="10098" y="1174"/>
                      <a:pt x="9843" y="1123"/>
                    </a:cubicBezTo>
                    <a:cubicBezTo>
                      <a:pt x="9486" y="970"/>
                      <a:pt x="9078" y="817"/>
                      <a:pt x="8721" y="664"/>
                    </a:cubicBezTo>
                    <a:cubicBezTo>
                      <a:pt x="8211" y="460"/>
                      <a:pt x="7701" y="256"/>
                      <a:pt x="7191" y="52"/>
                    </a:cubicBezTo>
                    <a:cubicBezTo>
                      <a:pt x="7101" y="7"/>
                      <a:pt x="7012" y="2"/>
                      <a:pt x="692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757;p33">
                <a:extLst>
                  <a:ext uri="{FF2B5EF4-FFF2-40B4-BE49-F238E27FC236}">
                    <a16:creationId xmlns:a16="http://schemas.microsoft.com/office/drawing/2014/main" id="{FED24079-CCB3-A53F-B1BE-16C577C3CBFB}"/>
                  </a:ext>
                </a:extLst>
              </p:cNvPr>
              <p:cNvSpPr/>
              <p:nvPr/>
            </p:nvSpPr>
            <p:spPr>
              <a:xfrm>
                <a:off x="3017116" y="2911098"/>
                <a:ext cx="88182" cy="152235"/>
              </a:xfrm>
              <a:custGeom>
                <a:avLst/>
                <a:gdLst/>
                <a:ahLst/>
                <a:cxnLst/>
                <a:rect l="l" t="t" r="r" b="b"/>
                <a:pathLst>
                  <a:path w="7090" h="12240" extrusionOk="0">
                    <a:moveTo>
                      <a:pt x="4999" y="0"/>
                    </a:moveTo>
                    <a:cubicBezTo>
                      <a:pt x="4540" y="0"/>
                      <a:pt x="4132" y="102"/>
                      <a:pt x="3673" y="204"/>
                    </a:cubicBezTo>
                    <a:cubicBezTo>
                      <a:pt x="3112" y="357"/>
                      <a:pt x="2551" y="612"/>
                      <a:pt x="2041" y="969"/>
                    </a:cubicBezTo>
                    <a:cubicBezTo>
                      <a:pt x="1888" y="1122"/>
                      <a:pt x="1684" y="1275"/>
                      <a:pt x="1531" y="1428"/>
                    </a:cubicBezTo>
                    <a:cubicBezTo>
                      <a:pt x="1225" y="1734"/>
                      <a:pt x="970" y="2040"/>
                      <a:pt x="817" y="2448"/>
                    </a:cubicBezTo>
                    <a:cubicBezTo>
                      <a:pt x="562" y="2856"/>
                      <a:pt x="409" y="3264"/>
                      <a:pt x="307" y="3723"/>
                    </a:cubicBezTo>
                    <a:cubicBezTo>
                      <a:pt x="103" y="4590"/>
                      <a:pt x="1" y="5457"/>
                      <a:pt x="52" y="6324"/>
                    </a:cubicBezTo>
                    <a:cubicBezTo>
                      <a:pt x="52" y="7293"/>
                      <a:pt x="154" y="8211"/>
                      <a:pt x="307" y="9129"/>
                    </a:cubicBezTo>
                    <a:cubicBezTo>
                      <a:pt x="409" y="9588"/>
                      <a:pt x="511" y="10098"/>
                      <a:pt x="664" y="10557"/>
                    </a:cubicBezTo>
                    <a:cubicBezTo>
                      <a:pt x="766" y="10863"/>
                      <a:pt x="919" y="11118"/>
                      <a:pt x="1072" y="11424"/>
                    </a:cubicBezTo>
                    <a:cubicBezTo>
                      <a:pt x="1837" y="11679"/>
                      <a:pt x="2602" y="11985"/>
                      <a:pt x="3367" y="12240"/>
                    </a:cubicBezTo>
                    <a:cubicBezTo>
                      <a:pt x="3724" y="12036"/>
                      <a:pt x="4030" y="11730"/>
                      <a:pt x="4285" y="11424"/>
                    </a:cubicBezTo>
                    <a:cubicBezTo>
                      <a:pt x="4438" y="11220"/>
                      <a:pt x="4591" y="11016"/>
                      <a:pt x="4744" y="10812"/>
                    </a:cubicBezTo>
                    <a:cubicBezTo>
                      <a:pt x="4897" y="10506"/>
                      <a:pt x="5050" y="10200"/>
                      <a:pt x="5203" y="9945"/>
                    </a:cubicBezTo>
                    <a:cubicBezTo>
                      <a:pt x="5407" y="9384"/>
                      <a:pt x="5560" y="8772"/>
                      <a:pt x="5611" y="8211"/>
                    </a:cubicBezTo>
                    <a:cubicBezTo>
                      <a:pt x="5662" y="7395"/>
                      <a:pt x="5611" y="6579"/>
                      <a:pt x="5458" y="5814"/>
                    </a:cubicBezTo>
                    <a:cubicBezTo>
                      <a:pt x="5356" y="5406"/>
                      <a:pt x="5254" y="4998"/>
                      <a:pt x="5101" y="4641"/>
                    </a:cubicBezTo>
                    <a:cubicBezTo>
                      <a:pt x="4999" y="4437"/>
                      <a:pt x="4948" y="4182"/>
                      <a:pt x="4897" y="3978"/>
                    </a:cubicBezTo>
                    <a:cubicBezTo>
                      <a:pt x="4795" y="3570"/>
                      <a:pt x="4744" y="3213"/>
                      <a:pt x="4744" y="2856"/>
                    </a:cubicBezTo>
                    <a:cubicBezTo>
                      <a:pt x="4744" y="2652"/>
                      <a:pt x="4795" y="2499"/>
                      <a:pt x="4795" y="2295"/>
                    </a:cubicBezTo>
                    <a:cubicBezTo>
                      <a:pt x="4846" y="2193"/>
                      <a:pt x="4897" y="2142"/>
                      <a:pt x="4948" y="2040"/>
                    </a:cubicBezTo>
                    <a:cubicBezTo>
                      <a:pt x="4948" y="1989"/>
                      <a:pt x="4999" y="1938"/>
                      <a:pt x="5050" y="1887"/>
                    </a:cubicBezTo>
                    <a:lnTo>
                      <a:pt x="5203" y="1734"/>
                    </a:lnTo>
                    <a:cubicBezTo>
                      <a:pt x="5305" y="1734"/>
                      <a:pt x="5407" y="1683"/>
                      <a:pt x="5509" y="1632"/>
                    </a:cubicBezTo>
                    <a:cubicBezTo>
                      <a:pt x="5713" y="1581"/>
                      <a:pt x="5917" y="1581"/>
                      <a:pt x="6121" y="1581"/>
                    </a:cubicBezTo>
                    <a:lnTo>
                      <a:pt x="6223" y="1581"/>
                    </a:lnTo>
                    <a:cubicBezTo>
                      <a:pt x="6427" y="1581"/>
                      <a:pt x="6580" y="1479"/>
                      <a:pt x="6682" y="1326"/>
                    </a:cubicBezTo>
                    <a:cubicBezTo>
                      <a:pt x="6733" y="1326"/>
                      <a:pt x="6784" y="1275"/>
                      <a:pt x="6784" y="1275"/>
                    </a:cubicBezTo>
                    <a:cubicBezTo>
                      <a:pt x="6937" y="1173"/>
                      <a:pt x="7039" y="1020"/>
                      <a:pt x="7039" y="816"/>
                    </a:cubicBezTo>
                    <a:cubicBezTo>
                      <a:pt x="7090" y="663"/>
                      <a:pt x="7039" y="459"/>
                      <a:pt x="6937" y="306"/>
                    </a:cubicBezTo>
                    <a:cubicBezTo>
                      <a:pt x="6835" y="153"/>
                      <a:pt x="6682" y="102"/>
                      <a:pt x="6478" y="51"/>
                    </a:cubicBezTo>
                    <a:cubicBezTo>
                      <a:pt x="6121" y="0"/>
                      <a:pt x="5764" y="0"/>
                      <a:pt x="54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758;p33">
                <a:extLst>
                  <a:ext uri="{FF2B5EF4-FFF2-40B4-BE49-F238E27FC236}">
                    <a16:creationId xmlns:a16="http://schemas.microsoft.com/office/drawing/2014/main" id="{278E7E5D-9650-CE27-A1B7-9927A9E71A87}"/>
                  </a:ext>
                </a:extLst>
              </p:cNvPr>
              <p:cNvSpPr/>
              <p:nvPr/>
            </p:nvSpPr>
            <p:spPr>
              <a:xfrm>
                <a:off x="3159202" y="3027799"/>
                <a:ext cx="273389" cy="150979"/>
              </a:xfrm>
              <a:custGeom>
                <a:avLst/>
                <a:gdLst/>
                <a:ahLst/>
                <a:cxnLst/>
                <a:rect l="l" t="t" r="r" b="b"/>
                <a:pathLst>
                  <a:path w="21981" h="12139" extrusionOk="0">
                    <a:moveTo>
                      <a:pt x="663" y="1"/>
                    </a:moveTo>
                    <a:cubicBezTo>
                      <a:pt x="459" y="1"/>
                      <a:pt x="306" y="103"/>
                      <a:pt x="204" y="256"/>
                    </a:cubicBezTo>
                    <a:cubicBezTo>
                      <a:pt x="102" y="409"/>
                      <a:pt x="51" y="562"/>
                      <a:pt x="51" y="766"/>
                    </a:cubicBezTo>
                    <a:cubicBezTo>
                      <a:pt x="102" y="1123"/>
                      <a:pt x="153" y="1531"/>
                      <a:pt x="102" y="1939"/>
                    </a:cubicBezTo>
                    <a:cubicBezTo>
                      <a:pt x="102" y="2245"/>
                      <a:pt x="102" y="2551"/>
                      <a:pt x="102" y="2806"/>
                    </a:cubicBezTo>
                    <a:lnTo>
                      <a:pt x="51" y="3469"/>
                    </a:lnTo>
                    <a:cubicBezTo>
                      <a:pt x="0" y="3979"/>
                      <a:pt x="0" y="4540"/>
                      <a:pt x="51" y="5101"/>
                    </a:cubicBezTo>
                    <a:cubicBezTo>
                      <a:pt x="102" y="5305"/>
                      <a:pt x="153" y="5560"/>
                      <a:pt x="204" y="5764"/>
                    </a:cubicBezTo>
                    <a:lnTo>
                      <a:pt x="663" y="5917"/>
                    </a:lnTo>
                    <a:lnTo>
                      <a:pt x="2295" y="6478"/>
                    </a:lnTo>
                    <a:cubicBezTo>
                      <a:pt x="7548" y="8314"/>
                      <a:pt x="12750" y="10098"/>
                      <a:pt x="17850" y="12138"/>
                    </a:cubicBezTo>
                    <a:lnTo>
                      <a:pt x="17952" y="12138"/>
                    </a:lnTo>
                    <a:cubicBezTo>
                      <a:pt x="18054" y="12138"/>
                      <a:pt x="18156" y="12087"/>
                      <a:pt x="18258" y="11985"/>
                    </a:cubicBezTo>
                    <a:cubicBezTo>
                      <a:pt x="18258" y="11985"/>
                      <a:pt x="18309" y="11934"/>
                      <a:pt x="18309" y="11883"/>
                    </a:cubicBezTo>
                    <a:cubicBezTo>
                      <a:pt x="19737" y="7549"/>
                      <a:pt x="20910" y="3928"/>
                      <a:pt x="21981" y="664"/>
                    </a:cubicBezTo>
                    <a:cubicBezTo>
                      <a:pt x="21930" y="613"/>
                      <a:pt x="21828" y="562"/>
                      <a:pt x="21777" y="562"/>
                    </a:cubicBezTo>
                    <a:cubicBezTo>
                      <a:pt x="21675" y="511"/>
                      <a:pt x="21573" y="511"/>
                      <a:pt x="21471" y="511"/>
                    </a:cubicBezTo>
                    <a:lnTo>
                      <a:pt x="21420" y="511"/>
                    </a:lnTo>
                    <a:cubicBezTo>
                      <a:pt x="21318" y="511"/>
                      <a:pt x="21165" y="562"/>
                      <a:pt x="21114" y="664"/>
                    </a:cubicBezTo>
                    <a:lnTo>
                      <a:pt x="20808" y="817"/>
                    </a:lnTo>
                    <a:cubicBezTo>
                      <a:pt x="19890" y="1276"/>
                      <a:pt x="18921" y="1633"/>
                      <a:pt x="17952" y="1888"/>
                    </a:cubicBezTo>
                    <a:cubicBezTo>
                      <a:pt x="16269" y="2245"/>
                      <a:pt x="14535" y="2449"/>
                      <a:pt x="12852" y="2449"/>
                    </a:cubicBezTo>
                    <a:lnTo>
                      <a:pt x="12087" y="2449"/>
                    </a:lnTo>
                    <a:cubicBezTo>
                      <a:pt x="9384" y="2347"/>
                      <a:pt x="6732" y="1888"/>
                      <a:pt x="4131" y="1174"/>
                    </a:cubicBezTo>
                    <a:cubicBezTo>
                      <a:pt x="3162" y="868"/>
                      <a:pt x="2295" y="562"/>
                      <a:pt x="1377" y="154"/>
                    </a:cubicBezTo>
                    <a:cubicBezTo>
                      <a:pt x="1275" y="103"/>
                      <a:pt x="1224" y="103"/>
                      <a:pt x="1122" y="103"/>
                    </a:cubicBezTo>
                    <a:lnTo>
                      <a:pt x="1071" y="103"/>
                    </a:lnTo>
                    <a:cubicBezTo>
                      <a:pt x="969" y="52"/>
                      <a:pt x="867" y="1"/>
                      <a:pt x="714"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759;p33">
                <a:extLst>
                  <a:ext uri="{FF2B5EF4-FFF2-40B4-BE49-F238E27FC236}">
                    <a16:creationId xmlns:a16="http://schemas.microsoft.com/office/drawing/2014/main" id="{121241FC-61AD-D693-B231-5D6D0330896B}"/>
                  </a:ext>
                </a:extLst>
              </p:cNvPr>
              <p:cNvSpPr/>
              <p:nvPr/>
            </p:nvSpPr>
            <p:spPr>
              <a:xfrm>
                <a:off x="3246737" y="2574925"/>
                <a:ext cx="313350" cy="195368"/>
              </a:xfrm>
              <a:custGeom>
                <a:avLst/>
                <a:gdLst/>
                <a:ahLst/>
                <a:cxnLst/>
                <a:rect l="l" t="t" r="r" b="b"/>
                <a:pathLst>
                  <a:path w="25194" h="15708" extrusionOk="0">
                    <a:moveTo>
                      <a:pt x="0" y="0"/>
                    </a:moveTo>
                    <a:lnTo>
                      <a:pt x="0" y="0"/>
                    </a:lnTo>
                    <a:cubicBezTo>
                      <a:pt x="969" y="1989"/>
                      <a:pt x="2244" y="3876"/>
                      <a:pt x="3723" y="5559"/>
                    </a:cubicBezTo>
                    <a:cubicBezTo>
                      <a:pt x="5253" y="7344"/>
                      <a:pt x="6936" y="8925"/>
                      <a:pt x="8823" y="10353"/>
                    </a:cubicBezTo>
                    <a:cubicBezTo>
                      <a:pt x="10659" y="11730"/>
                      <a:pt x="12597" y="12954"/>
                      <a:pt x="14586" y="14025"/>
                    </a:cubicBezTo>
                    <a:cubicBezTo>
                      <a:pt x="15249" y="14382"/>
                      <a:pt x="15962" y="14688"/>
                      <a:pt x="16676" y="14943"/>
                    </a:cubicBezTo>
                    <a:cubicBezTo>
                      <a:pt x="17339" y="15198"/>
                      <a:pt x="18002" y="15351"/>
                      <a:pt x="18716" y="15504"/>
                    </a:cubicBezTo>
                    <a:cubicBezTo>
                      <a:pt x="19379" y="15657"/>
                      <a:pt x="20042" y="15708"/>
                      <a:pt x="20756" y="15708"/>
                    </a:cubicBezTo>
                    <a:lnTo>
                      <a:pt x="20909" y="15708"/>
                    </a:lnTo>
                    <a:cubicBezTo>
                      <a:pt x="21266" y="15708"/>
                      <a:pt x="21572" y="15708"/>
                      <a:pt x="21878" y="15657"/>
                    </a:cubicBezTo>
                    <a:cubicBezTo>
                      <a:pt x="22082" y="15657"/>
                      <a:pt x="22235" y="15606"/>
                      <a:pt x="22439" y="15606"/>
                    </a:cubicBezTo>
                    <a:cubicBezTo>
                      <a:pt x="23306" y="13209"/>
                      <a:pt x="24224" y="10863"/>
                      <a:pt x="25091" y="8619"/>
                    </a:cubicBezTo>
                    <a:cubicBezTo>
                      <a:pt x="25193" y="8466"/>
                      <a:pt x="25091" y="8262"/>
                      <a:pt x="24938" y="8160"/>
                    </a:cubicBezTo>
                    <a:cubicBezTo>
                      <a:pt x="24938" y="8109"/>
                      <a:pt x="24887" y="8109"/>
                      <a:pt x="24785" y="8058"/>
                    </a:cubicBezTo>
                    <a:cubicBezTo>
                      <a:pt x="22082" y="6834"/>
                      <a:pt x="19226" y="5814"/>
                      <a:pt x="16319" y="5049"/>
                    </a:cubicBezTo>
                    <a:cubicBezTo>
                      <a:pt x="15300" y="4743"/>
                      <a:pt x="14331" y="4488"/>
                      <a:pt x="13362" y="4233"/>
                    </a:cubicBezTo>
                    <a:cubicBezTo>
                      <a:pt x="11475" y="3723"/>
                      <a:pt x="9486" y="3162"/>
                      <a:pt x="7548" y="2550"/>
                    </a:cubicBezTo>
                    <a:cubicBezTo>
                      <a:pt x="6834" y="2346"/>
                      <a:pt x="6069" y="2091"/>
                      <a:pt x="5355" y="1836"/>
                    </a:cubicBezTo>
                    <a:lnTo>
                      <a:pt x="5253" y="1785"/>
                    </a:lnTo>
                    <a:lnTo>
                      <a:pt x="2907" y="1020"/>
                    </a:lnTo>
                    <a:lnTo>
                      <a:pt x="0" y="0"/>
                    </a:lnTo>
                    <a:close/>
                  </a:path>
                </a:pathLst>
              </a:custGeom>
              <a:solidFill>
                <a:srgbClr val="FFFFFF">
                  <a:alpha val="26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760;p33">
                <a:extLst>
                  <a:ext uri="{FF2B5EF4-FFF2-40B4-BE49-F238E27FC236}">
                    <a16:creationId xmlns:a16="http://schemas.microsoft.com/office/drawing/2014/main" id="{71DEC008-F8DC-5EC7-08C0-345FE10C3B20}"/>
                  </a:ext>
                </a:extLst>
              </p:cNvPr>
              <p:cNvSpPr/>
              <p:nvPr/>
            </p:nvSpPr>
            <p:spPr>
              <a:xfrm>
                <a:off x="3027899" y="2920613"/>
                <a:ext cx="144636" cy="274657"/>
              </a:xfrm>
              <a:custGeom>
                <a:avLst/>
                <a:gdLst/>
                <a:ahLst/>
                <a:cxnLst/>
                <a:rect l="l" t="t" r="r" b="b"/>
                <a:pathLst>
                  <a:path w="11629" h="22083" extrusionOk="0">
                    <a:moveTo>
                      <a:pt x="5968" y="0"/>
                    </a:moveTo>
                    <a:cubicBezTo>
                      <a:pt x="5764" y="0"/>
                      <a:pt x="5560" y="51"/>
                      <a:pt x="5356" y="51"/>
                    </a:cubicBezTo>
                    <a:cubicBezTo>
                      <a:pt x="4999" y="102"/>
                      <a:pt x="4591" y="204"/>
                      <a:pt x="4234" y="357"/>
                    </a:cubicBezTo>
                    <a:cubicBezTo>
                      <a:pt x="3928" y="459"/>
                      <a:pt x="3571" y="663"/>
                      <a:pt x="3316" y="867"/>
                    </a:cubicBezTo>
                    <a:cubicBezTo>
                      <a:pt x="3010" y="1173"/>
                      <a:pt x="2806" y="1530"/>
                      <a:pt x="2704" y="1887"/>
                    </a:cubicBezTo>
                    <a:cubicBezTo>
                      <a:pt x="2602" y="2244"/>
                      <a:pt x="2602" y="2601"/>
                      <a:pt x="2755" y="2907"/>
                    </a:cubicBezTo>
                    <a:cubicBezTo>
                      <a:pt x="2806" y="3060"/>
                      <a:pt x="2908" y="3213"/>
                      <a:pt x="2959" y="3315"/>
                    </a:cubicBezTo>
                    <a:cubicBezTo>
                      <a:pt x="3061" y="3468"/>
                      <a:pt x="3163" y="3621"/>
                      <a:pt x="3265" y="3723"/>
                    </a:cubicBezTo>
                    <a:cubicBezTo>
                      <a:pt x="3367" y="3825"/>
                      <a:pt x="3418" y="3927"/>
                      <a:pt x="3520" y="3978"/>
                    </a:cubicBezTo>
                    <a:cubicBezTo>
                      <a:pt x="3673" y="4182"/>
                      <a:pt x="3775" y="4335"/>
                      <a:pt x="3928" y="4539"/>
                    </a:cubicBezTo>
                    <a:lnTo>
                      <a:pt x="4132" y="4845"/>
                    </a:lnTo>
                    <a:cubicBezTo>
                      <a:pt x="4285" y="5151"/>
                      <a:pt x="4387" y="5457"/>
                      <a:pt x="4489" y="5814"/>
                    </a:cubicBezTo>
                    <a:cubicBezTo>
                      <a:pt x="4642" y="6426"/>
                      <a:pt x="4642" y="7140"/>
                      <a:pt x="4438" y="7803"/>
                    </a:cubicBezTo>
                    <a:cubicBezTo>
                      <a:pt x="4285" y="8262"/>
                      <a:pt x="4132" y="8670"/>
                      <a:pt x="3877" y="9078"/>
                    </a:cubicBezTo>
                    <a:cubicBezTo>
                      <a:pt x="3418" y="9792"/>
                      <a:pt x="2908" y="10455"/>
                      <a:pt x="2347" y="11118"/>
                    </a:cubicBezTo>
                    <a:cubicBezTo>
                      <a:pt x="2143" y="11322"/>
                      <a:pt x="1939" y="11577"/>
                      <a:pt x="1684" y="11832"/>
                    </a:cubicBezTo>
                    <a:cubicBezTo>
                      <a:pt x="1327" y="12291"/>
                      <a:pt x="970" y="12801"/>
                      <a:pt x="664" y="13311"/>
                    </a:cubicBezTo>
                    <a:cubicBezTo>
                      <a:pt x="358" y="13821"/>
                      <a:pt x="154" y="14382"/>
                      <a:pt x="1" y="14943"/>
                    </a:cubicBezTo>
                    <a:cubicBezTo>
                      <a:pt x="1" y="14994"/>
                      <a:pt x="1" y="15045"/>
                      <a:pt x="1" y="15096"/>
                    </a:cubicBezTo>
                    <a:lnTo>
                      <a:pt x="1" y="15300"/>
                    </a:lnTo>
                    <a:cubicBezTo>
                      <a:pt x="1" y="15504"/>
                      <a:pt x="1" y="15708"/>
                      <a:pt x="52" y="15861"/>
                    </a:cubicBezTo>
                    <a:cubicBezTo>
                      <a:pt x="52" y="16065"/>
                      <a:pt x="103" y="16320"/>
                      <a:pt x="154" y="16524"/>
                    </a:cubicBezTo>
                    <a:cubicBezTo>
                      <a:pt x="256" y="16881"/>
                      <a:pt x="358" y="17237"/>
                      <a:pt x="562" y="17594"/>
                    </a:cubicBezTo>
                    <a:cubicBezTo>
                      <a:pt x="664" y="17900"/>
                      <a:pt x="817" y="18206"/>
                      <a:pt x="1021" y="18512"/>
                    </a:cubicBezTo>
                    <a:cubicBezTo>
                      <a:pt x="1225" y="18818"/>
                      <a:pt x="1480" y="19073"/>
                      <a:pt x="1786" y="19379"/>
                    </a:cubicBezTo>
                    <a:cubicBezTo>
                      <a:pt x="2041" y="19634"/>
                      <a:pt x="2347" y="19889"/>
                      <a:pt x="2704" y="20144"/>
                    </a:cubicBezTo>
                    <a:cubicBezTo>
                      <a:pt x="3367" y="20654"/>
                      <a:pt x="4132" y="21113"/>
                      <a:pt x="4948" y="21419"/>
                    </a:cubicBezTo>
                    <a:cubicBezTo>
                      <a:pt x="5356" y="21572"/>
                      <a:pt x="5764" y="21725"/>
                      <a:pt x="6172" y="21827"/>
                    </a:cubicBezTo>
                    <a:cubicBezTo>
                      <a:pt x="6529" y="21929"/>
                      <a:pt x="6886" y="22031"/>
                      <a:pt x="7294" y="22082"/>
                    </a:cubicBezTo>
                    <a:lnTo>
                      <a:pt x="7702" y="22082"/>
                    </a:lnTo>
                    <a:cubicBezTo>
                      <a:pt x="8110" y="22082"/>
                      <a:pt x="8467" y="21980"/>
                      <a:pt x="8824" y="21878"/>
                    </a:cubicBezTo>
                    <a:cubicBezTo>
                      <a:pt x="9742" y="21419"/>
                      <a:pt x="10404" y="20654"/>
                      <a:pt x="10761" y="19736"/>
                    </a:cubicBezTo>
                    <a:cubicBezTo>
                      <a:pt x="10965" y="19175"/>
                      <a:pt x="11118" y="18614"/>
                      <a:pt x="11220" y="18104"/>
                    </a:cubicBezTo>
                    <a:cubicBezTo>
                      <a:pt x="11322" y="17492"/>
                      <a:pt x="11424" y="16932"/>
                      <a:pt x="11475" y="16371"/>
                    </a:cubicBezTo>
                    <a:cubicBezTo>
                      <a:pt x="11577" y="15249"/>
                      <a:pt x="11628" y="14076"/>
                      <a:pt x="11577" y="12954"/>
                    </a:cubicBezTo>
                    <a:lnTo>
                      <a:pt x="11577" y="12801"/>
                    </a:lnTo>
                    <a:cubicBezTo>
                      <a:pt x="11577" y="11934"/>
                      <a:pt x="11577" y="11016"/>
                      <a:pt x="11577" y="10098"/>
                    </a:cubicBezTo>
                    <a:cubicBezTo>
                      <a:pt x="11526" y="8874"/>
                      <a:pt x="11373" y="7599"/>
                      <a:pt x="11169" y="6375"/>
                    </a:cubicBezTo>
                    <a:cubicBezTo>
                      <a:pt x="10965" y="5049"/>
                      <a:pt x="10557" y="3825"/>
                      <a:pt x="9946" y="2652"/>
                    </a:cubicBezTo>
                    <a:cubicBezTo>
                      <a:pt x="9640" y="2142"/>
                      <a:pt x="9283" y="1683"/>
                      <a:pt x="8824" y="1224"/>
                    </a:cubicBezTo>
                    <a:cubicBezTo>
                      <a:pt x="8416" y="867"/>
                      <a:pt x="7906" y="510"/>
                      <a:pt x="7396" y="306"/>
                    </a:cubicBezTo>
                    <a:cubicBezTo>
                      <a:pt x="7090" y="204"/>
                      <a:pt x="6784" y="153"/>
                      <a:pt x="6478" y="102"/>
                    </a:cubicBezTo>
                    <a:lnTo>
                      <a:pt x="5968" y="102"/>
                    </a:lnTo>
                    <a:lnTo>
                      <a:pt x="5968" y="0"/>
                    </a:lnTo>
                    <a:close/>
                  </a:path>
                </a:pathLst>
              </a:custGeom>
              <a:solidFill>
                <a:srgbClr val="FFC1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761;p33">
                <a:extLst>
                  <a:ext uri="{FF2B5EF4-FFF2-40B4-BE49-F238E27FC236}">
                    <a16:creationId xmlns:a16="http://schemas.microsoft.com/office/drawing/2014/main" id="{0793A4DB-76BD-6F8C-4E66-2986AE0B0272}"/>
                  </a:ext>
                </a:extLst>
              </p:cNvPr>
              <p:cNvSpPr/>
              <p:nvPr/>
            </p:nvSpPr>
            <p:spPr>
              <a:xfrm>
                <a:off x="2240755" y="3140072"/>
                <a:ext cx="492214" cy="535347"/>
              </a:xfrm>
              <a:custGeom>
                <a:avLst/>
                <a:gdLst/>
                <a:ahLst/>
                <a:cxnLst/>
                <a:rect l="l" t="t" r="r" b="b"/>
                <a:pathLst>
                  <a:path w="39575" h="43043" extrusionOk="0">
                    <a:moveTo>
                      <a:pt x="37178" y="0"/>
                    </a:moveTo>
                    <a:cubicBezTo>
                      <a:pt x="37127" y="0"/>
                      <a:pt x="37076" y="51"/>
                      <a:pt x="37025" y="51"/>
                    </a:cubicBezTo>
                    <a:cubicBezTo>
                      <a:pt x="36974" y="102"/>
                      <a:pt x="36923" y="153"/>
                      <a:pt x="36872" y="255"/>
                    </a:cubicBezTo>
                    <a:lnTo>
                      <a:pt x="36821" y="255"/>
                    </a:lnTo>
                    <a:cubicBezTo>
                      <a:pt x="36770" y="357"/>
                      <a:pt x="36719" y="408"/>
                      <a:pt x="36719" y="510"/>
                    </a:cubicBezTo>
                    <a:lnTo>
                      <a:pt x="36668" y="969"/>
                    </a:lnTo>
                    <a:lnTo>
                      <a:pt x="36668" y="1122"/>
                    </a:lnTo>
                    <a:cubicBezTo>
                      <a:pt x="36566" y="1581"/>
                      <a:pt x="36515" y="2091"/>
                      <a:pt x="36464" y="2550"/>
                    </a:cubicBezTo>
                    <a:cubicBezTo>
                      <a:pt x="36413" y="3060"/>
                      <a:pt x="36311" y="3570"/>
                      <a:pt x="36209" y="4131"/>
                    </a:cubicBezTo>
                    <a:lnTo>
                      <a:pt x="36209" y="4182"/>
                    </a:lnTo>
                    <a:cubicBezTo>
                      <a:pt x="35546" y="7395"/>
                      <a:pt x="34475" y="10506"/>
                      <a:pt x="32996" y="13464"/>
                    </a:cubicBezTo>
                    <a:lnTo>
                      <a:pt x="32996" y="13515"/>
                    </a:lnTo>
                    <a:cubicBezTo>
                      <a:pt x="31466" y="16626"/>
                      <a:pt x="29528" y="19533"/>
                      <a:pt x="27234" y="22134"/>
                    </a:cubicBezTo>
                    <a:lnTo>
                      <a:pt x="27081" y="22338"/>
                    </a:lnTo>
                    <a:cubicBezTo>
                      <a:pt x="24735" y="24989"/>
                      <a:pt x="22134" y="27335"/>
                      <a:pt x="19227" y="29324"/>
                    </a:cubicBezTo>
                    <a:lnTo>
                      <a:pt x="18921" y="29579"/>
                    </a:lnTo>
                    <a:cubicBezTo>
                      <a:pt x="16116" y="31466"/>
                      <a:pt x="13056" y="32996"/>
                      <a:pt x="9843" y="34169"/>
                    </a:cubicBezTo>
                    <a:cubicBezTo>
                      <a:pt x="6936" y="35189"/>
                      <a:pt x="3877" y="35801"/>
                      <a:pt x="766" y="36056"/>
                    </a:cubicBezTo>
                    <a:lnTo>
                      <a:pt x="307" y="36056"/>
                    </a:lnTo>
                    <a:cubicBezTo>
                      <a:pt x="205" y="36056"/>
                      <a:pt x="154" y="36107"/>
                      <a:pt x="103" y="36158"/>
                    </a:cubicBezTo>
                    <a:cubicBezTo>
                      <a:pt x="52" y="36209"/>
                      <a:pt x="1" y="36311"/>
                      <a:pt x="1" y="36362"/>
                    </a:cubicBezTo>
                    <a:cubicBezTo>
                      <a:pt x="1" y="36464"/>
                      <a:pt x="52" y="36566"/>
                      <a:pt x="103" y="36617"/>
                    </a:cubicBezTo>
                    <a:lnTo>
                      <a:pt x="154" y="36668"/>
                    </a:lnTo>
                    <a:cubicBezTo>
                      <a:pt x="154" y="37688"/>
                      <a:pt x="358" y="38708"/>
                      <a:pt x="664" y="39677"/>
                    </a:cubicBezTo>
                    <a:cubicBezTo>
                      <a:pt x="970" y="40697"/>
                      <a:pt x="1429" y="41717"/>
                      <a:pt x="1939" y="42686"/>
                    </a:cubicBezTo>
                    <a:cubicBezTo>
                      <a:pt x="1939" y="42737"/>
                      <a:pt x="1990" y="42788"/>
                      <a:pt x="2041" y="42839"/>
                    </a:cubicBezTo>
                    <a:cubicBezTo>
                      <a:pt x="2092" y="42890"/>
                      <a:pt x="2143" y="42890"/>
                      <a:pt x="2194" y="42941"/>
                    </a:cubicBezTo>
                    <a:cubicBezTo>
                      <a:pt x="2245" y="42941"/>
                      <a:pt x="2347" y="42992"/>
                      <a:pt x="2398" y="42992"/>
                    </a:cubicBezTo>
                    <a:cubicBezTo>
                      <a:pt x="2500" y="43043"/>
                      <a:pt x="2551" y="43043"/>
                      <a:pt x="2653" y="43043"/>
                    </a:cubicBezTo>
                    <a:lnTo>
                      <a:pt x="3214" y="43043"/>
                    </a:lnTo>
                    <a:cubicBezTo>
                      <a:pt x="3622" y="43043"/>
                      <a:pt x="3979" y="42992"/>
                      <a:pt x="4387" y="42941"/>
                    </a:cubicBezTo>
                    <a:cubicBezTo>
                      <a:pt x="4744" y="42839"/>
                      <a:pt x="5152" y="42737"/>
                      <a:pt x="5508" y="42584"/>
                    </a:cubicBezTo>
                    <a:cubicBezTo>
                      <a:pt x="5814" y="42431"/>
                      <a:pt x="6120" y="42227"/>
                      <a:pt x="6375" y="41972"/>
                    </a:cubicBezTo>
                    <a:cubicBezTo>
                      <a:pt x="6477" y="41870"/>
                      <a:pt x="6579" y="41717"/>
                      <a:pt x="6681" y="41615"/>
                    </a:cubicBezTo>
                    <a:cubicBezTo>
                      <a:pt x="6732" y="41462"/>
                      <a:pt x="6834" y="41360"/>
                      <a:pt x="6885" y="41207"/>
                    </a:cubicBezTo>
                    <a:cubicBezTo>
                      <a:pt x="6987" y="40952"/>
                      <a:pt x="7038" y="40697"/>
                      <a:pt x="7140" y="40442"/>
                    </a:cubicBezTo>
                    <a:cubicBezTo>
                      <a:pt x="7191" y="40136"/>
                      <a:pt x="7242" y="39881"/>
                      <a:pt x="7293" y="39575"/>
                    </a:cubicBezTo>
                    <a:cubicBezTo>
                      <a:pt x="7344" y="39371"/>
                      <a:pt x="7395" y="39116"/>
                      <a:pt x="7446" y="38861"/>
                    </a:cubicBezTo>
                    <a:cubicBezTo>
                      <a:pt x="7497" y="38708"/>
                      <a:pt x="7548" y="38504"/>
                      <a:pt x="7599" y="38300"/>
                    </a:cubicBezTo>
                    <a:cubicBezTo>
                      <a:pt x="7701" y="38402"/>
                      <a:pt x="7803" y="38555"/>
                      <a:pt x="7854" y="38657"/>
                    </a:cubicBezTo>
                    <a:cubicBezTo>
                      <a:pt x="8109" y="39014"/>
                      <a:pt x="8262" y="39320"/>
                      <a:pt x="8466" y="39677"/>
                    </a:cubicBezTo>
                    <a:cubicBezTo>
                      <a:pt x="8466" y="39728"/>
                      <a:pt x="8517" y="39830"/>
                      <a:pt x="8517" y="39881"/>
                    </a:cubicBezTo>
                    <a:cubicBezTo>
                      <a:pt x="8619" y="40085"/>
                      <a:pt x="8772" y="40289"/>
                      <a:pt x="8874" y="40493"/>
                    </a:cubicBezTo>
                    <a:cubicBezTo>
                      <a:pt x="8976" y="40595"/>
                      <a:pt x="9027" y="40697"/>
                      <a:pt x="9129" y="40799"/>
                    </a:cubicBezTo>
                    <a:cubicBezTo>
                      <a:pt x="9231" y="40850"/>
                      <a:pt x="9384" y="40952"/>
                      <a:pt x="9486" y="41003"/>
                    </a:cubicBezTo>
                    <a:cubicBezTo>
                      <a:pt x="9843" y="41156"/>
                      <a:pt x="10149" y="41258"/>
                      <a:pt x="10506" y="41309"/>
                    </a:cubicBezTo>
                    <a:cubicBezTo>
                      <a:pt x="10914" y="41360"/>
                      <a:pt x="11322" y="41411"/>
                      <a:pt x="11781" y="41411"/>
                    </a:cubicBezTo>
                    <a:cubicBezTo>
                      <a:pt x="12189" y="41411"/>
                      <a:pt x="12648" y="41411"/>
                      <a:pt x="13056" y="41360"/>
                    </a:cubicBezTo>
                    <a:cubicBezTo>
                      <a:pt x="13872" y="41258"/>
                      <a:pt x="14739" y="41105"/>
                      <a:pt x="15555" y="41003"/>
                    </a:cubicBezTo>
                    <a:lnTo>
                      <a:pt x="15657" y="41003"/>
                    </a:lnTo>
                    <a:lnTo>
                      <a:pt x="16830" y="40799"/>
                    </a:lnTo>
                    <a:lnTo>
                      <a:pt x="17646" y="40697"/>
                    </a:lnTo>
                    <a:lnTo>
                      <a:pt x="18105" y="40646"/>
                    </a:lnTo>
                    <a:cubicBezTo>
                      <a:pt x="19176" y="40544"/>
                      <a:pt x="20196" y="40391"/>
                      <a:pt x="21216" y="40187"/>
                    </a:cubicBezTo>
                    <a:cubicBezTo>
                      <a:pt x="23256" y="39830"/>
                      <a:pt x="25296" y="39422"/>
                      <a:pt x="27285" y="38912"/>
                    </a:cubicBezTo>
                    <a:cubicBezTo>
                      <a:pt x="29885" y="38249"/>
                      <a:pt x="32486" y="37433"/>
                      <a:pt x="34985" y="36464"/>
                    </a:cubicBezTo>
                    <a:lnTo>
                      <a:pt x="35087" y="36464"/>
                    </a:lnTo>
                    <a:cubicBezTo>
                      <a:pt x="35189" y="36464"/>
                      <a:pt x="35342" y="36362"/>
                      <a:pt x="35393" y="36311"/>
                    </a:cubicBezTo>
                    <a:lnTo>
                      <a:pt x="35444" y="36311"/>
                    </a:lnTo>
                    <a:cubicBezTo>
                      <a:pt x="35495" y="36260"/>
                      <a:pt x="35597" y="36158"/>
                      <a:pt x="35597" y="36107"/>
                    </a:cubicBezTo>
                    <a:cubicBezTo>
                      <a:pt x="35597" y="36056"/>
                      <a:pt x="35597" y="35954"/>
                      <a:pt x="35597" y="35903"/>
                    </a:cubicBezTo>
                    <a:cubicBezTo>
                      <a:pt x="37229" y="33098"/>
                      <a:pt x="38249" y="29630"/>
                      <a:pt x="38810" y="25040"/>
                    </a:cubicBezTo>
                    <a:cubicBezTo>
                      <a:pt x="39014" y="23153"/>
                      <a:pt x="39116" y="21267"/>
                      <a:pt x="39269" y="19176"/>
                    </a:cubicBezTo>
                    <a:cubicBezTo>
                      <a:pt x="39269" y="18870"/>
                      <a:pt x="39269" y="18564"/>
                      <a:pt x="39320" y="18207"/>
                    </a:cubicBezTo>
                    <a:cubicBezTo>
                      <a:pt x="39422" y="16626"/>
                      <a:pt x="39473" y="14994"/>
                      <a:pt x="39524" y="13362"/>
                    </a:cubicBezTo>
                    <a:cubicBezTo>
                      <a:pt x="39575" y="11373"/>
                      <a:pt x="39524" y="9333"/>
                      <a:pt x="39320" y="7344"/>
                    </a:cubicBezTo>
                    <a:cubicBezTo>
                      <a:pt x="39116" y="5355"/>
                      <a:pt x="38708" y="3417"/>
                      <a:pt x="37994" y="1581"/>
                    </a:cubicBezTo>
                    <a:cubicBezTo>
                      <a:pt x="37841" y="1173"/>
                      <a:pt x="37637" y="714"/>
                      <a:pt x="37433" y="255"/>
                    </a:cubicBezTo>
                    <a:cubicBezTo>
                      <a:pt x="37382" y="153"/>
                      <a:pt x="37229" y="102"/>
                      <a:pt x="37127" y="102"/>
                    </a:cubicBezTo>
                    <a:lnTo>
                      <a:pt x="37178" y="0"/>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762;p33">
                <a:extLst>
                  <a:ext uri="{FF2B5EF4-FFF2-40B4-BE49-F238E27FC236}">
                    <a16:creationId xmlns:a16="http://schemas.microsoft.com/office/drawing/2014/main" id="{4CD83B19-6898-CE9A-FCCC-590AA4404368}"/>
                  </a:ext>
                </a:extLst>
              </p:cNvPr>
              <p:cNvSpPr/>
              <p:nvPr/>
            </p:nvSpPr>
            <p:spPr>
              <a:xfrm>
                <a:off x="2242023" y="3337331"/>
                <a:ext cx="489042" cy="338723"/>
              </a:xfrm>
              <a:custGeom>
                <a:avLst/>
                <a:gdLst/>
                <a:ahLst/>
                <a:cxnLst/>
                <a:rect l="l" t="t" r="r" b="b"/>
                <a:pathLst>
                  <a:path w="39320" h="27234" extrusionOk="0">
                    <a:moveTo>
                      <a:pt x="39320" y="1"/>
                    </a:moveTo>
                    <a:lnTo>
                      <a:pt x="39320" y="1"/>
                    </a:lnTo>
                    <a:cubicBezTo>
                      <a:pt x="38606" y="664"/>
                      <a:pt x="37892" y="1276"/>
                      <a:pt x="37229" y="1888"/>
                    </a:cubicBezTo>
                    <a:cubicBezTo>
                      <a:pt x="36515" y="2551"/>
                      <a:pt x="35699" y="3265"/>
                      <a:pt x="34883" y="3928"/>
                    </a:cubicBezTo>
                    <a:cubicBezTo>
                      <a:pt x="33863" y="4795"/>
                      <a:pt x="32741" y="5509"/>
                      <a:pt x="31568" y="6121"/>
                    </a:cubicBezTo>
                    <a:cubicBezTo>
                      <a:pt x="30905" y="6427"/>
                      <a:pt x="30191" y="6682"/>
                      <a:pt x="29426" y="6783"/>
                    </a:cubicBezTo>
                    <a:cubicBezTo>
                      <a:pt x="28967" y="6885"/>
                      <a:pt x="28508" y="6936"/>
                      <a:pt x="28049" y="6936"/>
                    </a:cubicBezTo>
                    <a:lnTo>
                      <a:pt x="27336" y="6936"/>
                    </a:lnTo>
                    <a:cubicBezTo>
                      <a:pt x="27132" y="6936"/>
                      <a:pt x="26877" y="6834"/>
                      <a:pt x="26673" y="6834"/>
                    </a:cubicBezTo>
                    <a:cubicBezTo>
                      <a:pt x="24378" y="9384"/>
                      <a:pt x="21828" y="11628"/>
                      <a:pt x="19023" y="13617"/>
                    </a:cubicBezTo>
                    <a:lnTo>
                      <a:pt x="18717" y="13821"/>
                    </a:lnTo>
                    <a:cubicBezTo>
                      <a:pt x="15912" y="15657"/>
                      <a:pt x="12903" y="17187"/>
                      <a:pt x="9741" y="18309"/>
                    </a:cubicBezTo>
                    <a:cubicBezTo>
                      <a:pt x="6834" y="19329"/>
                      <a:pt x="3775" y="19941"/>
                      <a:pt x="664" y="20196"/>
                    </a:cubicBezTo>
                    <a:lnTo>
                      <a:pt x="307" y="20196"/>
                    </a:lnTo>
                    <a:cubicBezTo>
                      <a:pt x="205" y="20349"/>
                      <a:pt x="103" y="20502"/>
                      <a:pt x="1" y="20706"/>
                    </a:cubicBezTo>
                    <a:cubicBezTo>
                      <a:pt x="1" y="20757"/>
                      <a:pt x="1" y="20757"/>
                      <a:pt x="1" y="20808"/>
                    </a:cubicBezTo>
                    <a:lnTo>
                      <a:pt x="52" y="20859"/>
                    </a:lnTo>
                    <a:cubicBezTo>
                      <a:pt x="103" y="21879"/>
                      <a:pt x="256" y="22848"/>
                      <a:pt x="562" y="23817"/>
                    </a:cubicBezTo>
                    <a:cubicBezTo>
                      <a:pt x="919" y="24888"/>
                      <a:pt x="1327" y="25908"/>
                      <a:pt x="1837" y="26877"/>
                    </a:cubicBezTo>
                    <a:cubicBezTo>
                      <a:pt x="1888" y="26928"/>
                      <a:pt x="1939" y="26979"/>
                      <a:pt x="1990" y="26979"/>
                    </a:cubicBezTo>
                    <a:cubicBezTo>
                      <a:pt x="2041" y="27030"/>
                      <a:pt x="2092" y="27081"/>
                      <a:pt x="2143" y="27081"/>
                    </a:cubicBezTo>
                    <a:cubicBezTo>
                      <a:pt x="2194" y="27132"/>
                      <a:pt x="2245" y="27183"/>
                      <a:pt x="2347" y="27183"/>
                    </a:cubicBezTo>
                    <a:cubicBezTo>
                      <a:pt x="2398" y="27183"/>
                      <a:pt x="2500" y="27234"/>
                      <a:pt x="2602" y="27234"/>
                    </a:cubicBezTo>
                    <a:lnTo>
                      <a:pt x="3163" y="27234"/>
                    </a:lnTo>
                    <a:cubicBezTo>
                      <a:pt x="3520" y="27234"/>
                      <a:pt x="3928" y="27183"/>
                      <a:pt x="4285" y="27081"/>
                    </a:cubicBezTo>
                    <a:cubicBezTo>
                      <a:pt x="4693" y="27030"/>
                      <a:pt x="5050" y="26928"/>
                      <a:pt x="5406" y="26724"/>
                    </a:cubicBezTo>
                    <a:cubicBezTo>
                      <a:pt x="5763" y="26622"/>
                      <a:pt x="6018" y="26418"/>
                      <a:pt x="6273" y="26163"/>
                    </a:cubicBezTo>
                    <a:cubicBezTo>
                      <a:pt x="6426" y="26061"/>
                      <a:pt x="6528" y="25908"/>
                      <a:pt x="6579" y="25755"/>
                    </a:cubicBezTo>
                    <a:cubicBezTo>
                      <a:pt x="6681" y="25653"/>
                      <a:pt x="6732" y="25500"/>
                      <a:pt x="6783" y="25398"/>
                    </a:cubicBezTo>
                    <a:cubicBezTo>
                      <a:pt x="6885" y="25143"/>
                      <a:pt x="6987" y="24888"/>
                      <a:pt x="7038" y="24582"/>
                    </a:cubicBezTo>
                    <a:cubicBezTo>
                      <a:pt x="7089" y="24327"/>
                      <a:pt x="7191" y="24021"/>
                      <a:pt x="7242" y="23766"/>
                    </a:cubicBezTo>
                    <a:cubicBezTo>
                      <a:pt x="7242" y="23511"/>
                      <a:pt x="7293" y="23256"/>
                      <a:pt x="7344" y="23052"/>
                    </a:cubicBezTo>
                    <a:cubicBezTo>
                      <a:pt x="7395" y="22848"/>
                      <a:pt x="7446" y="22695"/>
                      <a:pt x="7548" y="22491"/>
                    </a:cubicBezTo>
                    <a:cubicBezTo>
                      <a:pt x="7650" y="22593"/>
                      <a:pt x="7701" y="22695"/>
                      <a:pt x="7803" y="22848"/>
                    </a:cubicBezTo>
                    <a:cubicBezTo>
                      <a:pt x="8007" y="23154"/>
                      <a:pt x="8211" y="23511"/>
                      <a:pt x="8364" y="23868"/>
                    </a:cubicBezTo>
                    <a:cubicBezTo>
                      <a:pt x="8415" y="23919"/>
                      <a:pt x="8415" y="23970"/>
                      <a:pt x="8466" y="24021"/>
                    </a:cubicBezTo>
                    <a:cubicBezTo>
                      <a:pt x="8568" y="24276"/>
                      <a:pt x="8670" y="24480"/>
                      <a:pt x="8823" y="24684"/>
                    </a:cubicBezTo>
                    <a:cubicBezTo>
                      <a:pt x="8874" y="24786"/>
                      <a:pt x="8976" y="24888"/>
                      <a:pt x="9078" y="24939"/>
                    </a:cubicBezTo>
                    <a:cubicBezTo>
                      <a:pt x="9180" y="25041"/>
                      <a:pt x="9282" y="25143"/>
                      <a:pt x="9435" y="25194"/>
                    </a:cubicBezTo>
                    <a:cubicBezTo>
                      <a:pt x="9741" y="25296"/>
                      <a:pt x="10098" y="25398"/>
                      <a:pt x="10455" y="25449"/>
                    </a:cubicBezTo>
                    <a:cubicBezTo>
                      <a:pt x="10863" y="25551"/>
                      <a:pt x="11271" y="25551"/>
                      <a:pt x="11679" y="25551"/>
                    </a:cubicBezTo>
                    <a:cubicBezTo>
                      <a:pt x="12087" y="25551"/>
                      <a:pt x="12546" y="25551"/>
                      <a:pt x="12954" y="25500"/>
                    </a:cubicBezTo>
                    <a:cubicBezTo>
                      <a:pt x="13770" y="25398"/>
                      <a:pt x="14637" y="25245"/>
                      <a:pt x="15453" y="25143"/>
                    </a:cubicBezTo>
                    <a:lnTo>
                      <a:pt x="15555" y="25143"/>
                    </a:lnTo>
                    <a:lnTo>
                      <a:pt x="16728" y="24939"/>
                    </a:lnTo>
                    <a:lnTo>
                      <a:pt x="17544" y="24837"/>
                    </a:lnTo>
                    <a:lnTo>
                      <a:pt x="18003" y="24786"/>
                    </a:lnTo>
                    <a:cubicBezTo>
                      <a:pt x="19074" y="24684"/>
                      <a:pt x="20094" y="24531"/>
                      <a:pt x="21114" y="24327"/>
                    </a:cubicBezTo>
                    <a:cubicBezTo>
                      <a:pt x="23154" y="23970"/>
                      <a:pt x="25194" y="23562"/>
                      <a:pt x="27183" y="23052"/>
                    </a:cubicBezTo>
                    <a:cubicBezTo>
                      <a:pt x="29783" y="22389"/>
                      <a:pt x="32384" y="21573"/>
                      <a:pt x="34883" y="20604"/>
                    </a:cubicBezTo>
                    <a:lnTo>
                      <a:pt x="34985" y="20604"/>
                    </a:lnTo>
                    <a:cubicBezTo>
                      <a:pt x="35087" y="20604"/>
                      <a:pt x="35240" y="20502"/>
                      <a:pt x="35291" y="20451"/>
                    </a:cubicBezTo>
                    <a:lnTo>
                      <a:pt x="35342" y="20451"/>
                    </a:lnTo>
                    <a:cubicBezTo>
                      <a:pt x="35393" y="20400"/>
                      <a:pt x="35495" y="20298"/>
                      <a:pt x="35495" y="20247"/>
                    </a:cubicBezTo>
                    <a:cubicBezTo>
                      <a:pt x="35495" y="20196"/>
                      <a:pt x="35495" y="20094"/>
                      <a:pt x="35495" y="20043"/>
                    </a:cubicBezTo>
                    <a:cubicBezTo>
                      <a:pt x="37127" y="17238"/>
                      <a:pt x="38147" y="13770"/>
                      <a:pt x="38708" y="9180"/>
                    </a:cubicBezTo>
                    <a:cubicBezTo>
                      <a:pt x="38912" y="7293"/>
                      <a:pt x="39014" y="5407"/>
                      <a:pt x="39167" y="3316"/>
                    </a:cubicBezTo>
                    <a:cubicBezTo>
                      <a:pt x="39167" y="3010"/>
                      <a:pt x="39167" y="2704"/>
                      <a:pt x="39218" y="2347"/>
                    </a:cubicBezTo>
                    <a:cubicBezTo>
                      <a:pt x="39269" y="1582"/>
                      <a:pt x="39269" y="817"/>
                      <a:pt x="393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763;p33">
                <a:extLst>
                  <a:ext uri="{FF2B5EF4-FFF2-40B4-BE49-F238E27FC236}">
                    <a16:creationId xmlns:a16="http://schemas.microsoft.com/office/drawing/2014/main" id="{1A213FEF-A4FA-F6A6-79A7-79FB820FD764}"/>
                  </a:ext>
                </a:extLst>
              </p:cNvPr>
              <p:cNvSpPr/>
              <p:nvPr/>
            </p:nvSpPr>
            <p:spPr>
              <a:xfrm>
                <a:off x="1287433" y="2116976"/>
                <a:ext cx="1382117" cy="1621875"/>
              </a:xfrm>
              <a:custGeom>
                <a:avLst/>
                <a:gdLst/>
                <a:ahLst/>
                <a:cxnLst/>
                <a:rect l="l" t="t" r="r" b="b"/>
                <a:pathLst>
                  <a:path w="111125" h="130402" extrusionOk="0">
                    <a:moveTo>
                      <a:pt x="56608" y="0"/>
                    </a:moveTo>
                    <a:cubicBezTo>
                      <a:pt x="55945" y="0"/>
                      <a:pt x="55231" y="102"/>
                      <a:pt x="54568" y="204"/>
                    </a:cubicBezTo>
                    <a:cubicBezTo>
                      <a:pt x="53854" y="357"/>
                      <a:pt x="53140" y="561"/>
                      <a:pt x="52426" y="816"/>
                    </a:cubicBezTo>
                    <a:cubicBezTo>
                      <a:pt x="51712" y="1020"/>
                      <a:pt x="50947" y="1326"/>
                      <a:pt x="50182" y="1632"/>
                    </a:cubicBezTo>
                    <a:cubicBezTo>
                      <a:pt x="48856" y="2244"/>
                      <a:pt x="47530" y="2907"/>
                      <a:pt x="46255" y="3672"/>
                    </a:cubicBezTo>
                    <a:cubicBezTo>
                      <a:pt x="45694" y="4029"/>
                      <a:pt x="45133" y="4386"/>
                      <a:pt x="44674" y="4743"/>
                    </a:cubicBezTo>
                    <a:cubicBezTo>
                      <a:pt x="44011" y="5202"/>
                      <a:pt x="43399" y="5712"/>
                      <a:pt x="42838" y="6273"/>
                    </a:cubicBezTo>
                    <a:cubicBezTo>
                      <a:pt x="41512" y="7548"/>
                      <a:pt x="40441" y="8976"/>
                      <a:pt x="39574" y="10557"/>
                    </a:cubicBezTo>
                    <a:cubicBezTo>
                      <a:pt x="38656" y="12137"/>
                      <a:pt x="37993" y="13820"/>
                      <a:pt x="37636" y="15554"/>
                    </a:cubicBezTo>
                    <a:cubicBezTo>
                      <a:pt x="37585" y="15962"/>
                      <a:pt x="37483" y="16319"/>
                      <a:pt x="37432" y="16727"/>
                    </a:cubicBezTo>
                    <a:cubicBezTo>
                      <a:pt x="37381" y="16625"/>
                      <a:pt x="37279" y="16523"/>
                      <a:pt x="37177" y="16421"/>
                    </a:cubicBezTo>
                    <a:cubicBezTo>
                      <a:pt x="36769" y="16013"/>
                      <a:pt x="36362" y="15707"/>
                      <a:pt x="35903" y="15452"/>
                    </a:cubicBezTo>
                    <a:cubicBezTo>
                      <a:pt x="34934" y="14942"/>
                      <a:pt x="33812" y="14636"/>
                      <a:pt x="32690" y="14636"/>
                    </a:cubicBezTo>
                    <a:lnTo>
                      <a:pt x="32333" y="14636"/>
                    </a:lnTo>
                    <a:cubicBezTo>
                      <a:pt x="31874" y="14636"/>
                      <a:pt x="31415" y="14636"/>
                      <a:pt x="30956" y="14738"/>
                    </a:cubicBezTo>
                    <a:cubicBezTo>
                      <a:pt x="30344" y="14789"/>
                      <a:pt x="29732" y="14891"/>
                      <a:pt x="29171" y="15044"/>
                    </a:cubicBezTo>
                    <a:cubicBezTo>
                      <a:pt x="27947" y="15401"/>
                      <a:pt x="26774" y="15860"/>
                      <a:pt x="25652" y="16472"/>
                    </a:cubicBezTo>
                    <a:cubicBezTo>
                      <a:pt x="24530" y="17033"/>
                      <a:pt x="23510" y="17747"/>
                      <a:pt x="22592" y="18563"/>
                    </a:cubicBezTo>
                    <a:cubicBezTo>
                      <a:pt x="22133" y="18971"/>
                      <a:pt x="21674" y="19379"/>
                      <a:pt x="21317" y="19838"/>
                    </a:cubicBezTo>
                    <a:cubicBezTo>
                      <a:pt x="20960" y="20246"/>
                      <a:pt x="20603" y="20705"/>
                      <a:pt x="20348" y="21164"/>
                    </a:cubicBezTo>
                    <a:cubicBezTo>
                      <a:pt x="19889" y="21929"/>
                      <a:pt x="19583" y="22745"/>
                      <a:pt x="19481" y="23663"/>
                    </a:cubicBezTo>
                    <a:cubicBezTo>
                      <a:pt x="19481" y="23714"/>
                      <a:pt x="19481" y="23816"/>
                      <a:pt x="19532" y="23867"/>
                    </a:cubicBezTo>
                    <a:lnTo>
                      <a:pt x="19481" y="24020"/>
                    </a:lnTo>
                    <a:cubicBezTo>
                      <a:pt x="19328" y="24173"/>
                      <a:pt x="19379" y="24377"/>
                      <a:pt x="19532" y="24479"/>
                    </a:cubicBezTo>
                    <a:cubicBezTo>
                      <a:pt x="19583" y="24530"/>
                      <a:pt x="19685" y="24530"/>
                      <a:pt x="19736" y="24530"/>
                    </a:cubicBezTo>
                    <a:cubicBezTo>
                      <a:pt x="19838" y="24530"/>
                      <a:pt x="19940" y="24479"/>
                      <a:pt x="19991" y="24377"/>
                    </a:cubicBezTo>
                    <a:cubicBezTo>
                      <a:pt x="20195" y="24122"/>
                      <a:pt x="20399" y="23867"/>
                      <a:pt x="20603" y="23612"/>
                    </a:cubicBezTo>
                    <a:cubicBezTo>
                      <a:pt x="21062" y="23102"/>
                      <a:pt x="21572" y="22643"/>
                      <a:pt x="22133" y="22286"/>
                    </a:cubicBezTo>
                    <a:cubicBezTo>
                      <a:pt x="22949" y="21776"/>
                      <a:pt x="23765" y="21368"/>
                      <a:pt x="24683" y="21062"/>
                    </a:cubicBezTo>
                    <a:cubicBezTo>
                      <a:pt x="25703" y="20705"/>
                      <a:pt x="26825" y="20501"/>
                      <a:pt x="27947" y="20450"/>
                    </a:cubicBezTo>
                    <a:lnTo>
                      <a:pt x="28865" y="20450"/>
                    </a:lnTo>
                    <a:cubicBezTo>
                      <a:pt x="29630" y="20450"/>
                      <a:pt x="30395" y="20501"/>
                      <a:pt x="31109" y="20654"/>
                    </a:cubicBezTo>
                    <a:cubicBezTo>
                      <a:pt x="31772" y="20756"/>
                      <a:pt x="32435" y="20960"/>
                      <a:pt x="33047" y="21215"/>
                    </a:cubicBezTo>
                    <a:cubicBezTo>
                      <a:pt x="32843" y="21266"/>
                      <a:pt x="32690" y="21317"/>
                      <a:pt x="32435" y="21368"/>
                    </a:cubicBezTo>
                    <a:cubicBezTo>
                      <a:pt x="31976" y="21470"/>
                      <a:pt x="31466" y="21674"/>
                      <a:pt x="31007" y="21827"/>
                    </a:cubicBezTo>
                    <a:cubicBezTo>
                      <a:pt x="29987" y="22235"/>
                      <a:pt x="29069" y="22745"/>
                      <a:pt x="28151" y="23306"/>
                    </a:cubicBezTo>
                    <a:cubicBezTo>
                      <a:pt x="27233" y="23867"/>
                      <a:pt x="26366" y="24530"/>
                      <a:pt x="25550" y="25193"/>
                    </a:cubicBezTo>
                    <a:cubicBezTo>
                      <a:pt x="24734" y="25856"/>
                      <a:pt x="23918" y="26621"/>
                      <a:pt x="23000" y="27539"/>
                    </a:cubicBezTo>
                    <a:cubicBezTo>
                      <a:pt x="21419" y="29120"/>
                      <a:pt x="19940" y="30752"/>
                      <a:pt x="18512" y="32537"/>
                    </a:cubicBezTo>
                    <a:cubicBezTo>
                      <a:pt x="17798" y="33404"/>
                      <a:pt x="17135" y="34271"/>
                      <a:pt x="16625" y="34934"/>
                    </a:cubicBezTo>
                    <a:cubicBezTo>
                      <a:pt x="15962" y="35800"/>
                      <a:pt x="15248" y="36718"/>
                      <a:pt x="14585" y="37636"/>
                    </a:cubicBezTo>
                    <a:cubicBezTo>
                      <a:pt x="11628" y="41767"/>
                      <a:pt x="9129" y="46204"/>
                      <a:pt x="7089" y="50896"/>
                    </a:cubicBezTo>
                    <a:cubicBezTo>
                      <a:pt x="4998" y="55639"/>
                      <a:pt x="3366" y="60534"/>
                      <a:pt x="2244" y="65634"/>
                    </a:cubicBezTo>
                    <a:cubicBezTo>
                      <a:pt x="1683" y="68082"/>
                      <a:pt x="1275" y="70581"/>
                      <a:pt x="969" y="73080"/>
                    </a:cubicBezTo>
                    <a:cubicBezTo>
                      <a:pt x="867" y="74304"/>
                      <a:pt x="765" y="75579"/>
                      <a:pt x="663" y="76854"/>
                    </a:cubicBezTo>
                    <a:cubicBezTo>
                      <a:pt x="663" y="77211"/>
                      <a:pt x="612" y="77466"/>
                      <a:pt x="612" y="77925"/>
                    </a:cubicBezTo>
                    <a:lnTo>
                      <a:pt x="561" y="78741"/>
                    </a:lnTo>
                    <a:lnTo>
                      <a:pt x="561" y="78792"/>
                    </a:lnTo>
                    <a:cubicBezTo>
                      <a:pt x="510" y="79557"/>
                      <a:pt x="459" y="80373"/>
                      <a:pt x="408" y="81189"/>
                    </a:cubicBezTo>
                    <a:cubicBezTo>
                      <a:pt x="306" y="82667"/>
                      <a:pt x="204" y="84095"/>
                      <a:pt x="153" y="85472"/>
                    </a:cubicBezTo>
                    <a:cubicBezTo>
                      <a:pt x="0" y="88736"/>
                      <a:pt x="51" y="92000"/>
                      <a:pt x="306" y="95213"/>
                    </a:cubicBezTo>
                    <a:cubicBezTo>
                      <a:pt x="408" y="96692"/>
                      <a:pt x="663" y="98171"/>
                      <a:pt x="969" y="99650"/>
                    </a:cubicBezTo>
                    <a:cubicBezTo>
                      <a:pt x="1122" y="100313"/>
                      <a:pt x="1275" y="100925"/>
                      <a:pt x="1479" y="101537"/>
                    </a:cubicBezTo>
                    <a:cubicBezTo>
                      <a:pt x="1683" y="102098"/>
                      <a:pt x="1938" y="102659"/>
                      <a:pt x="2193" y="103169"/>
                    </a:cubicBezTo>
                    <a:cubicBezTo>
                      <a:pt x="2499" y="103730"/>
                      <a:pt x="2856" y="104189"/>
                      <a:pt x="3315" y="104648"/>
                    </a:cubicBezTo>
                    <a:cubicBezTo>
                      <a:pt x="3774" y="105004"/>
                      <a:pt x="4335" y="105310"/>
                      <a:pt x="4896" y="105463"/>
                    </a:cubicBezTo>
                    <a:lnTo>
                      <a:pt x="4998" y="105463"/>
                    </a:lnTo>
                    <a:cubicBezTo>
                      <a:pt x="5049" y="105463"/>
                      <a:pt x="5100" y="105412"/>
                      <a:pt x="5151" y="105412"/>
                    </a:cubicBezTo>
                    <a:cubicBezTo>
                      <a:pt x="5253" y="105361"/>
                      <a:pt x="5355" y="105259"/>
                      <a:pt x="5355" y="105106"/>
                    </a:cubicBezTo>
                    <a:cubicBezTo>
                      <a:pt x="5355" y="104495"/>
                      <a:pt x="5406" y="103832"/>
                      <a:pt x="5406" y="103271"/>
                    </a:cubicBezTo>
                    <a:cubicBezTo>
                      <a:pt x="5457" y="101741"/>
                      <a:pt x="5508" y="100160"/>
                      <a:pt x="5610" y="98579"/>
                    </a:cubicBezTo>
                    <a:cubicBezTo>
                      <a:pt x="5610" y="98885"/>
                      <a:pt x="5661" y="99242"/>
                      <a:pt x="5712" y="99599"/>
                    </a:cubicBezTo>
                    <a:cubicBezTo>
                      <a:pt x="5865" y="101129"/>
                      <a:pt x="6120" y="102608"/>
                      <a:pt x="6426" y="104087"/>
                    </a:cubicBezTo>
                    <a:cubicBezTo>
                      <a:pt x="6732" y="105514"/>
                      <a:pt x="7140" y="106891"/>
                      <a:pt x="7599" y="108268"/>
                    </a:cubicBezTo>
                    <a:cubicBezTo>
                      <a:pt x="8109" y="109696"/>
                      <a:pt x="8721" y="111124"/>
                      <a:pt x="9435" y="112501"/>
                    </a:cubicBezTo>
                    <a:cubicBezTo>
                      <a:pt x="9486" y="112603"/>
                      <a:pt x="9588" y="112654"/>
                      <a:pt x="9690" y="112654"/>
                    </a:cubicBezTo>
                    <a:cubicBezTo>
                      <a:pt x="10863" y="113878"/>
                      <a:pt x="12189" y="114949"/>
                      <a:pt x="13667" y="115867"/>
                    </a:cubicBezTo>
                    <a:lnTo>
                      <a:pt x="14993" y="116734"/>
                    </a:lnTo>
                    <a:lnTo>
                      <a:pt x="15962" y="117346"/>
                    </a:lnTo>
                    <a:cubicBezTo>
                      <a:pt x="16472" y="117652"/>
                      <a:pt x="16982" y="118009"/>
                      <a:pt x="17390" y="118264"/>
                    </a:cubicBezTo>
                    <a:lnTo>
                      <a:pt x="17441" y="118315"/>
                    </a:lnTo>
                    <a:lnTo>
                      <a:pt x="18512" y="119029"/>
                    </a:lnTo>
                    <a:cubicBezTo>
                      <a:pt x="20399" y="120304"/>
                      <a:pt x="22184" y="121324"/>
                      <a:pt x="23867" y="122293"/>
                    </a:cubicBezTo>
                    <a:cubicBezTo>
                      <a:pt x="24836" y="122803"/>
                      <a:pt x="25805" y="123313"/>
                      <a:pt x="26723" y="123772"/>
                    </a:cubicBezTo>
                    <a:cubicBezTo>
                      <a:pt x="27437" y="124129"/>
                      <a:pt x="28253" y="124537"/>
                      <a:pt x="29171" y="124996"/>
                    </a:cubicBezTo>
                    <a:cubicBezTo>
                      <a:pt x="30956" y="125812"/>
                      <a:pt x="32741" y="126577"/>
                      <a:pt x="34526" y="127240"/>
                    </a:cubicBezTo>
                    <a:cubicBezTo>
                      <a:pt x="36362" y="127903"/>
                      <a:pt x="38248" y="128361"/>
                      <a:pt x="40186" y="128565"/>
                    </a:cubicBezTo>
                    <a:cubicBezTo>
                      <a:pt x="40696" y="128667"/>
                      <a:pt x="41257" y="128667"/>
                      <a:pt x="41818" y="128667"/>
                    </a:cubicBezTo>
                    <a:lnTo>
                      <a:pt x="42940" y="128667"/>
                    </a:lnTo>
                    <a:cubicBezTo>
                      <a:pt x="43042" y="128667"/>
                      <a:pt x="43093" y="128616"/>
                      <a:pt x="43195" y="128514"/>
                    </a:cubicBezTo>
                    <a:cubicBezTo>
                      <a:pt x="43246" y="128463"/>
                      <a:pt x="43246" y="128361"/>
                      <a:pt x="43246" y="128259"/>
                    </a:cubicBezTo>
                    <a:cubicBezTo>
                      <a:pt x="43195" y="128209"/>
                      <a:pt x="43144" y="128107"/>
                      <a:pt x="43093" y="128056"/>
                    </a:cubicBezTo>
                    <a:cubicBezTo>
                      <a:pt x="43042" y="128005"/>
                      <a:pt x="42940" y="128005"/>
                      <a:pt x="42889" y="128005"/>
                    </a:cubicBezTo>
                    <a:cubicBezTo>
                      <a:pt x="42583" y="127087"/>
                      <a:pt x="42277" y="126169"/>
                      <a:pt x="42124" y="125251"/>
                    </a:cubicBezTo>
                    <a:cubicBezTo>
                      <a:pt x="41971" y="124588"/>
                      <a:pt x="41869" y="123925"/>
                      <a:pt x="41767" y="123211"/>
                    </a:cubicBezTo>
                    <a:lnTo>
                      <a:pt x="41767" y="123211"/>
                    </a:lnTo>
                    <a:cubicBezTo>
                      <a:pt x="42430" y="124129"/>
                      <a:pt x="43042" y="125098"/>
                      <a:pt x="43654" y="126016"/>
                    </a:cubicBezTo>
                    <a:cubicBezTo>
                      <a:pt x="44317" y="127087"/>
                      <a:pt x="45082" y="128209"/>
                      <a:pt x="45847" y="129279"/>
                    </a:cubicBezTo>
                    <a:cubicBezTo>
                      <a:pt x="45949" y="129381"/>
                      <a:pt x="46000" y="129432"/>
                      <a:pt x="46102" y="129432"/>
                    </a:cubicBezTo>
                    <a:cubicBezTo>
                      <a:pt x="46153" y="129483"/>
                      <a:pt x="46204" y="129534"/>
                      <a:pt x="46306" y="129585"/>
                    </a:cubicBezTo>
                    <a:cubicBezTo>
                      <a:pt x="46867" y="129738"/>
                      <a:pt x="47428" y="129891"/>
                      <a:pt x="47989" y="129993"/>
                    </a:cubicBezTo>
                    <a:cubicBezTo>
                      <a:pt x="48601" y="130095"/>
                      <a:pt x="49264" y="130197"/>
                      <a:pt x="50029" y="130248"/>
                    </a:cubicBezTo>
                    <a:cubicBezTo>
                      <a:pt x="50794" y="130350"/>
                      <a:pt x="51661" y="130401"/>
                      <a:pt x="52477" y="130401"/>
                    </a:cubicBezTo>
                    <a:cubicBezTo>
                      <a:pt x="53191" y="130401"/>
                      <a:pt x="53905" y="130350"/>
                      <a:pt x="54619" y="130299"/>
                    </a:cubicBezTo>
                    <a:cubicBezTo>
                      <a:pt x="55486" y="130197"/>
                      <a:pt x="56353" y="130044"/>
                      <a:pt x="57220" y="129789"/>
                    </a:cubicBezTo>
                    <a:cubicBezTo>
                      <a:pt x="57577" y="129687"/>
                      <a:pt x="57934" y="129585"/>
                      <a:pt x="58291" y="129432"/>
                    </a:cubicBezTo>
                    <a:cubicBezTo>
                      <a:pt x="58546" y="129330"/>
                      <a:pt x="58750" y="129228"/>
                      <a:pt x="58954" y="129075"/>
                    </a:cubicBezTo>
                    <a:lnTo>
                      <a:pt x="59005" y="129075"/>
                    </a:lnTo>
                    <a:cubicBezTo>
                      <a:pt x="59107" y="129075"/>
                      <a:pt x="59208" y="129024"/>
                      <a:pt x="59259" y="128973"/>
                    </a:cubicBezTo>
                    <a:cubicBezTo>
                      <a:pt x="59259" y="128922"/>
                      <a:pt x="59310" y="128871"/>
                      <a:pt x="59310" y="128820"/>
                    </a:cubicBezTo>
                    <a:cubicBezTo>
                      <a:pt x="59463" y="128718"/>
                      <a:pt x="59463" y="128514"/>
                      <a:pt x="59361" y="128412"/>
                    </a:cubicBezTo>
                    <a:cubicBezTo>
                      <a:pt x="59361" y="128361"/>
                      <a:pt x="59310" y="128361"/>
                      <a:pt x="59310" y="128310"/>
                    </a:cubicBezTo>
                    <a:lnTo>
                      <a:pt x="59310" y="124078"/>
                    </a:lnTo>
                    <a:lnTo>
                      <a:pt x="59310" y="123313"/>
                    </a:lnTo>
                    <a:lnTo>
                      <a:pt x="59310" y="122344"/>
                    </a:lnTo>
                    <a:cubicBezTo>
                      <a:pt x="59310" y="122293"/>
                      <a:pt x="59310" y="122293"/>
                      <a:pt x="59310" y="122242"/>
                    </a:cubicBezTo>
                    <a:cubicBezTo>
                      <a:pt x="59310" y="121120"/>
                      <a:pt x="59361" y="119845"/>
                      <a:pt x="59361" y="118621"/>
                    </a:cubicBezTo>
                    <a:lnTo>
                      <a:pt x="59361" y="118570"/>
                    </a:lnTo>
                    <a:cubicBezTo>
                      <a:pt x="59361" y="118519"/>
                      <a:pt x="59361" y="118417"/>
                      <a:pt x="59361" y="118315"/>
                    </a:cubicBezTo>
                    <a:cubicBezTo>
                      <a:pt x="59310" y="118213"/>
                      <a:pt x="59259" y="118162"/>
                      <a:pt x="59157" y="118111"/>
                    </a:cubicBezTo>
                    <a:cubicBezTo>
                      <a:pt x="58138" y="117805"/>
                      <a:pt x="57067" y="117448"/>
                      <a:pt x="56047" y="117142"/>
                    </a:cubicBezTo>
                    <a:lnTo>
                      <a:pt x="55996" y="117142"/>
                    </a:lnTo>
                    <a:cubicBezTo>
                      <a:pt x="55384" y="116989"/>
                      <a:pt x="54670" y="116785"/>
                      <a:pt x="54007" y="116530"/>
                    </a:cubicBezTo>
                    <a:cubicBezTo>
                      <a:pt x="53038" y="116224"/>
                      <a:pt x="52171" y="115918"/>
                      <a:pt x="51406" y="115612"/>
                    </a:cubicBezTo>
                    <a:cubicBezTo>
                      <a:pt x="50692" y="115306"/>
                      <a:pt x="49978" y="115000"/>
                      <a:pt x="49315" y="114592"/>
                    </a:cubicBezTo>
                    <a:cubicBezTo>
                      <a:pt x="48550" y="114082"/>
                      <a:pt x="47836" y="113521"/>
                      <a:pt x="47173" y="112858"/>
                    </a:cubicBezTo>
                    <a:cubicBezTo>
                      <a:pt x="46510" y="112144"/>
                      <a:pt x="45898" y="111277"/>
                      <a:pt x="45439" y="110410"/>
                    </a:cubicBezTo>
                    <a:cubicBezTo>
                      <a:pt x="44776" y="109135"/>
                      <a:pt x="44266" y="107809"/>
                      <a:pt x="43909" y="106432"/>
                    </a:cubicBezTo>
                    <a:cubicBezTo>
                      <a:pt x="43654" y="105667"/>
                      <a:pt x="43450" y="104902"/>
                      <a:pt x="43246" y="104138"/>
                    </a:cubicBezTo>
                    <a:cubicBezTo>
                      <a:pt x="43042" y="103220"/>
                      <a:pt x="42787" y="102251"/>
                      <a:pt x="42532" y="101282"/>
                    </a:cubicBezTo>
                    <a:lnTo>
                      <a:pt x="42532" y="101333"/>
                    </a:lnTo>
                    <a:cubicBezTo>
                      <a:pt x="40951" y="94805"/>
                      <a:pt x="39931" y="88175"/>
                      <a:pt x="39370" y="81495"/>
                    </a:cubicBezTo>
                    <a:cubicBezTo>
                      <a:pt x="39064" y="78180"/>
                      <a:pt x="38962" y="74865"/>
                      <a:pt x="39064" y="71652"/>
                    </a:cubicBezTo>
                    <a:cubicBezTo>
                      <a:pt x="39064" y="70428"/>
                      <a:pt x="39115" y="69255"/>
                      <a:pt x="39217" y="68184"/>
                    </a:cubicBezTo>
                    <a:cubicBezTo>
                      <a:pt x="39268" y="66909"/>
                      <a:pt x="39370" y="65838"/>
                      <a:pt x="39472" y="64869"/>
                    </a:cubicBezTo>
                    <a:cubicBezTo>
                      <a:pt x="40747" y="63696"/>
                      <a:pt x="42022" y="62574"/>
                      <a:pt x="43399" y="61554"/>
                    </a:cubicBezTo>
                    <a:cubicBezTo>
                      <a:pt x="47989" y="58138"/>
                      <a:pt x="53038" y="55333"/>
                      <a:pt x="58342" y="53242"/>
                    </a:cubicBezTo>
                    <a:cubicBezTo>
                      <a:pt x="61554" y="51967"/>
                      <a:pt x="64869" y="50794"/>
                      <a:pt x="68184" y="49825"/>
                    </a:cubicBezTo>
                    <a:cubicBezTo>
                      <a:pt x="69816" y="49366"/>
                      <a:pt x="71499" y="48958"/>
                      <a:pt x="73182" y="48550"/>
                    </a:cubicBezTo>
                    <a:cubicBezTo>
                      <a:pt x="73947" y="48346"/>
                      <a:pt x="74763" y="48142"/>
                      <a:pt x="75630" y="47989"/>
                    </a:cubicBezTo>
                    <a:lnTo>
                      <a:pt x="76803" y="47734"/>
                    </a:lnTo>
                    <a:cubicBezTo>
                      <a:pt x="77160" y="47683"/>
                      <a:pt x="77517" y="47581"/>
                      <a:pt x="77874" y="47530"/>
                    </a:cubicBezTo>
                    <a:cubicBezTo>
                      <a:pt x="78537" y="47479"/>
                      <a:pt x="79200" y="47428"/>
                      <a:pt x="79761" y="47377"/>
                    </a:cubicBezTo>
                    <a:lnTo>
                      <a:pt x="81087" y="47326"/>
                    </a:lnTo>
                    <a:lnTo>
                      <a:pt x="81953" y="47326"/>
                    </a:lnTo>
                    <a:cubicBezTo>
                      <a:pt x="82769" y="47275"/>
                      <a:pt x="83483" y="47224"/>
                      <a:pt x="84095" y="47122"/>
                    </a:cubicBezTo>
                    <a:cubicBezTo>
                      <a:pt x="84758" y="47071"/>
                      <a:pt x="85472" y="46969"/>
                      <a:pt x="86084" y="46816"/>
                    </a:cubicBezTo>
                    <a:cubicBezTo>
                      <a:pt x="86696" y="46663"/>
                      <a:pt x="87257" y="46459"/>
                      <a:pt x="87767" y="46153"/>
                    </a:cubicBezTo>
                    <a:cubicBezTo>
                      <a:pt x="88073" y="46000"/>
                      <a:pt x="88277" y="45847"/>
                      <a:pt x="88532" y="45592"/>
                    </a:cubicBezTo>
                    <a:cubicBezTo>
                      <a:pt x="88736" y="45388"/>
                      <a:pt x="88940" y="45133"/>
                      <a:pt x="89093" y="44827"/>
                    </a:cubicBezTo>
                    <a:cubicBezTo>
                      <a:pt x="89246" y="44572"/>
                      <a:pt x="89399" y="44266"/>
                      <a:pt x="89501" y="44011"/>
                    </a:cubicBezTo>
                    <a:cubicBezTo>
                      <a:pt x="89603" y="43705"/>
                      <a:pt x="89705" y="43399"/>
                      <a:pt x="89858" y="42991"/>
                    </a:cubicBezTo>
                    <a:lnTo>
                      <a:pt x="90011" y="42481"/>
                    </a:lnTo>
                    <a:cubicBezTo>
                      <a:pt x="90062" y="42226"/>
                      <a:pt x="90164" y="41920"/>
                      <a:pt x="90266" y="41614"/>
                    </a:cubicBezTo>
                    <a:lnTo>
                      <a:pt x="90419" y="41971"/>
                    </a:lnTo>
                    <a:cubicBezTo>
                      <a:pt x="90521" y="42226"/>
                      <a:pt x="90623" y="42481"/>
                      <a:pt x="90674" y="42685"/>
                    </a:cubicBezTo>
                    <a:cubicBezTo>
                      <a:pt x="90725" y="42940"/>
                      <a:pt x="90725" y="43144"/>
                      <a:pt x="90776" y="43348"/>
                    </a:cubicBezTo>
                    <a:lnTo>
                      <a:pt x="90776" y="43501"/>
                    </a:lnTo>
                    <a:lnTo>
                      <a:pt x="90776" y="43603"/>
                    </a:lnTo>
                    <a:cubicBezTo>
                      <a:pt x="90827" y="43909"/>
                      <a:pt x="90878" y="44164"/>
                      <a:pt x="90929" y="44470"/>
                    </a:cubicBezTo>
                    <a:cubicBezTo>
                      <a:pt x="91031" y="44827"/>
                      <a:pt x="91235" y="45184"/>
                      <a:pt x="91490" y="45439"/>
                    </a:cubicBezTo>
                    <a:cubicBezTo>
                      <a:pt x="91898" y="45745"/>
                      <a:pt x="92357" y="45949"/>
                      <a:pt x="92867" y="46102"/>
                    </a:cubicBezTo>
                    <a:cubicBezTo>
                      <a:pt x="93173" y="46153"/>
                      <a:pt x="93428" y="46204"/>
                      <a:pt x="93683" y="46204"/>
                    </a:cubicBezTo>
                    <a:cubicBezTo>
                      <a:pt x="94040" y="46255"/>
                      <a:pt x="94397" y="46255"/>
                      <a:pt x="94754" y="46255"/>
                    </a:cubicBezTo>
                    <a:cubicBezTo>
                      <a:pt x="95417" y="46255"/>
                      <a:pt x="96131" y="46204"/>
                      <a:pt x="96743" y="46153"/>
                    </a:cubicBezTo>
                    <a:lnTo>
                      <a:pt x="97712" y="46051"/>
                    </a:lnTo>
                    <a:lnTo>
                      <a:pt x="98885" y="45949"/>
                    </a:lnTo>
                    <a:cubicBezTo>
                      <a:pt x="99497" y="45898"/>
                      <a:pt x="99956" y="45847"/>
                      <a:pt x="100466" y="45847"/>
                    </a:cubicBezTo>
                    <a:lnTo>
                      <a:pt x="100721" y="45847"/>
                    </a:lnTo>
                    <a:cubicBezTo>
                      <a:pt x="101078" y="45847"/>
                      <a:pt x="101435" y="45898"/>
                      <a:pt x="101792" y="45949"/>
                    </a:cubicBezTo>
                    <a:lnTo>
                      <a:pt x="101894" y="45949"/>
                    </a:lnTo>
                    <a:cubicBezTo>
                      <a:pt x="102251" y="45949"/>
                      <a:pt x="102710" y="46000"/>
                      <a:pt x="103220" y="46051"/>
                    </a:cubicBezTo>
                    <a:cubicBezTo>
                      <a:pt x="105412" y="46357"/>
                      <a:pt x="107554" y="46816"/>
                      <a:pt x="109696" y="47326"/>
                    </a:cubicBezTo>
                    <a:lnTo>
                      <a:pt x="109696" y="47377"/>
                    </a:lnTo>
                    <a:lnTo>
                      <a:pt x="110359" y="47530"/>
                    </a:lnTo>
                    <a:cubicBezTo>
                      <a:pt x="110818" y="46255"/>
                      <a:pt x="111073" y="44878"/>
                      <a:pt x="111073" y="43501"/>
                    </a:cubicBezTo>
                    <a:cubicBezTo>
                      <a:pt x="111124" y="41971"/>
                      <a:pt x="110971" y="40390"/>
                      <a:pt x="110716" y="38809"/>
                    </a:cubicBezTo>
                    <a:cubicBezTo>
                      <a:pt x="110461" y="37228"/>
                      <a:pt x="110104" y="35698"/>
                      <a:pt x="109645" y="34118"/>
                    </a:cubicBezTo>
                    <a:cubicBezTo>
                      <a:pt x="109237" y="32792"/>
                      <a:pt x="108778" y="31415"/>
                      <a:pt x="108268" y="30089"/>
                    </a:cubicBezTo>
                    <a:cubicBezTo>
                      <a:pt x="107707" y="28610"/>
                      <a:pt x="107044" y="27182"/>
                      <a:pt x="106330" y="25805"/>
                    </a:cubicBezTo>
                    <a:cubicBezTo>
                      <a:pt x="105565" y="24428"/>
                      <a:pt x="104699" y="23102"/>
                      <a:pt x="103781" y="21878"/>
                    </a:cubicBezTo>
                    <a:cubicBezTo>
                      <a:pt x="101894" y="19379"/>
                      <a:pt x="99650" y="17186"/>
                      <a:pt x="97151" y="15299"/>
                    </a:cubicBezTo>
                    <a:cubicBezTo>
                      <a:pt x="94499" y="13361"/>
                      <a:pt x="91643" y="11780"/>
                      <a:pt x="88634" y="10608"/>
                    </a:cubicBezTo>
                    <a:cubicBezTo>
                      <a:pt x="85319" y="9282"/>
                      <a:pt x="81801" y="8415"/>
                      <a:pt x="78282" y="8109"/>
                    </a:cubicBezTo>
                    <a:cubicBezTo>
                      <a:pt x="77109" y="7956"/>
                      <a:pt x="75936" y="7905"/>
                      <a:pt x="74763" y="7905"/>
                    </a:cubicBezTo>
                    <a:cubicBezTo>
                      <a:pt x="72519" y="7905"/>
                      <a:pt x="70224" y="8109"/>
                      <a:pt x="68031" y="8517"/>
                    </a:cubicBezTo>
                    <a:cubicBezTo>
                      <a:pt x="64614" y="9129"/>
                      <a:pt x="61299" y="10149"/>
                      <a:pt x="58189" y="11577"/>
                    </a:cubicBezTo>
                    <a:cubicBezTo>
                      <a:pt x="54466" y="13259"/>
                      <a:pt x="50947" y="15401"/>
                      <a:pt x="47785" y="17951"/>
                    </a:cubicBezTo>
                    <a:cubicBezTo>
                      <a:pt x="47887" y="16880"/>
                      <a:pt x="48040" y="15860"/>
                      <a:pt x="48244" y="14840"/>
                    </a:cubicBezTo>
                    <a:cubicBezTo>
                      <a:pt x="48703" y="12443"/>
                      <a:pt x="49417" y="10098"/>
                      <a:pt x="50488" y="7854"/>
                    </a:cubicBezTo>
                    <a:cubicBezTo>
                      <a:pt x="51100" y="6528"/>
                      <a:pt x="51916" y="5304"/>
                      <a:pt x="52834" y="4233"/>
                    </a:cubicBezTo>
                    <a:cubicBezTo>
                      <a:pt x="53548" y="3417"/>
                      <a:pt x="54313" y="2754"/>
                      <a:pt x="55231" y="2142"/>
                    </a:cubicBezTo>
                    <a:cubicBezTo>
                      <a:pt x="55996" y="1632"/>
                      <a:pt x="56812" y="1224"/>
                      <a:pt x="57730" y="918"/>
                    </a:cubicBezTo>
                    <a:lnTo>
                      <a:pt x="57934" y="867"/>
                    </a:lnTo>
                    <a:lnTo>
                      <a:pt x="58240" y="918"/>
                    </a:lnTo>
                    <a:lnTo>
                      <a:pt x="58342" y="918"/>
                    </a:lnTo>
                    <a:cubicBezTo>
                      <a:pt x="58444" y="918"/>
                      <a:pt x="58597" y="816"/>
                      <a:pt x="58648" y="714"/>
                    </a:cubicBezTo>
                    <a:cubicBezTo>
                      <a:pt x="58699" y="612"/>
                      <a:pt x="58648" y="459"/>
                      <a:pt x="58597" y="408"/>
                    </a:cubicBezTo>
                    <a:cubicBezTo>
                      <a:pt x="58597" y="357"/>
                      <a:pt x="58597" y="357"/>
                      <a:pt x="58597" y="306"/>
                    </a:cubicBezTo>
                    <a:cubicBezTo>
                      <a:pt x="58546" y="153"/>
                      <a:pt x="58444" y="51"/>
                      <a:pt x="58291" y="51"/>
                    </a:cubicBezTo>
                    <a:lnTo>
                      <a:pt x="58189" y="51"/>
                    </a:lnTo>
                    <a:lnTo>
                      <a:pt x="57934" y="102"/>
                    </a:lnTo>
                    <a:cubicBezTo>
                      <a:pt x="57475" y="51"/>
                      <a:pt x="57067" y="0"/>
                      <a:pt x="5665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764;p33">
                <a:extLst>
                  <a:ext uri="{FF2B5EF4-FFF2-40B4-BE49-F238E27FC236}">
                    <a16:creationId xmlns:a16="http://schemas.microsoft.com/office/drawing/2014/main" id="{74377C14-4533-4D1F-6A25-464DDF87173F}"/>
                  </a:ext>
                </a:extLst>
              </p:cNvPr>
              <p:cNvSpPr/>
              <p:nvPr/>
            </p:nvSpPr>
            <p:spPr>
              <a:xfrm>
                <a:off x="1532265" y="3032874"/>
                <a:ext cx="159847" cy="270851"/>
              </a:xfrm>
              <a:custGeom>
                <a:avLst/>
                <a:gdLst/>
                <a:ahLst/>
                <a:cxnLst/>
                <a:rect l="l" t="t" r="r" b="b"/>
                <a:pathLst>
                  <a:path w="12852" h="21777" extrusionOk="0">
                    <a:moveTo>
                      <a:pt x="7548" y="1"/>
                    </a:moveTo>
                    <a:cubicBezTo>
                      <a:pt x="7089" y="1"/>
                      <a:pt x="6579" y="52"/>
                      <a:pt x="6120" y="256"/>
                    </a:cubicBezTo>
                    <a:cubicBezTo>
                      <a:pt x="5814" y="358"/>
                      <a:pt x="5559" y="460"/>
                      <a:pt x="5304" y="664"/>
                    </a:cubicBezTo>
                    <a:cubicBezTo>
                      <a:pt x="5049" y="817"/>
                      <a:pt x="4794" y="970"/>
                      <a:pt x="4539" y="1174"/>
                    </a:cubicBezTo>
                    <a:cubicBezTo>
                      <a:pt x="4080" y="1633"/>
                      <a:pt x="3621" y="2092"/>
                      <a:pt x="3213" y="2653"/>
                    </a:cubicBezTo>
                    <a:cubicBezTo>
                      <a:pt x="2805" y="3214"/>
                      <a:pt x="2448" y="3826"/>
                      <a:pt x="2142" y="4438"/>
                    </a:cubicBezTo>
                    <a:cubicBezTo>
                      <a:pt x="1836" y="5050"/>
                      <a:pt x="1530" y="5662"/>
                      <a:pt x="1326" y="6274"/>
                    </a:cubicBezTo>
                    <a:cubicBezTo>
                      <a:pt x="1071" y="6886"/>
                      <a:pt x="867" y="7447"/>
                      <a:pt x="663" y="8058"/>
                    </a:cubicBezTo>
                    <a:cubicBezTo>
                      <a:pt x="459" y="8721"/>
                      <a:pt x="306" y="9384"/>
                      <a:pt x="204" y="10098"/>
                    </a:cubicBezTo>
                    <a:cubicBezTo>
                      <a:pt x="51" y="10914"/>
                      <a:pt x="0" y="11781"/>
                      <a:pt x="0" y="12699"/>
                    </a:cubicBezTo>
                    <a:cubicBezTo>
                      <a:pt x="51" y="13515"/>
                      <a:pt x="204" y="14331"/>
                      <a:pt x="459" y="15147"/>
                    </a:cubicBezTo>
                    <a:cubicBezTo>
                      <a:pt x="714" y="15963"/>
                      <a:pt x="1071" y="16677"/>
                      <a:pt x="1530" y="17391"/>
                    </a:cubicBezTo>
                    <a:cubicBezTo>
                      <a:pt x="1989" y="18105"/>
                      <a:pt x="2601" y="18768"/>
                      <a:pt x="3315" y="19329"/>
                    </a:cubicBezTo>
                    <a:cubicBezTo>
                      <a:pt x="3825" y="19737"/>
                      <a:pt x="4386" y="20094"/>
                      <a:pt x="4998" y="20400"/>
                    </a:cubicBezTo>
                    <a:cubicBezTo>
                      <a:pt x="5661" y="20808"/>
                      <a:pt x="6375" y="21165"/>
                      <a:pt x="7140" y="21420"/>
                    </a:cubicBezTo>
                    <a:cubicBezTo>
                      <a:pt x="7752" y="21675"/>
                      <a:pt x="8466" y="21777"/>
                      <a:pt x="9129" y="21777"/>
                    </a:cubicBezTo>
                    <a:lnTo>
                      <a:pt x="9435" y="21777"/>
                    </a:lnTo>
                    <a:cubicBezTo>
                      <a:pt x="9792" y="21777"/>
                      <a:pt x="10098" y="21675"/>
                      <a:pt x="10455" y="21573"/>
                    </a:cubicBezTo>
                    <a:cubicBezTo>
                      <a:pt x="10710" y="21471"/>
                      <a:pt x="10914" y="21318"/>
                      <a:pt x="11118" y="21114"/>
                    </a:cubicBezTo>
                    <a:cubicBezTo>
                      <a:pt x="11271" y="20910"/>
                      <a:pt x="11424" y="20706"/>
                      <a:pt x="11526" y="20451"/>
                    </a:cubicBezTo>
                    <a:cubicBezTo>
                      <a:pt x="11679" y="20196"/>
                      <a:pt x="11730" y="19941"/>
                      <a:pt x="11832" y="19635"/>
                    </a:cubicBezTo>
                    <a:cubicBezTo>
                      <a:pt x="11934" y="19023"/>
                      <a:pt x="11985" y="18411"/>
                      <a:pt x="12036" y="17748"/>
                    </a:cubicBezTo>
                    <a:cubicBezTo>
                      <a:pt x="12036" y="16983"/>
                      <a:pt x="12036" y="16269"/>
                      <a:pt x="11985" y="15555"/>
                    </a:cubicBezTo>
                    <a:lnTo>
                      <a:pt x="11985" y="15249"/>
                    </a:lnTo>
                    <a:cubicBezTo>
                      <a:pt x="11985" y="14739"/>
                      <a:pt x="11934" y="14178"/>
                      <a:pt x="11934" y="13668"/>
                    </a:cubicBezTo>
                    <a:lnTo>
                      <a:pt x="11934" y="13107"/>
                    </a:lnTo>
                    <a:lnTo>
                      <a:pt x="11985" y="11883"/>
                    </a:lnTo>
                    <a:cubicBezTo>
                      <a:pt x="12036" y="11118"/>
                      <a:pt x="12138" y="10302"/>
                      <a:pt x="12240" y="9435"/>
                    </a:cubicBezTo>
                    <a:cubicBezTo>
                      <a:pt x="12342" y="8058"/>
                      <a:pt x="12546" y="6580"/>
                      <a:pt x="12699" y="5101"/>
                    </a:cubicBezTo>
                    <a:cubicBezTo>
                      <a:pt x="12801" y="4999"/>
                      <a:pt x="12852" y="4846"/>
                      <a:pt x="12801" y="4693"/>
                    </a:cubicBezTo>
                    <a:lnTo>
                      <a:pt x="12750" y="4642"/>
                    </a:lnTo>
                    <a:lnTo>
                      <a:pt x="12750" y="4591"/>
                    </a:lnTo>
                    <a:cubicBezTo>
                      <a:pt x="12801" y="4438"/>
                      <a:pt x="12699" y="4336"/>
                      <a:pt x="12597" y="4234"/>
                    </a:cubicBezTo>
                    <a:cubicBezTo>
                      <a:pt x="12342" y="3673"/>
                      <a:pt x="12087" y="3112"/>
                      <a:pt x="11730" y="2602"/>
                    </a:cubicBezTo>
                    <a:cubicBezTo>
                      <a:pt x="11322" y="1939"/>
                      <a:pt x="10812" y="1378"/>
                      <a:pt x="10200" y="868"/>
                    </a:cubicBezTo>
                    <a:cubicBezTo>
                      <a:pt x="9537" y="409"/>
                      <a:pt x="8772" y="103"/>
                      <a:pt x="7956" y="1"/>
                    </a:cubicBezTo>
                    <a:close/>
                  </a:path>
                </a:pathLst>
              </a:custGeom>
              <a:solidFill>
                <a:srgbClr val="FFCD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765;p33">
                <a:extLst>
                  <a:ext uri="{FF2B5EF4-FFF2-40B4-BE49-F238E27FC236}">
                    <a16:creationId xmlns:a16="http://schemas.microsoft.com/office/drawing/2014/main" id="{580BBF38-5E0A-2496-34C4-65655552B8CF}"/>
                  </a:ext>
                </a:extLst>
              </p:cNvPr>
              <p:cNvSpPr/>
              <p:nvPr/>
            </p:nvSpPr>
            <p:spPr>
              <a:xfrm>
                <a:off x="1576033" y="3091865"/>
                <a:ext cx="117348" cy="72958"/>
              </a:xfrm>
              <a:custGeom>
                <a:avLst/>
                <a:gdLst/>
                <a:ahLst/>
                <a:cxnLst/>
                <a:rect l="l" t="t" r="r" b="b"/>
                <a:pathLst>
                  <a:path w="9435" h="5866" extrusionOk="0">
                    <a:moveTo>
                      <a:pt x="3366" y="1"/>
                    </a:moveTo>
                    <a:lnTo>
                      <a:pt x="3417" y="52"/>
                    </a:lnTo>
                    <a:cubicBezTo>
                      <a:pt x="3009" y="52"/>
                      <a:pt x="2601" y="154"/>
                      <a:pt x="2244" y="307"/>
                    </a:cubicBezTo>
                    <a:cubicBezTo>
                      <a:pt x="1836" y="460"/>
                      <a:pt x="1479" y="715"/>
                      <a:pt x="1173" y="970"/>
                    </a:cubicBezTo>
                    <a:cubicBezTo>
                      <a:pt x="765" y="1225"/>
                      <a:pt x="459" y="1582"/>
                      <a:pt x="204" y="1939"/>
                    </a:cubicBezTo>
                    <a:cubicBezTo>
                      <a:pt x="0" y="2245"/>
                      <a:pt x="51" y="2653"/>
                      <a:pt x="357" y="2857"/>
                    </a:cubicBezTo>
                    <a:cubicBezTo>
                      <a:pt x="469" y="2931"/>
                      <a:pt x="608" y="2979"/>
                      <a:pt x="735" y="2979"/>
                    </a:cubicBezTo>
                    <a:cubicBezTo>
                      <a:pt x="781" y="2979"/>
                      <a:pt x="826" y="2972"/>
                      <a:pt x="867" y="2959"/>
                    </a:cubicBezTo>
                    <a:cubicBezTo>
                      <a:pt x="1071" y="2908"/>
                      <a:pt x="1224" y="2806"/>
                      <a:pt x="1275" y="2704"/>
                    </a:cubicBezTo>
                    <a:lnTo>
                      <a:pt x="1479" y="2449"/>
                    </a:lnTo>
                    <a:cubicBezTo>
                      <a:pt x="1836" y="1990"/>
                      <a:pt x="2346" y="1684"/>
                      <a:pt x="2856" y="1480"/>
                    </a:cubicBezTo>
                    <a:cubicBezTo>
                      <a:pt x="3162" y="1378"/>
                      <a:pt x="3417" y="1327"/>
                      <a:pt x="3723" y="1327"/>
                    </a:cubicBezTo>
                    <a:cubicBezTo>
                      <a:pt x="3813" y="1312"/>
                      <a:pt x="3907" y="1305"/>
                      <a:pt x="4002" y="1305"/>
                    </a:cubicBezTo>
                    <a:cubicBezTo>
                      <a:pt x="4234" y="1305"/>
                      <a:pt x="4476" y="1342"/>
                      <a:pt x="4692" y="1378"/>
                    </a:cubicBezTo>
                    <a:cubicBezTo>
                      <a:pt x="5100" y="1429"/>
                      <a:pt x="5406" y="1582"/>
                      <a:pt x="5763" y="1735"/>
                    </a:cubicBezTo>
                    <a:cubicBezTo>
                      <a:pt x="6120" y="1888"/>
                      <a:pt x="6426" y="2092"/>
                      <a:pt x="6681" y="2347"/>
                    </a:cubicBezTo>
                    <a:cubicBezTo>
                      <a:pt x="6987" y="2602"/>
                      <a:pt x="7242" y="2857"/>
                      <a:pt x="7446" y="3163"/>
                    </a:cubicBezTo>
                    <a:cubicBezTo>
                      <a:pt x="7599" y="3468"/>
                      <a:pt x="7803" y="3774"/>
                      <a:pt x="7905" y="4080"/>
                    </a:cubicBezTo>
                    <a:cubicBezTo>
                      <a:pt x="8007" y="4386"/>
                      <a:pt x="8058" y="4743"/>
                      <a:pt x="8109" y="5049"/>
                    </a:cubicBezTo>
                    <a:lnTo>
                      <a:pt x="8109" y="5151"/>
                    </a:lnTo>
                    <a:lnTo>
                      <a:pt x="8109" y="5304"/>
                    </a:lnTo>
                    <a:cubicBezTo>
                      <a:pt x="8109" y="5406"/>
                      <a:pt x="8160" y="5508"/>
                      <a:pt x="8262" y="5610"/>
                    </a:cubicBezTo>
                    <a:cubicBezTo>
                      <a:pt x="8364" y="5763"/>
                      <a:pt x="8568" y="5814"/>
                      <a:pt x="8721" y="5865"/>
                    </a:cubicBezTo>
                    <a:cubicBezTo>
                      <a:pt x="8925" y="5865"/>
                      <a:pt x="9078" y="5814"/>
                      <a:pt x="9231" y="5661"/>
                    </a:cubicBezTo>
                    <a:cubicBezTo>
                      <a:pt x="9333" y="5559"/>
                      <a:pt x="9435" y="5406"/>
                      <a:pt x="9435" y="5202"/>
                    </a:cubicBezTo>
                    <a:cubicBezTo>
                      <a:pt x="9435" y="4743"/>
                      <a:pt x="9333" y="4335"/>
                      <a:pt x="9231" y="3876"/>
                    </a:cubicBezTo>
                    <a:cubicBezTo>
                      <a:pt x="9078" y="3468"/>
                      <a:pt x="8925" y="3061"/>
                      <a:pt x="8721" y="2704"/>
                    </a:cubicBezTo>
                    <a:cubicBezTo>
                      <a:pt x="8262" y="1990"/>
                      <a:pt x="7650" y="1378"/>
                      <a:pt x="6936" y="919"/>
                    </a:cubicBezTo>
                    <a:cubicBezTo>
                      <a:pt x="6273" y="460"/>
                      <a:pt x="5457" y="154"/>
                      <a:pt x="4641" y="52"/>
                    </a:cubicBezTo>
                    <a:cubicBezTo>
                      <a:pt x="4437" y="1"/>
                      <a:pt x="4233" y="1"/>
                      <a:pt x="4029" y="1"/>
                    </a:cubicBezTo>
                    <a:close/>
                  </a:path>
                </a:pathLst>
              </a:custGeom>
              <a:solidFill>
                <a:srgbClr val="1522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766;p33">
                <a:extLst>
                  <a:ext uri="{FF2B5EF4-FFF2-40B4-BE49-F238E27FC236}">
                    <a16:creationId xmlns:a16="http://schemas.microsoft.com/office/drawing/2014/main" id="{5011B707-8600-9C06-D2D6-995A329F4B3B}"/>
                  </a:ext>
                </a:extLst>
              </p:cNvPr>
              <p:cNvSpPr/>
              <p:nvPr/>
            </p:nvSpPr>
            <p:spPr>
              <a:xfrm>
                <a:off x="1607736" y="3102810"/>
                <a:ext cx="64078" cy="79525"/>
              </a:xfrm>
              <a:custGeom>
                <a:avLst/>
                <a:gdLst/>
                <a:ahLst/>
                <a:cxnLst/>
                <a:rect l="l" t="t" r="r" b="b"/>
                <a:pathLst>
                  <a:path w="5152" h="6394" extrusionOk="0">
                    <a:moveTo>
                      <a:pt x="4208" y="0"/>
                    </a:moveTo>
                    <a:cubicBezTo>
                      <a:pt x="4183" y="0"/>
                      <a:pt x="4157" y="13"/>
                      <a:pt x="4132" y="39"/>
                    </a:cubicBezTo>
                    <a:cubicBezTo>
                      <a:pt x="3469" y="141"/>
                      <a:pt x="2806" y="345"/>
                      <a:pt x="2245" y="651"/>
                    </a:cubicBezTo>
                    <a:cubicBezTo>
                      <a:pt x="1633" y="1008"/>
                      <a:pt x="1123" y="1416"/>
                      <a:pt x="766" y="1926"/>
                    </a:cubicBezTo>
                    <a:cubicBezTo>
                      <a:pt x="358" y="2486"/>
                      <a:pt x="154" y="3098"/>
                      <a:pt x="52" y="3710"/>
                    </a:cubicBezTo>
                    <a:cubicBezTo>
                      <a:pt x="1" y="4118"/>
                      <a:pt x="1" y="4475"/>
                      <a:pt x="52" y="4832"/>
                    </a:cubicBezTo>
                    <a:cubicBezTo>
                      <a:pt x="103" y="5189"/>
                      <a:pt x="154" y="5546"/>
                      <a:pt x="307" y="5852"/>
                    </a:cubicBezTo>
                    <a:lnTo>
                      <a:pt x="358" y="6005"/>
                    </a:lnTo>
                    <a:cubicBezTo>
                      <a:pt x="479" y="6247"/>
                      <a:pt x="696" y="6394"/>
                      <a:pt x="907" y="6394"/>
                    </a:cubicBezTo>
                    <a:cubicBezTo>
                      <a:pt x="963" y="6394"/>
                      <a:pt x="1019" y="6384"/>
                      <a:pt x="1072" y="6362"/>
                    </a:cubicBezTo>
                    <a:cubicBezTo>
                      <a:pt x="1276" y="6362"/>
                      <a:pt x="1429" y="6260"/>
                      <a:pt x="1531" y="6107"/>
                    </a:cubicBezTo>
                    <a:cubicBezTo>
                      <a:pt x="1633" y="5954"/>
                      <a:pt x="1633" y="5750"/>
                      <a:pt x="1633" y="5597"/>
                    </a:cubicBezTo>
                    <a:cubicBezTo>
                      <a:pt x="1480" y="5240"/>
                      <a:pt x="1378" y="4832"/>
                      <a:pt x="1378" y="4475"/>
                    </a:cubicBezTo>
                    <a:cubicBezTo>
                      <a:pt x="1327" y="4220"/>
                      <a:pt x="1378" y="3965"/>
                      <a:pt x="1378" y="3710"/>
                    </a:cubicBezTo>
                    <a:cubicBezTo>
                      <a:pt x="1429" y="3506"/>
                      <a:pt x="1531" y="3302"/>
                      <a:pt x="1582" y="3098"/>
                    </a:cubicBezTo>
                    <a:cubicBezTo>
                      <a:pt x="1684" y="2894"/>
                      <a:pt x="1837" y="2741"/>
                      <a:pt x="1939" y="2537"/>
                    </a:cubicBezTo>
                    <a:cubicBezTo>
                      <a:pt x="2143" y="2384"/>
                      <a:pt x="2347" y="2181"/>
                      <a:pt x="2551" y="2028"/>
                    </a:cubicBezTo>
                    <a:cubicBezTo>
                      <a:pt x="2857" y="1875"/>
                      <a:pt x="3163" y="1671"/>
                      <a:pt x="3469" y="1569"/>
                    </a:cubicBezTo>
                    <a:cubicBezTo>
                      <a:pt x="3775" y="1467"/>
                      <a:pt x="4081" y="1416"/>
                      <a:pt x="4387" y="1365"/>
                    </a:cubicBezTo>
                    <a:cubicBezTo>
                      <a:pt x="4999" y="1212"/>
                      <a:pt x="5152" y="447"/>
                      <a:pt x="4642" y="141"/>
                    </a:cubicBezTo>
                    <a:cubicBezTo>
                      <a:pt x="4567" y="66"/>
                      <a:pt x="4465" y="19"/>
                      <a:pt x="4376" y="19"/>
                    </a:cubicBezTo>
                    <a:cubicBezTo>
                      <a:pt x="4343" y="19"/>
                      <a:pt x="4312" y="25"/>
                      <a:pt x="4285" y="39"/>
                    </a:cubicBezTo>
                    <a:cubicBezTo>
                      <a:pt x="4259" y="13"/>
                      <a:pt x="4234" y="0"/>
                      <a:pt x="4208" y="0"/>
                    </a:cubicBezTo>
                    <a:close/>
                  </a:path>
                </a:pathLst>
              </a:custGeom>
              <a:solidFill>
                <a:srgbClr val="1522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767;p33">
                <a:extLst>
                  <a:ext uri="{FF2B5EF4-FFF2-40B4-BE49-F238E27FC236}">
                    <a16:creationId xmlns:a16="http://schemas.microsoft.com/office/drawing/2014/main" id="{A20FF6C6-D102-FE64-3039-7A47C9E6C2D1}"/>
                  </a:ext>
                </a:extLst>
              </p:cNvPr>
              <p:cNvSpPr/>
              <p:nvPr/>
            </p:nvSpPr>
            <p:spPr>
              <a:xfrm>
                <a:off x="1615348" y="3233466"/>
                <a:ext cx="45683" cy="42984"/>
              </a:xfrm>
              <a:custGeom>
                <a:avLst/>
                <a:gdLst/>
                <a:ahLst/>
                <a:cxnLst/>
                <a:rect l="l" t="t" r="r" b="b"/>
                <a:pathLst>
                  <a:path w="3673" h="3456" extrusionOk="0">
                    <a:moveTo>
                      <a:pt x="1575" y="1"/>
                    </a:moveTo>
                    <a:cubicBezTo>
                      <a:pt x="1531" y="1"/>
                      <a:pt x="1480" y="14"/>
                      <a:pt x="1429" y="39"/>
                    </a:cubicBezTo>
                    <a:lnTo>
                      <a:pt x="1480" y="39"/>
                    </a:lnTo>
                    <a:cubicBezTo>
                      <a:pt x="1327" y="39"/>
                      <a:pt x="1174" y="90"/>
                      <a:pt x="1021" y="192"/>
                    </a:cubicBezTo>
                    <a:lnTo>
                      <a:pt x="766" y="345"/>
                    </a:lnTo>
                    <a:cubicBezTo>
                      <a:pt x="664" y="447"/>
                      <a:pt x="562" y="498"/>
                      <a:pt x="511" y="600"/>
                    </a:cubicBezTo>
                    <a:cubicBezTo>
                      <a:pt x="409" y="702"/>
                      <a:pt x="307" y="855"/>
                      <a:pt x="205" y="1008"/>
                    </a:cubicBezTo>
                    <a:cubicBezTo>
                      <a:pt x="154" y="1161"/>
                      <a:pt x="103" y="1314"/>
                      <a:pt x="52" y="1467"/>
                    </a:cubicBezTo>
                    <a:cubicBezTo>
                      <a:pt x="1" y="1569"/>
                      <a:pt x="1" y="1722"/>
                      <a:pt x="1" y="1824"/>
                    </a:cubicBezTo>
                    <a:cubicBezTo>
                      <a:pt x="1" y="1926"/>
                      <a:pt x="1" y="2028"/>
                      <a:pt x="1" y="2130"/>
                    </a:cubicBezTo>
                    <a:cubicBezTo>
                      <a:pt x="1" y="2232"/>
                      <a:pt x="52" y="2334"/>
                      <a:pt x="103" y="2436"/>
                    </a:cubicBezTo>
                    <a:cubicBezTo>
                      <a:pt x="154" y="2589"/>
                      <a:pt x="205" y="2742"/>
                      <a:pt x="307" y="2844"/>
                    </a:cubicBezTo>
                    <a:cubicBezTo>
                      <a:pt x="460" y="2997"/>
                      <a:pt x="613" y="3150"/>
                      <a:pt x="817" y="3252"/>
                    </a:cubicBezTo>
                    <a:cubicBezTo>
                      <a:pt x="970" y="3303"/>
                      <a:pt x="1174" y="3354"/>
                      <a:pt x="1327" y="3405"/>
                    </a:cubicBezTo>
                    <a:lnTo>
                      <a:pt x="1837" y="3405"/>
                    </a:lnTo>
                    <a:cubicBezTo>
                      <a:pt x="1888" y="3405"/>
                      <a:pt x="1990" y="3405"/>
                      <a:pt x="2092" y="3456"/>
                    </a:cubicBezTo>
                    <a:cubicBezTo>
                      <a:pt x="2296" y="3456"/>
                      <a:pt x="2500" y="3405"/>
                      <a:pt x="2704" y="3354"/>
                    </a:cubicBezTo>
                    <a:cubicBezTo>
                      <a:pt x="2806" y="3303"/>
                      <a:pt x="2908" y="3252"/>
                      <a:pt x="3010" y="3201"/>
                    </a:cubicBezTo>
                    <a:lnTo>
                      <a:pt x="3112" y="3099"/>
                    </a:lnTo>
                    <a:cubicBezTo>
                      <a:pt x="3316" y="2946"/>
                      <a:pt x="3469" y="2742"/>
                      <a:pt x="3520" y="2538"/>
                    </a:cubicBezTo>
                    <a:cubicBezTo>
                      <a:pt x="3622" y="2385"/>
                      <a:pt x="3673" y="2181"/>
                      <a:pt x="3673" y="2028"/>
                    </a:cubicBezTo>
                    <a:cubicBezTo>
                      <a:pt x="3673" y="1773"/>
                      <a:pt x="3673" y="1518"/>
                      <a:pt x="3571" y="1314"/>
                    </a:cubicBezTo>
                    <a:cubicBezTo>
                      <a:pt x="3469" y="1110"/>
                      <a:pt x="3367" y="906"/>
                      <a:pt x="3214" y="753"/>
                    </a:cubicBezTo>
                    <a:cubicBezTo>
                      <a:pt x="3112" y="651"/>
                      <a:pt x="3010" y="549"/>
                      <a:pt x="2908" y="498"/>
                    </a:cubicBezTo>
                    <a:cubicBezTo>
                      <a:pt x="2806" y="396"/>
                      <a:pt x="2653" y="294"/>
                      <a:pt x="2551" y="243"/>
                    </a:cubicBezTo>
                    <a:cubicBezTo>
                      <a:pt x="2341" y="117"/>
                      <a:pt x="2097" y="26"/>
                      <a:pt x="1846" y="26"/>
                    </a:cubicBezTo>
                    <a:cubicBezTo>
                      <a:pt x="1792" y="26"/>
                      <a:pt x="1738" y="30"/>
                      <a:pt x="1684" y="39"/>
                    </a:cubicBezTo>
                    <a:cubicBezTo>
                      <a:pt x="1658" y="14"/>
                      <a:pt x="1620" y="1"/>
                      <a:pt x="15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768;p33">
                <a:extLst>
                  <a:ext uri="{FF2B5EF4-FFF2-40B4-BE49-F238E27FC236}">
                    <a16:creationId xmlns:a16="http://schemas.microsoft.com/office/drawing/2014/main" id="{F44FCA75-1D15-F307-95D9-EB01D64550E5}"/>
                  </a:ext>
                </a:extLst>
              </p:cNvPr>
              <p:cNvSpPr/>
              <p:nvPr/>
            </p:nvSpPr>
            <p:spPr>
              <a:xfrm>
                <a:off x="1367978" y="3414245"/>
                <a:ext cx="659038" cy="324606"/>
              </a:xfrm>
              <a:custGeom>
                <a:avLst/>
                <a:gdLst/>
                <a:ahLst/>
                <a:cxnLst/>
                <a:rect l="l" t="t" r="r" b="b"/>
                <a:pathLst>
                  <a:path w="52988" h="26099" extrusionOk="0">
                    <a:moveTo>
                      <a:pt x="377" y="0"/>
                    </a:moveTo>
                    <a:cubicBezTo>
                      <a:pt x="345" y="0"/>
                      <a:pt x="307" y="13"/>
                      <a:pt x="256" y="39"/>
                    </a:cubicBezTo>
                    <a:cubicBezTo>
                      <a:pt x="226" y="24"/>
                      <a:pt x="200" y="17"/>
                      <a:pt x="177" y="17"/>
                    </a:cubicBezTo>
                    <a:cubicBezTo>
                      <a:pt x="120" y="17"/>
                      <a:pt x="73" y="53"/>
                      <a:pt x="1" y="90"/>
                    </a:cubicBezTo>
                    <a:cubicBezTo>
                      <a:pt x="307" y="1415"/>
                      <a:pt x="664" y="2690"/>
                      <a:pt x="1123" y="3965"/>
                    </a:cubicBezTo>
                    <a:cubicBezTo>
                      <a:pt x="1633" y="5444"/>
                      <a:pt x="2245" y="6821"/>
                      <a:pt x="2908" y="8198"/>
                    </a:cubicBezTo>
                    <a:cubicBezTo>
                      <a:pt x="2959" y="8300"/>
                      <a:pt x="3112" y="8402"/>
                      <a:pt x="3214" y="8402"/>
                    </a:cubicBezTo>
                    <a:cubicBezTo>
                      <a:pt x="4387" y="9626"/>
                      <a:pt x="5713" y="10697"/>
                      <a:pt x="7140" y="11564"/>
                    </a:cubicBezTo>
                    <a:lnTo>
                      <a:pt x="8517" y="12431"/>
                    </a:lnTo>
                    <a:lnTo>
                      <a:pt x="9486" y="13043"/>
                    </a:lnTo>
                    <a:cubicBezTo>
                      <a:pt x="9945" y="13349"/>
                      <a:pt x="10455" y="13706"/>
                      <a:pt x="10863" y="13961"/>
                    </a:cubicBezTo>
                    <a:lnTo>
                      <a:pt x="10914" y="14012"/>
                    </a:lnTo>
                    <a:lnTo>
                      <a:pt x="11985" y="14726"/>
                    </a:lnTo>
                    <a:cubicBezTo>
                      <a:pt x="13923" y="16001"/>
                      <a:pt x="15708" y="17072"/>
                      <a:pt x="17391" y="17990"/>
                    </a:cubicBezTo>
                    <a:cubicBezTo>
                      <a:pt x="18309" y="18500"/>
                      <a:pt x="19278" y="19010"/>
                      <a:pt x="20196" y="19469"/>
                    </a:cubicBezTo>
                    <a:cubicBezTo>
                      <a:pt x="20961" y="19877"/>
                      <a:pt x="21777" y="20234"/>
                      <a:pt x="22695" y="20693"/>
                    </a:cubicBezTo>
                    <a:cubicBezTo>
                      <a:pt x="24429" y="21560"/>
                      <a:pt x="26214" y="22274"/>
                      <a:pt x="28050" y="22937"/>
                    </a:cubicBezTo>
                    <a:cubicBezTo>
                      <a:pt x="29886" y="23600"/>
                      <a:pt x="31772" y="24058"/>
                      <a:pt x="33710" y="24313"/>
                    </a:cubicBezTo>
                    <a:cubicBezTo>
                      <a:pt x="34220" y="24364"/>
                      <a:pt x="34781" y="24415"/>
                      <a:pt x="35342" y="24415"/>
                    </a:cubicBezTo>
                    <a:lnTo>
                      <a:pt x="36464" y="24415"/>
                    </a:lnTo>
                    <a:cubicBezTo>
                      <a:pt x="36566" y="24364"/>
                      <a:pt x="36617" y="24313"/>
                      <a:pt x="36668" y="24262"/>
                    </a:cubicBezTo>
                    <a:cubicBezTo>
                      <a:pt x="36719" y="24160"/>
                      <a:pt x="36770" y="24109"/>
                      <a:pt x="36719" y="24007"/>
                    </a:cubicBezTo>
                    <a:cubicBezTo>
                      <a:pt x="36719" y="23906"/>
                      <a:pt x="36668" y="23855"/>
                      <a:pt x="36617" y="23804"/>
                    </a:cubicBezTo>
                    <a:cubicBezTo>
                      <a:pt x="36566" y="23753"/>
                      <a:pt x="36464" y="23702"/>
                      <a:pt x="36413" y="23702"/>
                    </a:cubicBezTo>
                    <a:cubicBezTo>
                      <a:pt x="36056" y="22835"/>
                      <a:pt x="35801" y="21917"/>
                      <a:pt x="35648" y="20948"/>
                    </a:cubicBezTo>
                    <a:cubicBezTo>
                      <a:pt x="35495" y="20336"/>
                      <a:pt x="35393" y="19622"/>
                      <a:pt x="35291" y="18959"/>
                    </a:cubicBezTo>
                    <a:lnTo>
                      <a:pt x="35291" y="18959"/>
                    </a:lnTo>
                    <a:cubicBezTo>
                      <a:pt x="35903" y="19826"/>
                      <a:pt x="36566" y="20795"/>
                      <a:pt x="37127" y="21713"/>
                    </a:cubicBezTo>
                    <a:cubicBezTo>
                      <a:pt x="37841" y="22835"/>
                      <a:pt x="38555" y="23956"/>
                      <a:pt x="39371" y="25027"/>
                    </a:cubicBezTo>
                    <a:cubicBezTo>
                      <a:pt x="39422" y="25078"/>
                      <a:pt x="39524" y="25129"/>
                      <a:pt x="39626" y="25129"/>
                    </a:cubicBezTo>
                    <a:cubicBezTo>
                      <a:pt x="39677" y="25231"/>
                      <a:pt x="39728" y="25282"/>
                      <a:pt x="39830" y="25282"/>
                    </a:cubicBezTo>
                    <a:cubicBezTo>
                      <a:pt x="40391" y="25435"/>
                      <a:pt x="40952" y="25588"/>
                      <a:pt x="41513" y="25690"/>
                    </a:cubicBezTo>
                    <a:cubicBezTo>
                      <a:pt x="42125" y="25843"/>
                      <a:pt x="42788" y="25894"/>
                      <a:pt x="43553" y="25996"/>
                    </a:cubicBezTo>
                    <a:cubicBezTo>
                      <a:pt x="44318" y="26047"/>
                      <a:pt x="45185" y="26098"/>
                      <a:pt x="45950" y="26098"/>
                    </a:cubicBezTo>
                    <a:cubicBezTo>
                      <a:pt x="46664" y="26098"/>
                      <a:pt x="47429" y="26047"/>
                      <a:pt x="48143" y="25996"/>
                    </a:cubicBezTo>
                    <a:cubicBezTo>
                      <a:pt x="49010" y="25945"/>
                      <a:pt x="49877" y="25741"/>
                      <a:pt x="50693" y="25537"/>
                    </a:cubicBezTo>
                    <a:cubicBezTo>
                      <a:pt x="51101" y="25435"/>
                      <a:pt x="51458" y="25282"/>
                      <a:pt x="51815" y="25129"/>
                    </a:cubicBezTo>
                    <a:cubicBezTo>
                      <a:pt x="52019" y="25027"/>
                      <a:pt x="52223" y="24925"/>
                      <a:pt x="52478" y="24823"/>
                    </a:cubicBezTo>
                    <a:lnTo>
                      <a:pt x="52529" y="24823"/>
                    </a:lnTo>
                    <a:cubicBezTo>
                      <a:pt x="52631" y="24772"/>
                      <a:pt x="52681" y="24721"/>
                      <a:pt x="52783" y="24670"/>
                    </a:cubicBezTo>
                    <a:cubicBezTo>
                      <a:pt x="52783" y="24619"/>
                      <a:pt x="52834" y="24568"/>
                      <a:pt x="52834" y="24568"/>
                    </a:cubicBezTo>
                    <a:cubicBezTo>
                      <a:pt x="52936" y="24415"/>
                      <a:pt x="52987" y="24262"/>
                      <a:pt x="52885" y="24109"/>
                    </a:cubicBezTo>
                    <a:cubicBezTo>
                      <a:pt x="52885" y="24058"/>
                      <a:pt x="52834" y="24058"/>
                      <a:pt x="52834" y="24058"/>
                    </a:cubicBezTo>
                    <a:lnTo>
                      <a:pt x="52834" y="19775"/>
                    </a:lnTo>
                    <a:lnTo>
                      <a:pt x="52834" y="19061"/>
                    </a:lnTo>
                    <a:lnTo>
                      <a:pt x="52834" y="18041"/>
                    </a:lnTo>
                    <a:cubicBezTo>
                      <a:pt x="52834" y="18041"/>
                      <a:pt x="52834" y="17990"/>
                      <a:pt x="52834" y="17990"/>
                    </a:cubicBezTo>
                    <a:cubicBezTo>
                      <a:pt x="52834" y="16817"/>
                      <a:pt x="52885" y="15593"/>
                      <a:pt x="52885" y="14318"/>
                    </a:cubicBezTo>
                    <a:cubicBezTo>
                      <a:pt x="52885" y="14216"/>
                      <a:pt x="52885" y="14114"/>
                      <a:pt x="52885" y="14063"/>
                    </a:cubicBezTo>
                    <a:cubicBezTo>
                      <a:pt x="52834" y="14012"/>
                      <a:pt x="52834" y="13961"/>
                      <a:pt x="52783" y="13961"/>
                    </a:cubicBezTo>
                    <a:lnTo>
                      <a:pt x="52631" y="13808"/>
                    </a:lnTo>
                    <a:cubicBezTo>
                      <a:pt x="51611" y="13502"/>
                      <a:pt x="50591" y="13196"/>
                      <a:pt x="49571" y="12890"/>
                    </a:cubicBezTo>
                    <a:lnTo>
                      <a:pt x="49520" y="12890"/>
                    </a:lnTo>
                    <a:cubicBezTo>
                      <a:pt x="48908" y="12686"/>
                      <a:pt x="48194" y="12482"/>
                      <a:pt x="47531" y="12227"/>
                    </a:cubicBezTo>
                    <a:cubicBezTo>
                      <a:pt x="46511" y="11921"/>
                      <a:pt x="45695" y="11615"/>
                      <a:pt x="44930" y="11309"/>
                    </a:cubicBezTo>
                    <a:cubicBezTo>
                      <a:pt x="44165" y="11054"/>
                      <a:pt x="43502" y="10697"/>
                      <a:pt x="42839" y="10289"/>
                    </a:cubicBezTo>
                    <a:cubicBezTo>
                      <a:pt x="42023" y="9830"/>
                      <a:pt x="41309" y="9269"/>
                      <a:pt x="40697" y="8606"/>
                    </a:cubicBezTo>
                    <a:cubicBezTo>
                      <a:pt x="40034" y="7841"/>
                      <a:pt x="39473" y="7076"/>
                      <a:pt x="38963" y="6209"/>
                    </a:cubicBezTo>
                    <a:cubicBezTo>
                      <a:pt x="38759" y="5903"/>
                      <a:pt x="38504" y="5597"/>
                      <a:pt x="38300" y="5342"/>
                    </a:cubicBezTo>
                    <a:cubicBezTo>
                      <a:pt x="37994" y="4883"/>
                      <a:pt x="37790" y="4424"/>
                      <a:pt x="37637" y="3965"/>
                    </a:cubicBezTo>
                    <a:cubicBezTo>
                      <a:pt x="37504" y="3743"/>
                      <a:pt x="37293" y="3599"/>
                      <a:pt x="37073" y="3599"/>
                    </a:cubicBezTo>
                    <a:cubicBezTo>
                      <a:pt x="37040" y="3599"/>
                      <a:pt x="37007" y="3602"/>
                      <a:pt x="36974" y="3608"/>
                    </a:cubicBezTo>
                    <a:cubicBezTo>
                      <a:pt x="36872" y="3608"/>
                      <a:pt x="36770" y="3608"/>
                      <a:pt x="36668" y="3659"/>
                    </a:cubicBezTo>
                    <a:cubicBezTo>
                      <a:pt x="34730" y="4883"/>
                      <a:pt x="32690" y="5852"/>
                      <a:pt x="30497" y="6617"/>
                    </a:cubicBezTo>
                    <a:cubicBezTo>
                      <a:pt x="27387" y="7739"/>
                      <a:pt x="24123" y="8453"/>
                      <a:pt x="20859" y="8759"/>
                    </a:cubicBezTo>
                    <a:cubicBezTo>
                      <a:pt x="19941" y="8810"/>
                      <a:pt x="19074" y="8861"/>
                      <a:pt x="18207" y="8861"/>
                    </a:cubicBezTo>
                    <a:cubicBezTo>
                      <a:pt x="16575" y="8861"/>
                      <a:pt x="14943" y="8708"/>
                      <a:pt x="13311" y="8453"/>
                    </a:cubicBezTo>
                    <a:cubicBezTo>
                      <a:pt x="11526" y="8096"/>
                      <a:pt x="9792" y="7586"/>
                      <a:pt x="8109" y="6821"/>
                    </a:cubicBezTo>
                    <a:cubicBezTo>
                      <a:pt x="6784" y="6209"/>
                      <a:pt x="5560" y="5444"/>
                      <a:pt x="4438" y="4526"/>
                    </a:cubicBezTo>
                    <a:cubicBezTo>
                      <a:pt x="3367" y="3608"/>
                      <a:pt x="2398" y="2588"/>
                      <a:pt x="1582" y="1415"/>
                    </a:cubicBezTo>
                    <a:cubicBezTo>
                      <a:pt x="1327" y="1058"/>
                      <a:pt x="1072" y="701"/>
                      <a:pt x="868" y="345"/>
                    </a:cubicBezTo>
                    <a:cubicBezTo>
                      <a:pt x="766" y="192"/>
                      <a:pt x="664" y="90"/>
                      <a:pt x="460" y="39"/>
                    </a:cubicBezTo>
                    <a:cubicBezTo>
                      <a:pt x="434" y="13"/>
                      <a:pt x="409" y="0"/>
                      <a:pt x="37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769;p33">
                <a:extLst>
                  <a:ext uri="{FF2B5EF4-FFF2-40B4-BE49-F238E27FC236}">
                    <a16:creationId xmlns:a16="http://schemas.microsoft.com/office/drawing/2014/main" id="{6D53DA6C-C957-F60F-F624-40528EE7CA71}"/>
                  </a:ext>
                </a:extLst>
              </p:cNvPr>
              <p:cNvSpPr/>
              <p:nvPr/>
            </p:nvSpPr>
            <p:spPr>
              <a:xfrm>
                <a:off x="2392355" y="2592686"/>
                <a:ext cx="194100" cy="98965"/>
              </a:xfrm>
              <a:custGeom>
                <a:avLst/>
                <a:gdLst/>
                <a:ahLst/>
                <a:cxnLst/>
                <a:rect l="l" t="t" r="r" b="b"/>
                <a:pathLst>
                  <a:path w="15606" h="7957" extrusionOk="0">
                    <a:moveTo>
                      <a:pt x="2295" y="0"/>
                    </a:moveTo>
                    <a:cubicBezTo>
                      <a:pt x="2193" y="0"/>
                      <a:pt x="2142" y="51"/>
                      <a:pt x="2040" y="51"/>
                    </a:cubicBezTo>
                    <a:cubicBezTo>
                      <a:pt x="1938" y="102"/>
                      <a:pt x="1836" y="102"/>
                      <a:pt x="1785" y="204"/>
                    </a:cubicBezTo>
                    <a:cubicBezTo>
                      <a:pt x="1632" y="255"/>
                      <a:pt x="1479" y="357"/>
                      <a:pt x="1377" y="459"/>
                    </a:cubicBezTo>
                    <a:cubicBezTo>
                      <a:pt x="1275" y="561"/>
                      <a:pt x="1122" y="714"/>
                      <a:pt x="1071" y="918"/>
                    </a:cubicBezTo>
                    <a:cubicBezTo>
                      <a:pt x="816" y="1224"/>
                      <a:pt x="663" y="1632"/>
                      <a:pt x="510" y="1989"/>
                    </a:cubicBezTo>
                    <a:cubicBezTo>
                      <a:pt x="357" y="2499"/>
                      <a:pt x="204" y="3009"/>
                      <a:pt x="102" y="3570"/>
                    </a:cubicBezTo>
                    <a:cubicBezTo>
                      <a:pt x="0" y="3927"/>
                      <a:pt x="255" y="4284"/>
                      <a:pt x="612" y="4386"/>
                    </a:cubicBezTo>
                    <a:lnTo>
                      <a:pt x="714" y="4386"/>
                    </a:lnTo>
                    <a:lnTo>
                      <a:pt x="765" y="4488"/>
                    </a:lnTo>
                    <a:cubicBezTo>
                      <a:pt x="816" y="4641"/>
                      <a:pt x="867" y="4794"/>
                      <a:pt x="969" y="4947"/>
                    </a:cubicBezTo>
                    <a:cubicBezTo>
                      <a:pt x="969" y="4896"/>
                      <a:pt x="1020" y="4794"/>
                      <a:pt x="1020" y="4692"/>
                    </a:cubicBezTo>
                    <a:lnTo>
                      <a:pt x="1173" y="4182"/>
                    </a:lnTo>
                    <a:lnTo>
                      <a:pt x="1173" y="4131"/>
                    </a:lnTo>
                    <a:cubicBezTo>
                      <a:pt x="1275" y="3876"/>
                      <a:pt x="1377" y="3570"/>
                      <a:pt x="1479" y="3315"/>
                    </a:cubicBezTo>
                    <a:lnTo>
                      <a:pt x="1632" y="3672"/>
                    </a:lnTo>
                    <a:cubicBezTo>
                      <a:pt x="1683" y="3876"/>
                      <a:pt x="1785" y="4131"/>
                      <a:pt x="1836" y="4386"/>
                    </a:cubicBezTo>
                    <a:cubicBezTo>
                      <a:pt x="1887" y="4590"/>
                      <a:pt x="1938" y="4845"/>
                      <a:pt x="1938" y="5049"/>
                    </a:cubicBezTo>
                    <a:lnTo>
                      <a:pt x="1938" y="5202"/>
                    </a:lnTo>
                    <a:lnTo>
                      <a:pt x="1938" y="5253"/>
                    </a:lnTo>
                    <a:cubicBezTo>
                      <a:pt x="1989" y="5559"/>
                      <a:pt x="2040" y="5865"/>
                      <a:pt x="2091" y="6171"/>
                    </a:cubicBezTo>
                    <a:cubicBezTo>
                      <a:pt x="2193" y="6528"/>
                      <a:pt x="2397" y="6885"/>
                      <a:pt x="2703" y="7140"/>
                    </a:cubicBezTo>
                    <a:cubicBezTo>
                      <a:pt x="3111" y="7446"/>
                      <a:pt x="3570" y="7650"/>
                      <a:pt x="4080" y="7752"/>
                    </a:cubicBezTo>
                    <a:cubicBezTo>
                      <a:pt x="4335" y="7803"/>
                      <a:pt x="4590" y="7854"/>
                      <a:pt x="4896" y="7905"/>
                    </a:cubicBezTo>
                    <a:cubicBezTo>
                      <a:pt x="5253" y="7905"/>
                      <a:pt x="5559" y="7956"/>
                      <a:pt x="5916" y="7956"/>
                    </a:cubicBezTo>
                    <a:lnTo>
                      <a:pt x="5967" y="7956"/>
                    </a:lnTo>
                    <a:cubicBezTo>
                      <a:pt x="6579" y="7956"/>
                      <a:pt x="7293" y="7905"/>
                      <a:pt x="7905" y="7803"/>
                    </a:cubicBezTo>
                    <a:lnTo>
                      <a:pt x="8925" y="7752"/>
                    </a:lnTo>
                    <a:lnTo>
                      <a:pt x="10047" y="7599"/>
                    </a:lnTo>
                    <a:cubicBezTo>
                      <a:pt x="10710" y="7548"/>
                      <a:pt x="11169" y="7548"/>
                      <a:pt x="11628" y="7548"/>
                    </a:cubicBezTo>
                    <a:lnTo>
                      <a:pt x="11883" y="7548"/>
                    </a:lnTo>
                    <a:cubicBezTo>
                      <a:pt x="12291" y="7548"/>
                      <a:pt x="12648" y="7599"/>
                      <a:pt x="13005" y="7599"/>
                    </a:cubicBezTo>
                    <a:lnTo>
                      <a:pt x="13056" y="7599"/>
                    </a:lnTo>
                    <a:cubicBezTo>
                      <a:pt x="13362" y="7599"/>
                      <a:pt x="13719" y="7650"/>
                      <a:pt x="14127" y="7701"/>
                    </a:cubicBezTo>
                    <a:cubicBezTo>
                      <a:pt x="14331" y="7599"/>
                      <a:pt x="14535" y="7497"/>
                      <a:pt x="14688" y="7395"/>
                    </a:cubicBezTo>
                    <a:cubicBezTo>
                      <a:pt x="14943" y="7242"/>
                      <a:pt x="15147" y="7089"/>
                      <a:pt x="15351" y="6936"/>
                    </a:cubicBezTo>
                    <a:cubicBezTo>
                      <a:pt x="15453" y="6834"/>
                      <a:pt x="15504" y="6732"/>
                      <a:pt x="15504" y="6630"/>
                    </a:cubicBezTo>
                    <a:cubicBezTo>
                      <a:pt x="15606" y="6171"/>
                      <a:pt x="15300" y="5763"/>
                      <a:pt x="14892" y="5763"/>
                    </a:cubicBezTo>
                    <a:lnTo>
                      <a:pt x="14331" y="5763"/>
                    </a:lnTo>
                    <a:cubicBezTo>
                      <a:pt x="13719" y="5763"/>
                      <a:pt x="13107" y="5763"/>
                      <a:pt x="12495" y="5661"/>
                    </a:cubicBezTo>
                    <a:cubicBezTo>
                      <a:pt x="11271" y="5559"/>
                      <a:pt x="10098" y="5304"/>
                      <a:pt x="9027" y="4896"/>
                    </a:cubicBezTo>
                    <a:cubicBezTo>
                      <a:pt x="8364" y="4641"/>
                      <a:pt x="7752" y="4284"/>
                      <a:pt x="7191" y="3876"/>
                    </a:cubicBezTo>
                    <a:cubicBezTo>
                      <a:pt x="6528" y="3366"/>
                      <a:pt x="5916" y="2754"/>
                      <a:pt x="5355" y="2091"/>
                    </a:cubicBezTo>
                    <a:cubicBezTo>
                      <a:pt x="4998" y="1683"/>
                      <a:pt x="4641" y="1275"/>
                      <a:pt x="4233" y="867"/>
                    </a:cubicBezTo>
                    <a:cubicBezTo>
                      <a:pt x="4029" y="663"/>
                      <a:pt x="3774" y="408"/>
                      <a:pt x="3519" y="255"/>
                    </a:cubicBezTo>
                    <a:cubicBezTo>
                      <a:pt x="3417" y="204"/>
                      <a:pt x="3315" y="153"/>
                      <a:pt x="3213" y="102"/>
                    </a:cubicBezTo>
                    <a:cubicBezTo>
                      <a:pt x="3060" y="51"/>
                      <a:pt x="2907" y="0"/>
                      <a:pt x="2754"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770;p33">
                <a:extLst>
                  <a:ext uri="{FF2B5EF4-FFF2-40B4-BE49-F238E27FC236}">
                    <a16:creationId xmlns:a16="http://schemas.microsoft.com/office/drawing/2014/main" id="{DF6100D9-33CC-6D7D-A08C-A2761027AFA4}"/>
                  </a:ext>
                </a:extLst>
              </p:cNvPr>
              <p:cNvSpPr/>
              <p:nvPr/>
            </p:nvSpPr>
            <p:spPr>
              <a:xfrm>
                <a:off x="1528459" y="2330727"/>
                <a:ext cx="204883" cy="91341"/>
              </a:xfrm>
              <a:custGeom>
                <a:avLst/>
                <a:gdLst/>
                <a:ahLst/>
                <a:cxnLst/>
                <a:rect l="l" t="t" r="r" b="b"/>
                <a:pathLst>
                  <a:path w="16473" h="7344" extrusionOk="0">
                    <a:moveTo>
                      <a:pt x="10098" y="0"/>
                    </a:moveTo>
                    <a:cubicBezTo>
                      <a:pt x="9333" y="0"/>
                      <a:pt x="8517" y="102"/>
                      <a:pt x="7701" y="255"/>
                    </a:cubicBezTo>
                    <a:cubicBezTo>
                      <a:pt x="6834" y="408"/>
                      <a:pt x="6018" y="714"/>
                      <a:pt x="5151" y="1020"/>
                    </a:cubicBezTo>
                    <a:cubicBezTo>
                      <a:pt x="4386" y="1326"/>
                      <a:pt x="3621" y="1734"/>
                      <a:pt x="2907" y="2193"/>
                    </a:cubicBezTo>
                    <a:cubicBezTo>
                      <a:pt x="2397" y="2499"/>
                      <a:pt x="1989" y="2856"/>
                      <a:pt x="1581" y="3213"/>
                    </a:cubicBezTo>
                    <a:cubicBezTo>
                      <a:pt x="1479" y="3264"/>
                      <a:pt x="1428" y="3366"/>
                      <a:pt x="1377" y="3417"/>
                    </a:cubicBezTo>
                    <a:cubicBezTo>
                      <a:pt x="1224" y="3621"/>
                      <a:pt x="1122" y="3825"/>
                      <a:pt x="969" y="4029"/>
                    </a:cubicBezTo>
                    <a:cubicBezTo>
                      <a:pt x="510" y="4743"/>
                      <a:pt x="204" y="5610"/>
                      <a:pt x="102" y="6477"/>
                    </a:cubicBezTo>
                    <a:cubicBezTo>
                      <a:pt x="102" y="6579"/>
                      <a:pt x="102" y="6630"/>
                      <a:pt x="204" y="6732"/>
                    </a:cubicBezTo>
                    <a:lnTo>
                      <a:pt x="102" y="6834"/>
                    </a:lnTo>
                    <a:cubicBezTo>
                      <a:pt x="0" y="6987"/>
                      <a:pt x="51" y="7191"/>
                      <a:pt x="204" y="7293"/>
                    </a:cubicBezTo>
                    <a:cubicBezTo>
                      <a:pt x="255" y="7344"/>
                      <a:pt x="306" y="7344"/>
                      <a:pt x="357" y="7344"/>
                    </a:cubicBezTo>
                    <a:cubicBezTo>
                      <a:pt x="510" y="7344"/>
                      <a:pt x="612" y="7293"/>
                      <a:pt x="663" y="7191"/>
                    </a:cubicBezTo>
                    <a:cubicBezTo>
                      <a:pt x="816" y="6936"/>
                      <a:pt x="1020" y="6681"/>
                      <a:pt x="1224" y="6477"/>
                    </a:cubicBezTo>
                    <a:cubicBezTo>
                      <a:pt x="1683" y="5916"/>
                      <a:pt x="2193" y="5508"/>
                      <a:pt x="2805" y="5100"/>
                    </a:cubicBezTo>
                    <a:cubicBezTo>
                      <a:pt x="3570" y="4590"/>
                      <a:pt x="4386" y="4182"/>
                      <a:pt x="5304" y="3876"/>
                    </a:cubicBezTo>
                    <a:cubicBezTo>
                      <a:pt x="6324" y="3519"/>
                      <a:pt x="7446" y="3315"/>
                      <a:pt x="8568" y="3264"/>
                    </a:cubicBezTo>
                    <a:lnTo>
                      <a:pt x="9486" y="3264"/>
                    </a:lnTo>
                    <a:cubicBezTo>
                      <a:pt x="10251" y="3264"/>
                      <a:pt x="11016" y="3315"/>
                      <a:pt x="11730" y="3468"/>
                    </a:cubicBezTo>
                    <a:cubicBezTo>
                      <a:pt x="12393" y="3570"/>
                      <a:pt x="13056" y="3774"/>
                      <a:pt x="13668" y="4029"/>
                    </a:cubicBezTo>
                    <a:cubicBezTo>
                      <a:pt x="13464" y="4080"/>
                      <a:pt x="13311" y="4131"/>
                      <a:pt x="13056" y="4182"/>
                    </a:cubicBezTo>
                    <a:cubicBezTo>
                      <a:pt x="12597" y="4284"/>
                      <a:pt x="12087" y="4488"/>
                      <a:pt x="11628" y="4641"/>
                    </a:cubicBezTo>
                    <a:cubicBezTo>
                      <a:pt x="11475" y="4692"/>
                      <a:pt x="11322" y="4794"/>
                      <a:pt x="11220" y="4845"/>
                    </a:cubicBezTo>
                    <a:lnTo>
                      <a:pt x="11322" y="4845"/>
                    </a:lnTo>
                    <a:lnTo>
                      <a:pt x="11730" y="4794"/>
                    </a:lnTo>
                    <a:cubicBezTo>
                      <a:pt x="12444" y="4794"/>
                      <a:pt x="13209" y="4845"/>
                      <a:pt x="13923" y="4845"/>
                    </a:cubicBezTo>
                    <a:lnTo>
                      <a:pt x="14790" y="4845"/>
                    </a:lnTo>
                    <a:cubicBezTo>
                      <a:pt x="15045" y="4845"/>
                      <a:pt x="15300" y="4845"/>
                      <a:pt x="15555" y="4794"/>
                    </a:cubicBezTo>
                    <a:cubicBezTo>
                      <a:pt x="15657" y="4743"/>
                      <a:pt x="15759" y="4743"/>
                      <a:pt x="15861" y="4692"/>
                    </a:cubicBezTo>
                    <a:cubicBezTo>
                      <a:pt x="16014" y="4590"/>
                      <a:pt x="16116" y="4488"/>
                      <a:pt x="16218" y="4386"/>
                    </a:cubicBezTo>
                    <a:cubicBezTo>
                      <a:pt x="16269" y="4335"/>
                      <a:pt x="16269" y="4284"/>
                      <a:pt x="16320" y="4233"/>
                    </a:cubicBezTo>
                    <a:cubicBezTo>
                      <a:pt x="16320" y="4182"/>
                      <a:pt x="16320" y="4182"/>
                      <a:pt x="16320" y="4131"/>
                    </a:cubicBezTo>
                    <a:cubicBezTo>
                      <a:pt x="16320" y="4080"/>
                      <a:pt x="16371" y="4029"/>
                      <a:pt x="16371" y="3927"/>
                    </a:cubicBezTo>
                    <a:cubicBezTo>
                      <a:pt x="16422" y="3774"/>
                      <a:pt x="16473" y="3570"/>
                      <a:pt x="16473" y="3417"/>
                    </a:cubicBezTo>
                    <a:cubicBezTo>
                      <a:pt x="16473" y="3060"/>
                      <a:pt x="16371" y="2703"/>
                      <a:pt x="16218" y="2397"/>
                    </a:cubicBezTo>
                    <a:cubicBezTo>
                      <a:pt x="16116" y="2244"/>
                      <a:pt x="16014" y="2142"/>
                      <a:pt x="15912" y="1989"/>
                    </a:cubicBezTo>
                    <a:cubicBezTo>
                      <a:pt x="15759" y="1836"/>
                      <a:pt x="15606" y="1734"/>
                      <a:pt x="15453" y="1581"/>
                    </a:cubicBezTo>
                    <a:cubicBezTo>
                      <a:pt x="15198" y="1377"/>
                      <a:pt x="14943" y="1224"/>
                      <a:pt x="14637" y="1122"/>
                    </a:cubicBezTo>
                    <a:cubicBezTo>
                      <a:pt x="14331" y="918"/>
                      <a:pt x="13974" y="765"/>
                      <a:pt x="13617" y="663"/>
                    </a:cubicBezTo>
                    <a:cubicBezTo>
                      <a:pt x="13005" y="459"/>
                      <a:pt x="12342" y="306"/>
                      <a:pt x="11679" y="153"/>
                    </a:cubicBezTo>
                    <a:cubicBezTo>
                      <a:pt x="11475" y="102"/>
                      <a:pt x="11118" y="51"/>
                      <a:pt x="10812" y="51"/>
                    </a:cubicBezTo>
                    <a:cubicBezTo>
                      <a:pt x="10608" y="0"/>
                      <a:pt x="10353" y="0"/>
                      <a:pt x="1009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771;p33">
                <a:extLst>
                  <a:ext uri="{FF2B5EF4-FFF2-40B4-BE49-F238E27FC236}">
                    <a16:creationId xmlns:a16="http://schemas.microsoft.com/office/drawing/2014/main" id="{AB8F118D-8CD6-FF8A-9FA3-DA04DE19E988}"/>
                  </a:ext>
                </a:extLst>
              </p:cNvPr>
              <p:cNvSpPr/>
              <p:nvPr/>
            </p:nvSpPr>
            <p:spPr>
              <a:xfrm>
                <a:off x="1485326" y="2378300"/>
                <a:ext cx="896893" cy="1029452"/>
              </a:xfrm>
              <a:custGeom>
                <a:avLst/>
                <a:gdLst/>
                <a:ahLst/>
                <a:cxnLst/>
                <a:rect l="l" t="t" r="r" b="b"/>
                <a:pathLst>
                  <a:path w="72112" h="82770" extrusionOk="0">
                    <a:moveTo>
                      <a:pt x="30395" y="0"/>
                    </a:moveTo>
                    <a:cubicBezTo>
                      <a:pt x="30242" y="0"/>
                      <a:pt x="30140" y="51"/>
                      <a:pt x="30038" y="102"/>
                    </a:cubicBezTo>
                    <a:cubicBezTo>
                      <a:pt x="26672" y="1938"/>
                      <a:pt x="23510" y="4131"/>
                      <a:pt x="20552" y="6579"/>
                    </a:cubicBezTo>
                    <a:cubicBezTo>
                      <a:pt x="17544" y="9027"/>
                      <a:pt x="14790" y="11832"/>
                      <a:pt x="12393" y="14840"/>
                    </a:cubicBezTo>
                    <a:cubicBezTo>
                      <a:pt x="11169" y="16370"/>
                      <a:pt x="10098" y="17951"/>
                      <a:pt x="9129" y="19583"/>
                    </a:cubicBezTo>
                    <a:cubicBezTo>
                      <a:pt x="8109" y="21266"/>
                      <a:pt x="7191" y="22949"/>
                      <a:pt x="6375" y="24734"/>
                    </a:cubicBezTo>
                    <a:cubicBezTo>
                      <a:pt x="4692" y="28304"/>
                      <a:pt x="3315" y="32027"/>
                      <a:pt x="2346" y="35801"/>
                    </a:cubicBezTo>
                    <a:cubicBezTo>
                      <a:pt x="1836" y="37636"/>
                      <a:pt x="1428" y="39574"/>
                      <a:pt x="1122" y="41563"/>
                    </a:cubicBezTo>
                    <a:cubicBezTo>
                      <a:pt x="867" y="43042"/>
                      <a:pt x="663" y="44572"/>
                      <a:pt x="459" y="46357"/>
                    </a:cubicBezTo>
                    <a:cubicBezTo>
                      <a:pt x="153" y="49213"/>
                      <a:pt x="0" y="52069"/>
                      <a:pt x="51" y="54925"/>
                    </a:cubicBezTo>
                    <a:cubicBezTo>
                      <a:pt x="51" y="57424"/>
                      <a:pt x="306" y="59923"/>
                      <a:pt x="867" y="62370"/>
                    </a:cubicBezTo>
                    <a:cubicBezTo>
                      <a:pt x="1122" y="63441"/>
                      <a:pt x="1428" y="64512"/>
                      <a:pt x="1887" y="65532"/>
                    </a:cubicBezTo>
                    <a:cubicBezTo>
                      <a:pt x="2295" y="66552"/>
                      <a:pt x="2856" y="67419"/>
                      <a:pt x="3570" y="68235"/>
                    </a:cubicBezTo>
                    <a:cubicBezTo>
                      <a:pt x="3621" y="68337"/>
                      <a:pt x="3672" y="68388"/>
                      <a:pt x="3825" y="68490"/>
                    </a:cubicBezTo>
                    <a:cubicBezTo>
                      <a:pt x="3876" y="68490"/>
                      <a:pt x="3978" y="68541"/>
                      <a:pt x="4131" y="68541"/>
                    </a:cubicBezTo>
                    <a:cubicBezTo>
                      <a:pt x="4386" y="68541"/>
                      <a:pt x="4590" y="68388"/>
                      <a:pt x="4692" y="68184"/>
                    </a:cubicBezTo>
                    <a:cubicBezTo>
                      <a:pt x="4998" y="67521"/>
                      <a:pt x="5202" y="66858"/>
                      <a:pt x="5355" y="66195"/>
                    </a:cubicBezTo>
                    <a:cubicBezTo>
                      <a:pt x="5508" y="65481"/>
                      <a:pt x="5661" y="64716"/>
                      <a:pt x="5814" y="64002"/>
                    </a:cubicBezTo>
                    <a:lnTo>
                      <a:pt x="5865" y="63849"/>
                    </a:lnTo>
                    <a:lnTo>
                      <a:pt x="5865" y="63645"/>
                    </a:lnTo>
                    <a:cubicBezTo>
                      <a:pt x="6120" y="62013"/>
                      <a:pt x="6528" y="60382"/>
                      <a:pt x="7038" y="58801"/>
                    </a:cubicBezTo>
                    <a:cubicBezTo>
                      <a:pt x="7293" y="57985"/>
                      <a:pt x="7650" y="57271"/>
                      <a:pt x="8109" y="56557"/>
                    </a:cubicBezTo>
                    <a:cubicBezTo>
                      <a:pt x="8364" y="56200"/>
                      <a:pt x="8619" y="55894"/>
                      <a:pt x="8925" y="55639"/>
                    </a:cubicBezTo>
                    <a:cubicBezTo>
                      <a:pt x="9333" y="55231"/>
                      <a:pt x="9894" y="54976"/>
                      <a:pt x="10455" y="54874"/>
                    </a:cubicBezTo>
                    <a:cubicBezTo>
                      <a:pt x="10710" y="54823"/>
                      <a:pt x="11016" y="54772"/>
                      <a:pt x="11271" y="54772"/>
                    </a:cubicBezTo>
                    <a:lnTo>
                      <a:pt x="11526" y="54772"/>
                    </a:lnTo>
                    <a:cubicBezTo>
                      <a:pt x="12087" y="54823"/>
                      <a:pt x="12648" y="54976"/>
                      <a:pt x="13209" y="55129"/>
                    </a:cubicBezTo>
                    <a:cubicBezTo>
                      <a:pt x="13821" y="55384"/>
                      <a:pt x="14382" y="55639"/>
                      <a:pt x="14892" y="55996"/>
                    </a:cubicBezTo>
                    <a:cubicBezTo>
                      <a:pt x="15504" y="56404"/>
                      <a:pt x="16065" y="56914"/>
                      <a:pt x="16575" y="57475"/>
                    </a:cubicBezTo>
                    <a:cubicBezTo>
                      <a:pt x="16269" y="58852"/>
                      <a:pt x="16014" y="60178"/>
                      <a:pt x="15861" y="61554"/>
                    </a:cubicBezTo>
                    <a:lnTo>
                      <a:pt x="15861" y="61248"/>
                    </a:lnTo>
                    <a:cubicBezTo>
                      <a:pt x="15861" y="61044"/>
                      <a:pt x="15810" y="60789"/>
                      <a:pt x="15759" y="60535"/>
                    </a:cubicBezTo>
                    <a:lnTo>
                      <a:pt x="15759" y="60433"/>
                    </a:lnTo>
                    <a:lnTo>
                      <a:pt x="15759" y="60382"/>
                    </a:lnTo>
                    <a:cubicBezTo>
                      <a:pt x="15759" y="60229"/>
                      <a:pt x="15708" y="60127"/>
                      <a:pt x="15657" y="60025"/>
                    </a:cubicBezTo>
                    <a:cubicBezTo>
                      <a:pt x="15504" y="59668"/>
                      <a:pt x="15300" y="59311"/>
                      <a:pt x="15045" y="59056"/>
                    </a:cubicBezTo>
                    <a:cubicBezTo>
                      <a:pt x="14790" y="58699"/>
                      <a:pt x="14484" y="58444"/>
                      <a:pt x="14178" y="58189"/>
                    </a:cubicBezTo>
                    <a:cubicBezTo>
                      <a:pt x="14076" y="58087"/>
                      <a:pt x="13923" y="58087"/>
                      <a:pt x="13821" y="58087"/>
                    </a:cubicBezTo>
                    <a:cubicBezTo>
                      <a:pt x="13719" y="58087"/>
                      <a:pt x="13617" y="58087"/>
                      <a:pt x="13515" y="58138"/>
                    </a:cubicBezTo>
                    <a:cubicBezTo>
                      <a:pt x="13158" y="58036"/>
                      <a:pt x="12750" y="57934"/>
                      <a:pt x="12393" y="57883"/>
                    </a:cubicBezTo>
                    <a:cubicBezTo>
                      <a:pt x="12189" y="57832"/>
                      <a:pt x="11985" y="57832"/>
                      <a:pt x="11730" y="57832"/>
                    </a:cubicBezTo>
                    <a:cubicBezTo>
                      <a:pt x="11526" y="57832"/>
                      <a:pt x="11271" y="57832"/>
                      <a:pt x="11016" y="57883"/>
                    </a:cubicBezTo>
                    <a:cubicBezTo>
                      <a:pt x="10608" y="57934"/>
                      <a:pt x="10251" y="58087"/>
                      <a:pt x="9894" y="58342"/>
                    </a:cubicBezTo>
                    <a:cubicBezTo>
                      <a:pt x="9690" y="58444"/>
                      <a:pt x="9537" y="58597"/>
                      <a:pt x="9333" y="58699"/>
                    </a:cubicBezTo>
                    <a:cubicBezTo>
                      <a:pt x="9180" y="58903"/>
                      <a:pt x="9027" y="59056"/>
                      <a:pt x="8874" y="59260"/>
                    </a:cubicBezTo>
                    <a:cubicBezTo>
                      <a:pt x="8619" y="59566"/>
                      <a:pt x="8415" y="59974"/>
                      <a:pt x="8211" y="60331"/>
                    </a:cubicBezTo>
                    <a:cubicBezTo>
                      <a:pt x="8058" y="60738"/>
                      <a:pt x="7905" y="61197"/>
                      <a:pt x="7854" y="61605"/>
                    </a:cubicBezTo>
                    <a:cubicBezTo>
                      <a:pt x="7701" y="62472"/>
                      <a:pt x="7701" y="63339"/>
                      <a:pt x="7854" y="64155"/>
                    </a:cubicBezTo>
                    <a:cubicBezTo>
                      <a:pt x="8007" y="65022"/>
                      <a:pt x="8364" y="65787"/>
                      <a:pt x="8874" y="66450"/>
                    </a:cubicBezTo>
                    <a:cubicBezTo>
                      <a:pt x="9027" y="66603"/>
                      <a:pt x="9180" y="66756"/>
                      <a:pt x="9333" y="66909"/>
                    </a:cubicBezTo>
                    <a:cubicBezTo>
                      <a:pt x="9486" y="67011"/>
                      <a:pt x="9639" y="67164"/>
                      <a:pt x="9843" y="67266"/>
                    </a:cubicBezTo>
                    <a:cubicBezTo>
                      <a:pt x="10149" y="67470"/>
                      <a:pt x="10455" y="67623"/>
                      <a:pt x="10812" y="67725"/>
                    </a:cubicBezTo>
                    <a:cubicBezTo>
                      <a:pt x="11016" y="67776"/>
                      <a:pt x="11169" y="67776"/>
                      <a:pt x="11373" y="67827"/>
                    </a:cubicBezTo>
                    <a:lnTo>
                      <a:pt x="11934" y="67827"/>
                    </a:lnTo>
                    <a:cubicBezTo>
                      <a:pt x="12240" y="67776"/>
                      <a:pt x="12546" y="67725"/>
                      <a:pt x="12852" y="67572"/>
                    </a:cubicBezTo>
                    <a:cubicBezTo>
                      <a:pt x="13158" y="67470"/>
                      <a:pt x="13464" y="67266"/>
                      <a:pt x="13719" y="67062"/>
                    </a:cubicBezTo>
                    <a:cubicBezTo>
                      <a:pt x="13974" y="66858"/>
                      <a:pt x="14178" y="66603"/>
                      <a:pt x="14433" y="66348"/>
                    </a:cubicBezTo>
                    <a:cubicBezTo>
                      <a:pt x="14841" y="65787"/>
                      <a:pt x="15198" y="65175"/>
                      <a:pt x="15453" y="64512"/>
                    </a:cubicBezTo>
                    <a:cubicBezTo>
                      <a:pt x="15504" y="64257"/>
                      <a:pt x="15606" y="64002"/>
                      <a:pt x="15657" y="63747"/>
                    </a:cubicBezTo>
                    <a:lnTo>
                      <a:pt x="15657" y="63747"/>
                    </a:lnTo>
                    <a:cubicBezTo>
                      <a:pt x="15504" y="65991"/>
                      <a:pt x="15504" y="68286"/>
                      <a:pt x="15657" y="70530"/>
                    </a:cubicBezTo>
                    <a:cubicBezTo>
                      <a:pt x="15759" y="72468"/>
                      <a:pt x="16014" y="74508"/>
                      <a:pt x="16320" y="76548"/>
                    </a:cubicBezTo>
                    <a:cubicBezTo>
                      <a:pt x="16626" y="78486"/>
                      <a:pt x="17034" y="80373"/>
                      <a:pt x="17544" y="82260"/>
                    </a:cubicBezTo>
                    <a:cubicBezTo>
                      <a:pt x="17595" y="82515"/>
                      <a:pt x="17850" y="82719"/>
                      <a:pt x="18156" y="82770"/>
                    </a:cubicBezTo>
                    <a:lnTo>
                      <a:pt x="18309" y="82770"/>
                    </a:lnTo>
                    <a:cubicBezTo>
                      <a:pt x="18666" y="82668"/>
                      <a:pt x="18921" y="82260"/>
                      <a:pt x="18819" y="81903"/>
                    </a:cubicBezTo>
                    <a:cubicBezTo>
                      <a:pt x="18156" y="79404"/>
                      <a:pt x="17646" y="76854"/>
                      <a:pt x="17340" y="74253"/>
                    </a:cubicBezTo>
                    <a:cubicBezTo>
                      <a:pt x="16779" y="69816"/>
                      <a:pt x="16779" y="65328"/>
                      <a:pt x="17340" y="60891"/>
                    </a:cubicBezTo>
                    <a:cubicBezTo>
                      <a:pt x="17442" y="60229"/>
                      <a:pt x="17544" y="59515"/>
                      <a:pt x="17697" y="58852"/>
                    </a:cubicBezTo>
                    <a:cubicBezTo>
                      <a:pt x="18462" y="60025"/>
                      <a:pt x="19176" y="61197"/>
                      <a:pt x="19788" y="62370"/>
                    </a:cubicBezTo>
                    <a:cubicBezTo>
                      <a:pt x="20298" y="63288"/>
                      <a:pt x="20807" y="64155"/>
                      <a:pt x="21368" y="65022"/>
                    </a:cubicBezTo>
                    <a:cubicBezTo>
                      <a:pt x="21470" y="65226"/>
                      <a:pt x="21674" y="65328"/>
                      <a:pt x="21929" y="65328"/>
                    </a:cubicBezTo>
                    <a:lnTo>
                      <a:pt x="21980" y="65328"/>
                    </a:lnTo>
                    <a:cubicBezTo>
                      <a:pt x="22082" y="65328"/>
                      <a:pt x="22184" y="65328"/>
                      <a:pt x="22286" y="65226"/>
                    </a:cubicBezTo>
                    <a:lnTo>
                      <a:pt x="22439" y="65124"/>
                    </a:lnTo>
                    <a:cubicBezTo>
                      <a:pt x="22490" y="65022"/>
                      <a:pt x="22541" y="64920"/>
                      <a:pt x="22592" y="64818"/>
                    </a:cubicBezTo>
                    <a:cubicBezTo>
                      <a:pt x="23102" y="62880"/>
                      <a:pt x="23306" y="60891"/>
                      <a:pt x="23204" y="58903"/>
                    </a:cubicBezTo>
                    <a:cubicBezTo>
                      <a:pt x="23204" y="58291"/>
                      <a:pt x="23204" y="57679"/>
                      <a:pt x="23153" y="57169"/>
                    </a:cubicBezTo>
                    <a:lnTo>
                      <a:pt x="23153" y="57118"/>
                    </a:lnTo>
                    <a:lnTo>
                      <a:pt x="23102" y="55894"/>
                    </a:lnTo>
                    <a:cubicBezTo>
                      <a:pt x="23102" y="54823"/>
                      <a:pt x="23102" y="53854"/>
                      <a:pt x="23153" y="52936"/>
                    </a:cubicBezTo>
                    <a:cubicBezTo>
                      <a:pt x="23153" y="52732"/>
                      <a:pt x="23153" y="52528"/>
                      <a:pt x="23204" y="52375"/>
                    </a:cubicBezTo>
                    <a:lnTo>
                      <a:pt x="23204" y="50641"/>
                    </a:lnTo>
                    <a:cubicBezTo>
                      <a:pt x="23255" y="49417"/>
                      <a:pt x="23306" y="48244"/>
                      <a:pt x="23357" y="47173"/>
                    </a:cubicBezTo>
                    <a:cubicBezTo>
                      <a:pt x="23357" y="46918"/>
                      <a:pt x="23408" y="46663"/>
                      <a:pt x="23408" y="46408"/>
                    </a:cubicBezTo>
                    <a:cubicBezTo>
                      <a:pt x="23357" y="45745"/>
                      <a:pt x="23255" y="45082"/>
                      <a:pt x="23051" y="44419"/>
                    </a:cubicBezTo>
                    <a:cubicBezTo>
                      <a:pt x="23051" y="44368"/>
                      <a:pt x="23000" y="44317"/>
                      <a:pt x="23000" y="44266"/>
                    </a:cubicBezTo>
                    <a:cubicBezTo>
                      <a:pt x="23051" y="44266"/>
                      <a:pt x="23102" y="44266"/>
                      <a:pt x="23153" y="44215"/>
                    </a:cubicBezTo>
                    <a:lnTo>
                      <a:pt x="23663" y="43909"/>
                    </a:lnTo>
                    <a:lnTo>
                      <a:pt x="23663" y="43858"/>
                    </a:lnTo>
                    <a:cubicBezTo>
                      <a:pt x="24887" y="42685"/>
                      <a:pt x="26213" y="41563"/>
                      <a:pt x="27590" y="40543"/>
                    </a:cubicBezTo>
                    <a:cubicBezTo>
                      <a:pt x="32180" y="37127"/>
                      <a:pt x="37178" y="34322"/>
                      <a:pt x="42533" y="32231"/>
                    </a:cubicBezTo>
                    <a:cubicBezTo>
                      <a:pt x="45745" y="30956"/>
                      <a:pt x="49009" y="29783"/>
                      <a:pt x="52375" y="28814"/>
                    </a:cubicBezTo>
                    <a:cubicBezTo>
                      <a:pt x="53956" y="28355"/>
                      <a:pt x="55639" y="27947"/>
                      <a:pt x="57373" y="27539"/>
                    </a:cubicBezTo>
                    <a:cubicBezTo>
                      <a:pt x="58138" y="27335"/>
                      <a:pt x="58954" y="27131"/>
                      <a:pt x="59821" y="26978"/>
                    </a:cubicBezTo>
                    <a:lnTo>
                      <a:pt x="60994" y="26723"/>
                    </a:lnTo>
                    <a:cubicBezTo>
                      <a:pt x="61300" y="26672"/>
                      <a:pt x="61657" y="26570"/>
                      <a:pt x="62014" y="26519"/>
                    </a:cubicBezTo>
                    <a:cubicBezTo>
                      <a:pt x="62677" y="26417"/>
                      <a:pt x="63340" y="26417"/>
                      <a:pt x="63952" y="26366"/>
                    </a:cubicBezTo>
                    <a:lnTo>
                      <a:pt x="64309" y="26366"/>
                    </a:lnTo>
                    <a:cubicBezTo>
                      <a:pt x="66195" y="26060"/>
                      <a:pt x="68082" y="25856"/>
                      <a:pt x="69969" y="25703"/>
                    </a:cubicBezTo>
                    <a:lnTo>
                      <a:pt x="70275" y="25805"/>
                    </a:lnTo>
                    <a:cubicBezTo>
                      <a:pt x="70836" y="25652"/>
                      <a:pt x="71397" y="25448"/>
                      <a:pt x="71958" y="25142"/>
                    </a:cubicBezTo>
                    <a:cubicBezTo>
                      <a:pt x="71958" y="25142"/>
                      <a:pt x="72009" y="25091"/>
                      <a:pt x="72060" y="25091"/>
                    </a:cubicBezTo>
                    <a:cubicBezTo>
                      <a:pt x="72060" y="24989"/>
                      <a:pt x="72111" y="24938"/>
                      <a:pt x="72111" y="24836"/>
                    </a:cubicBezTo>
                    <a:cubicBezTo>
                      <a:pt x="72111" y="24458"/>
                      <a:pt x="71805" y="24168"/>
                      <a:pt x="71435" y="24168"/>
                    </a:cubicBezTo>
                    <a:cubicBezTo>
                      <a:pt x="71406" y="24168"/>
                      <a:pt x="71376" y="24169"/>
                      <a:pt x="71346" y="24173"/>
                    </a:cubicBezTo>
                    <a:lnTo>
                      <a:pt x="71295" y="24173"/>
                    </a:lnTo>
                    <a:lnTo>
                      <a:pt x="70020" y="24275"/>
                    </a:lnTo>
                    <a:cubicBezTo>
                      <a:pt x="67215" y="23408"/>
                      <a:pt x="64258" y="23000"/>
                      <a:pt x="61300" y="23000"/>
                    </a:cubicBezTo>
                    <a:lnTo>
                      <a:pt x="60229" y="23000"/>
                    </a:lnTo>
                    <a:cubicBezTo>
                      <a:pt x="56710" y="23000"/>
                      <a:pt x="53242" y="23357"/>
                      <a:pt x="49825" y="24122"/>
                    </a:cubicBezTo>
                    <a:cubicBezTo>
                      <a:pt x="45847" y="24938"/>
                      <a:pt x="42023" y="26162"/>
                      <a:pt x="38351" y="27845"/>
                    </a:cubicBezTo>
                    <a:cubicBezTo>
                      <a:pt x="34832" y="29426"/>
                      <a:pt x="31568" y="31517"/>
                      <a:pt x="28661" y="34016"/>
                    </a:cubicBezTo>
                    <a:cubicBezTo>
                      <a:pt x="27335" y="35240"/>
                      <a:pt x="26111" y="36515"/>
                      <a:pt x="25040" y="37993"/>
                    </a:cubicBezTo>
                    <a:cubicBezTo>
                      <a:pt x="23969" y="39370"/>
                      <a:pt x="23102" y="40849"/>
                      <a:pt x="22490" y="42430"/>
                    </a:cubicBezTo>
                    <a:cubicBezTo>
                      <a:pt x="22439" y="42532"/>
                      <a:pt x="22388" y="42634"/>
                      <a:pt x="22388" y="42685"/>
                    </a:cubicBezTo>
                    <a:cubicBezTo>
                      <a:pt x="22388" y="42634"/>
                      <a:pt x="22337" y="42583"/>
                      <a:pt x="22286" y="42532"/>
                    </a:cubicBezTo>
                    <a:cubicBezTo>
                      <a:pt x="22082" y="41971"/>
                      <a:pt x="21827" y="41359"/>
                      <a:pt x="21674" y="40696"/>
                    </a:cubicBezTo>
                    <a:cubicBezTo>
                      <a:pt x="21266" y="39523"/>
                      <a:pt x="20960" y="38299"/>
                      <a:pt x="20705" y="37076"/>
                    </a:cubicBezTo>
                    <a:cubicBezTo>
                      <a:pt x="20552" y="36362"/>
                      <a:pt x="20451" y="35597"/>
                      <a:pt x="20349" y="34832"/>
                    </a:cubicBezTo>
                    <a:cubicBezTo>
                      <a:pt x="20349" y="34169"/>
                      <a:pt x="20400" y="33455"/>
                      <a:pt x="20451" y="32741"/>
                    </a:cubicBezTo>
                    <a:cubicBezTo>
                      <a:pt x="20858" y="27896"/>
                      <a:pt x="21929" y="23051"/>
                      <a:pt x="23612" y="18461"/>
                    </a:cubicBezTo>
                    <a:cubicBezTo>
                      <a:pt x="25346" y="13617"/>
                      <a:pt x="27488" y="8874"/>
                      <a:pt x="29579" y="4386"/>
                    </a:cubicBezTo>
                    <a:lnTo>
                      <a:pt x="30293" y="2856"/>
                    </a:lnTo>
                    <a:cubicBezTo>
                      <a:pt x="30548" y="2295"/>
                      <a:pt x="30854" y="1683"/>
                      <a:pt x="31109" y="1071"/>
                    </a:cubicBezTo>
                    <a:cubicBezTo>
                      <a:pt x="31262" y="816"/>
                      <a:pt x="31211" y="510"/>
                      <a:pt x="31007" y="306"/>
                    </a:cubicBezTo>
                    <a:cubicBezTo>
                      <a:pt x="30956" y="255"/>
                      <a:pt x="30905" y="204"/>
                      <a:pt x="30854" y="153"/>
                    </a:cubicBezTo>
                    <a:cubicBezTo>
                      <a:pt x="30803" y="51"/>
                      <a:pt x="30701" y="0"/>
                      <a:pt x="3054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772;p33">
                <a:extLst>
                  <a:ext uri="{FF2B5EF4-FFF2-40B4-BE49-F238E27FC236}">
                    <a16:creationId xmlns:a16="http://schemas.microsoft.com/office/drawing/2014/main" id="{396B09ED-EC3F-478A-53F4-8172CB79C0EB}"/>
                  </a:ext>
                </a:extLst>
              </p:cNvPr>
              <p:cNvSpPr/>
              <p:nvPr/>
            </p:nvSpPr>
            <p:spPr>
              <a:xfrm>
                <a:off x="2137374" y="2215282"/>
                <a:ext cx="515049" cy="379319"/>
              </a:xfrm>
              <a:custGeom>
                <a:avLst/>
                <a:gdLst/>
                <a:ahLst/>
                <a:cxnLst/>
                <a:rect l="l" t="t" r="r" b="b"/>
                <a:pathLst>
                  <a:path w="41411" h="30498" extrusionOk="0">
                    <a:moveTo>
                      <a:pt x="6426" y="1"/>
                    </a:moveTo>
                    <a:cubicBezTo>
                      <a:pt x="4284" y="1"/>
                      <a:pt x="2091" y="205"/>
                      <a:pt x="0" y="562"/>
                    </a:cubicBezTo>
                    <a:lnTo>
                      <a:pt x="0" y="664"/>
                    </a:lnTo>
                    <a:cubicBezTo>
                      <a:pt x="51" y="919"/>
                      <a:pt x="153" y="1174"/>
                      <a:pt x="306" y="1429"/>
                    </a:cubicBezTo>
                    <a:cubicBezTo>
                      <a:pt x="459" y="1684"/>
                      <a:pt x="612" y="1939"/>
                      <a:pt x="765" y="2194"/>
                    </a:cubicBezTo>
                    <a:lnTo>
                      <a:pt x="816" y="2296"/>
                    </a:lnTo>
                    <a:cubicBezTo>
                      <a:pt x="867" y="2449"/>
                      <a:pt x="918" y="2602"/>
                      <a:pt x="969" y="2755"/>
                    </a:cubicBezTo>
                    <a:cubicBezTo>
                      <a:pt x="1479" y="3978"/>
                      <a:pt x="2091" y="5100"/>
                      <a:pt x="2754" y="6222"/>
                    </a:cubicBezTo>
                    <a:cubicBezTo>
                      <a:pt x="3570" y="7497"/>
                      <a:pt x="4437" y="8721"/>
                      <a:pt x="5406" y="9894"/>
                    </a:cubicBezTo>
                    <a:cubicBezTo>
                      <a:pt x="6426" y="11169"/>
                      <a:pt x="7497" y="12444"/>
                      <a:pt x="8721" y="13719"/>
                    </a:cubicBezTo>
                    <a:cubicBezTo>
                      <a:pt x="9996" y="15045"/>
                      <a:pt x="11220" y="16269"/>
                      <a:pt x="12699" y="17646"/>
                    </a:cubicBezTo>
                    <a:cubicBezTo>
                      <a:pt x="14075" y="18921"/>
                      <a:pt x="15452" y="20145"/>
                      <a:pt x="16931" y="21267"/>
                    </a:cubicBezTo>
                    <a:cubicBezTo>
                      <a:pt x="19634" y="23511"/>
                      <a:pt x="22541" y="25500"/>
                      <a:pt x="25652" y="27233"/>
                    </a:cubicBezTo>
                    <a:cubicBezTo>
                      <a:pt x="27029" y="27998"/>
                      <a:pt x="28457" y="28712"/>
                      <a:pt x="29936" y="29273"/>
                    </a:cubicBezTo>
                    <a:cubicBezTo>
                      <a:pt x="31160" y="29783"/>
                      <a:pt x="32486" y="30140"/>
                      <a:pt x="33812" y="30344"/>
                    </a:cubicBezTo>
                    <a:cubicBezTo>
                      <a:pt x="34373" y="30446"/>
                      <a:pt x="34883" y="30497"/>
                      <a:pt x="35444" y="30497"/>
                    </a:cubicBezTo>
                    <a:lnTo>
                      <a:pt x="35495" y="30497"/>
                    </a:lnTo>
                    <a:cubicBezTo>
                      <a:pt x="36056" y="30497"/>
                      <a:pt x="36616" y="30446"/>
                      <a:pt x="37177" y="30344"/>
                    </a:cubicBezTo>
                    <a:cubicBezTo>
                      <a:pt x="38197" y="30089"/>
                      <a:pt x="39115" y="29630"/>
                      <a:pt x="39880" y="28916"/>
                    </a:cubicBezTo>
                    <a:cubicBezTo>
                      <a:pt x="40288" y="28559"/>
                      <a:pt x="40645" y="28100"/>
                      <a:pt x="40900" y="27641"/>
                    </a:cubicBezTo>
                    <a:cubicBezTo>
                      <a:pt x="41104" y="27284"/>
                      <a:pt x="41257" y="26928"/>
                      <a:pt x="41410" y="26520"/>
                    </a:cubicBezTo>
                    <a:cubicBezTo>
                      <a:pt x="41410" y="26367"/>
                      <a:pt x="41359" y="26265"/>
                      <a:pt x="41308" y="26112"/>
                    </a:cubicBezTo>
                    <a:cubicBezTo>
                      <a:pt x="40951" y="24786"/>
                      <a:pt x="40492" y="23409"/>
                      <a:pt x="39982" y="22083"/>
                    </a:cubicBezTo>
                    <a:cubicBezTo>
                      <a:pt x="39370" y="20604"/>
                      <a:pt x="38707" y="19176"/>
                      <a:pt x="37993" y="17799"/>
                    </a:cubicBezTo>
                    <a:cubicBezTo>
                      <a:pt x="37228" y="16422"/>
                      <a:pt x="36362" y="15096"/>
                      <a:pt x="35444" y="13872"/>
                    </a:cubicBezTo>
                    <a:cubicBezTo>
                      <a:pt x="33557" y="11373"/>
                      <a:pt x="31313" y="9231"/>
                      <a:pt x="28814" y="7395"/>
                    </a:cubicBezTo>
                    <a:cubicBezTo>
                      <a:pt x="26162" y="5457"/>
                      <a:pt x="23306" y="3876"/>
                      <a:pt x="20297" y="2704"/>
                    </a:cubicBezTo>
                    <a:cubicBezTo>
                      <a:pt x="16982" y="1378"/>
                      <a:pt x="13464" y="511"/>
                      <a:pt x="9945" y="205"/>
                    </a:cubicBezTo>
                    <a:cubicBezTo>
                      <a:pt x="8772" y="52"/>
                      <a:pt x="7599" y="1"/>
                      <a:pt x="6426"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773;p33">
                <a:extLst>
                  <a:ext uri="{FF2B5EF4-FFF2-40B4-BE49-F238E27FC236}">
                    <a16:creationId xmlns:a16="http://schemas.microsoft.com/office/drawing/2014/main" id="{E228659E-7D5F-7099-D964-759D16D0AD88}"/>
                  </a:ext>
                </a:extLst>
              </p:cNvPr>
              <p:cNvSpPr/>
              <p:nvPr/>
            </p:nvSpPr>
            <p:spPr>
              <a:xfrm>
                <a:off x="1866535" y="2116342"/>
                <a:ext cx="150966" cy="113542"/>
              </a:xfrm>
              <a:custGeom>
                <a:avLst/>
                <a:gdLst/>
                <a:ahLst/>
                <a:cxnLst/>
                <a:rect l="l" t="t" r="r" b="b"/>
                <a:pathLst>
                  <a:path w="12138" h="9129" extrusionOk="0">
                    <a:moveTo>
                      <a:pt x="10047" y="0"/>
                    </a:moveTo>
                    <a:cubicBezTo>
                      <a:pt x="9384" y="0"/>
                      <a:pt x="8670" y="102"/>
                      <a:pt x="8007" y="204"/>
                    </a:cubicBezTo>
                    <a:cubicBezTo>
                      <a:pt x="7293" y="357"/>
                      <a:pt x="6579" y="561"/>
                      <a:pt x="5865" y="816"/>
                    </a:cubicBezTo>
                    <a:cubicBezTo>
                      <a:pt x="5151" y="1071"/>
                      <a:pt x="4386" y="1326"/>
                      <a:pt x="3621" y="1632"/>
                    </a:cubicBezTo>
                    <a:cubicBezTo>
                      <a:pt x="2397" y="2193"/>
                      <a:pt x="1224" y="2805"/>
                      <a:pt x="51" y="3468"/>
                    </a:cubicBezTo>
                    <a:cubicBezTo>
                      <a:pt x="0" y="3876"/>
                      <a:pt x="0" y="4284"/>
                      <a:pt x="51" y="4743"/>
                    </a:cubicBezTo>
                    <a:cubicBezTo>
                      <a:pt x="51" y="5049"/>
                      <a:pt x="102" y="5355"/>
                      <a:pt x="204" y="5661"/>
                    </a:cubicBezTo>
                    <a:cubicBezTo>
                      <a:pt x="306" y="6018"/>
                      <a:pt x="459" y="6324"/>
                      <a:pt x="612" y="6630"/>
                    </a:cubicBezTo>
                    <a:cubicBezTo>
                      <a:pt x="765" y="6936"/>
                      <a:pt x="969" y="7242"/>
                      <a:pt x="1173" y="7497"/>
                    </a:cubicBezTo>
                    <a:cubicBezTo>
                      <a:pt x="1377" y="7803"/>
                      <a:pt x="1632" y="8007"/>
                      <a:pt x="1887" y="8262"/>
                    </a:cubicBezTo>
                    <a:cubicBezTo>
                      <a:pt x="2346" y="8619"/>
                      <a:pt x="2805" y="8925"/>
                      <a:pt x="3366" y="9129"/>
                    </a:cubicBezTo>
                    <a:cubicBezTo>
                      <a:pt x="3519" y="8721"/>
                      <a:pt x="3723" y="8262"/>
                      <a:pt x="3927" y="7854"/>
                    </a:cubicBezTo>
                    <a:cubicBezTo>
                      <a:pt x="4539" y="6579"/>
                      <a:pt x="5355" y="5355"/>
                      <a:pt x="6273" y="4233"/>
                    </a:cubicBezTo>
                    <a:cubicBezTo>
                      <a:pt x="6987" y="3468"/>
                      <a:pt x="7752" y="2754"/>
                      <a:pt x="8670" y="2142"/>
                    </a:cubicBezTo>
                    <a:cubicBezTo>
                      <a:pt x="9435" y="1632"/>
                      <a:pt x="10251" y="1224"/>
                      <a:pt x="11169" y="969"/>
                    </a:cubicBezTo>
                    <a:lnTo>
                      <a:pt x="11373" y="867"/>
                    </a:lnTo>
                    <a:lnTo>
                      <a:pt x="11679" y="969"/>
                    </a:lnTo>
                    <a:lnTo>
                      <a:pt x="11781" y="969"/>
                    </a:lnTo>
                    <a:cubicBezTo>
                      <a:pt x="11883" y="969"/>
                      <a:pt x="12036" y="867"/>
                      <a:pt x="12087" y="714"/>
                    </a:cubicBezTo>
                    <a:cubicBezTo>
                      <a:pt x="12138" y="612"/>
                      <a:pt x="12087" y="510"/>
                      <a:pt x="12036" y="408"/>
                    </a:cubicBezTo>
                    <a:cubicBezTo>
                      <a:pt x="12036" y="408"/>
                      <a:pt x="12036" y="357"/>
                      <a:pt x="12036" y="357"/>
                    </a:cubicBezTo>
                    <a:cubicBezTo>
                      <a:pt x="11985" y="204"/>
                      <a:pt x="11883" y="51"/>
                      <a:pt x="11730" y="51"/>
                    </a:cubicBezTo>
                    <a:lnTo>
                      <a:pt x="11628" y="51"/>
                    </a:lnTo>
                    <a:lnTo>
                      <a:pt x="11373" y="153"/>
                    </a:lnTo>
                    <a:cubicBezTo>
                      <a:pt x="10914" y="51"/>
                      <a:pt x="10506" y="0"/>
                      <a:pt x="10098"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774;p33">
                <a:extLst>
                  <a:ext uri="{FF2B5EF4-FFF2-40B4-BE49-F238E27FC236}">
                    <a16:creationId xmlns:a16="http://schemas.microsoft.com/office/drawing/2014/main" id="{C7CC0E2E-7934-41A0-ECD9-B32DAA792993}"/>
                  </a:ext>
                </a:extLst>
              </p:cNvPr>
              <p:cNvSpPr/>
              <p:nvPr/>
            </p:nvSpPr>
            <p:spPr>
              <a:xfrm>
                <a:off x="1526597" y="2710021"/>
                <a:ext cx="1335514" cy="506816"/>
              </a:xfrm>
              <a:custGeom>
                <a:avLst/>
                <a:gdLst/>
                <a:ahLst/>
                <a:cxnLst/>
                <a:rect l="l" t="t" r="r" b="b"/>
                <a:pathLst>
                  <a:path w="107378" h="40749" extrusionOk="0">
                    <a:moveTo>
                      <a:pt x="89936" y="1"/>
                    </a:moveTo>
                    <a:cubicBezTo>
                      <a:pt x="88100" y="1"/>
                      <a:pt x="86315" y="307"/>
                      <a:pt x="84632" y="817"/>
                    </a:cubicBezTo>
                    <a:cubicBezTo>
                      <a:pt x="83051" y="1327"/>
                      <a:pt x="81572" y="1990"/>
                      <a:pt x="80196" y="2908"/>
                    </a:cubicBezTo>
                    <a:cubicBezTo>
                      <a:pt x="80094" y="3010"/>
                      <a:pt x="79941" y="3112"/>
                      <a:pt x="79788" y="3214"/>
                    </a:cubicBezTo>
                    <a:cubicBezTo>
                      <a:pt x="79482" y="3418"/>
                      <a:pt x="79176" y="3673"/>
                      <a:pt x="78870" y="3877"/>
                    </a:cubicBezTo>
                    <a:cubicBezTo>
                      <a:pt x="78003" y="4591"/>
                      <a:pt x="77238" y="5356"/>
                      <a:pt x="76524" y="6223"/>
                    </a:cubicBezTo>
                    <a:cubicBezTo>
                      <a:pt x="76218" y="6529"/>
                      <a:pt x="75963" y="6937"/>
                      <a:pt x="75657" y="7294"/>
                    </a:cubicBezTo>
                    <a:cubicBezTo>
                      <a:pt x="74994" y="8212"/>
                      <a:pt x="74433" y="9130"/>
                      <a:pt x="73974" y="10150"/>
                    </a:cubicBezTo>
                    <a:cubicBezTo>
                      <a:pt x="73821" y="10456"/>
                      <a:pt x="73719" y="10761"/>
                      <a:pt x="73566" y="11067"/>
                    </a:cubicBezTo>
                    <a:cubicBezTo>
                      <a:pt x="73566" y="11118"/>
                      <a:pt x="73566" y="11169"/>
                      <a:pt x="73515" y="11220"/>
                    </a:cubicBezTo>
                    <a:cubicBezTo>
                      <a:pt x="73260" y="11934"/>
                      <a:pt x="73005" y="12648"/>
                      <a:pt x="72852" y="13362"/>
                    </a:cubicBezTo>
                    <a:cubicBezTo>
                      <a:pt x="72597" y="14382"/>
                      <a:pt x="72444" y="15453"/>
                      <a:pt x="72342" y="16575"/>
                    </a:cubicBezTo>
                    <a:cubicBezTo>
                      <a:pt x="72189" y="16473"/>
                      <a:pt x="71985" y="16473"/>
                      <a:pt x="71781" y="16473"/>
                    </a:cubicBezTo>
                    <a:lnTo>
                      <a:pt x="71373" y="16473"/>
                    </a:lnTo>
                    <a:cubicBezTo>
                      <a:pt x="71322" y="16456"/>
                      <a:pt x="71265" y="16451"/>
                      <a:pt x="71207" y="16451"/>
                    </a:cubicBezTo>
                    <a:cubicBezTo>
                      <a:pt x="71090" y="16451"/>
                      <a:pt x="70965" y="16473"/>
                      <a:pt x="70863" y="16473"/>
                    </a:cubicBezTo>
                    <a:cubicBezTo>
                      <a:pt x="70557" y="16524"/>
                      <a:pt x="70251" y="16575"/>
                      <a:pt x="69996" y="16677"/>
                    </a:cubicBezTo>
                    <a:cubicBezTo>
                      <a:pt x="69690" y="16779"/>
                      <a:pt x="69384" y="16881"/>
                      <a:pt x="69129" y="17034"/>
                    </a:cubicBezTo>
                    <a:cubicBezTo>
                      <a:pt x="68823" y="17187"/>
                      <a:pt x="68568" y="17340"/>
                      <a:pt x="68313" y="17493"/>
                    </a:cubicBezTo>
                    <a:cubicBezTo>
                      <a:pt x="67854" y="17850"/>
                      <a:pt x="67446" y="18207"/>
                      <a:pt x="67140" y="18666"/>
                    </a:cubicBezTo>
                    <a:cubicBezTo>
                      <a:pt x="66936" y="17850"/>
                      <a:pt x="66630" y="17085"/>
                      <a:pt x="66324" y="16320"/>
                    </a:cubicBezTo>
                    <a:cubicBezTo>
                      <a:pt x="65049" y="13311"/>
                      <a:pt x="62958" y="10761"/>
                      <a:pt x="60255" y="8875"/>
                    </a:cubicBezTo>
                    <a:cubicBezTo>
                      <a:pt x="59337" y="8212"/>
                      <a:pt x="58419" y="7702"/>
                      <a:pt x="57400" y="7243"/>
                    </a:cubicBezTo>
                    <a:cubicBezTo>
                      <a:pt x="56380" y="6784"/>
                      <a:pt x="55309" y="6427"/>
                      <a:pt x="54238" y="6172"/>
                    </a:cubicBezTo>
                    <a:cubicBezTo>
                      <a:pt x="52861" y="5815"/>
                      <a:pt x="51535" y="5662"/>
                      <a:pt x="50158" y="5662"/>
                    </a:cubicBezTo>
                    <a:cubicBezTo>
                      <a:pt x="49291" y="5662"/>
                      <a:pt x="48424" y="5713"/>
                      <a:pt x="47557" y="5866"/>
                    </a:cubicBezTo>
                    <a:cubicBezTo>
                      <a:pt x="45925" y="6070"/>
                      <a:pt x="44395" y="6529"/>
                      <a:pt x="42916" y="7243"/>
                    </a:cubicBezTo>
                    <a:lnTo>
                      <a:pt x="42865" y="7243"/>
                    </a:lnTo>
                    <a:cubicBezTo>
                      <a:pt x="42508" y="7396"/>
                      <a:pt x="42151" y="7600"/>
                      <a:pt x="41743" y="7753"/>
                    </a:cubicBezTo>
                    <a:lnTo>
                      <a:pt x="41335" y="8008"/>
                    </a:lnTo>
                    <a:lnTo>
                      <a:pt x="41182" y="8110"/>
                    </a:lnTo>
                    <a:cubicBezTo>
                      <a:pt x="40825" y="8314"/>
                      <a:pt x="40468" y="8569"/>
                      <a:pt x="40111" y="8824"/>
                    </a:cubicBezTo>
                    <a:cubicBezTo>
                      <a:pt x="39754" y="9028"/>
                      <a:pt x="39295" y="9385"/>
                      <a:pt x="38887" y="9742"/>
                    </a:cubicBezTo>
                    <a:lnTo>
                      <a:pt x="38734" y="9895"/>
                    </a:lnTo>
                    <a:cubicBezTo>
                      <a:pt x="37867" y="10609"/>
                      <a:pt x="37102" y="11373"/>
                      <a:pt x="36439" y="12240"/>
                    </a:cubicBezTo>
                    <a:cubicBezTo>
                      <a:pt x="35572" y="13311"/>
                      <a:pt x="34859" y="14433"/>
                      <a:pt x="34247" y="15657"/>
                    </a:cubicBezTo>
                    <a:lnTo>
                      <a:pt x="33992" y="16320"/>
                    </a:lnTo>
                    <a:cubicBezTo>
                      <a:pt x="33380" y="17646"/>
                      <a:pt x="32972" y="19074"/>
                      <a:pt x="32768" y="20502"/>
                    </a:cubicBezTo>
                    <a:cubicBezTo>
                      <a:pt x="32717" y="20757"/>
                      <a:pt x="32666" y="21063"/>
                      <a:pt x="32666" y="21318"/>
                    </a:cubicBezTo>
                    <a:cubicBezTo>
                      <a:pt x="32564" y="22032"/>
                      <a:pt x="32513" y="22746"/>
                      <a:pt x="32564" y="23460"/>
                    </a:cubicBezTo>
                    <a:lnTo>
                      <a:pt x="32564" y="24276"/>
                    </a:lnTo>
                    <a:lnTo>
                      <a:pt x="32564" y="24684"/>
                    </a:lnTo>
                    <a:lnTo>
                      <a:pt x="32564" y="24786"/>
                    </a:lnTo>
                    <a:cubicBezTo>
                      <a:pt x="31391" y="24786"/>
                      <a:pt x="30218" y="24735"/>
                      <a:pt x="29045" y="24684"/>
                    </a:cubicBezTo>
                    <a:cubicBezTo>
                      <a:pt x="24659" y="24480"/>
                      <a:pt x="20273" y="24021"/>
                      <a:pt x="15887" y="23868"/>
                    </a:cubicBezTo>
                    <a:lnTo>
                      <a:pt x="12572" y="23868"/>
                    </a:lnTo>
                    <a:cubicBezTo>
                      <a:pt x="11655" y="23868"/>
                      <a:pt x="10737" y="23919"/>
                      <a:pt x="9819" y="23970"/>
                    </a:cubicBezTo>
                    <a:cubicBezTo>
                      <a:pt x="8187" y="24021"/>
                      <a:pt x="6504" y="24225"/>
                      <a:pt x="4923" y="24633"/>
                    </a:cubicBezTo>
                    <a:cubicBezTo>
                      <a:pt x="4005" y="24837"/>
                      <a:pt x="3189" y="25194"/>
                      <a:pt x="2373" y="25653"/>
                    </a:cubicBezTo>
                    <a:cubicBezTo>
                      <a:pt x="1557" y="26112"/>
                      <a:pt x="843" y="26673"/>
                      <a:pt x="231" y="27387"/>
                    </a:cubicBezTo>
                    <a:cubicBezTo>
                      <a:pt x="1" y="27656"/>
                      <a:pt x="233" y="27953"/>
                      <a:pt x="492" y="27953"/>
                    </a:cubicBezTo>
                    <a:cubicBezTo>
                      <a:pt x="577" y="27953"/>
                      <a:pt x="665" y="27921"/>
                      <a:pt x="741" y="27846"/>
                    </a:cubicBezTo>
                    <a:cubicBezTo>
                      <a:pt x="894" y="27591"/>
                      <a:pt x="1149" y="27387"/>
                      <a:pt x="1353" y="27183"/>
                    </a:cubicBezTo>
                    <a:cubicBezTo>
                      <a:pt x="1863" y="26724"/>
                      <a:pt x="2475" y="26316"/>
                      <a:pt x="3087" y="26010"/>
                    </a:cubicBezTo>
                    <a:cubicBezTo>
                      <a:pt x="3954" y="25602"/>
                      <a:pt x="4923" y="25296"/>
                      <a:pt x="5841" y="25092"/>
                    </a:cubicBezTo>
                    <a:cubicBezTo>
                      <a:pt x="7473" y="24786"/>
                      <a:pt x="9054" y="24633"/>
                      <a:pt x="10686" y="24582"/>
                    </a:cubicBezTo>
                    <a:cubicBezTo>
                      <a:pt x="11706" y="24531"/>
                      <a:pt x="12725" y="24531"/>
                      <a:pt x="13745" y="24531"/>
                    </a:cubicBezTo>
                    <a:cubicBezTo>
                      <a:pt x="14816" y="24531"/>
                      <a:pt x="15938" y="24531"/>
                      <a:pt x="17060" y="24582"/>
                    </a:cubicBezTo>
                    <a:lnTo>
                      <a:pt x="17672" y="24582"/>
                    </a:lnTo>
                    <a:cubicBezTo>
                      <a:pt x="22058" y="24786"/>
                      <a:pt x="26444" y="25245"/>
                      <a:pt x="30830" y="25398"/>
                    </a:cubicBezTo>
                    <a:lnTo>
                      <a:pt x="32615" y="25398"/>
                    </a:lnTo>
                    <a:cubicBezTo>
                      <a:pt x="32768" y="26622"/>
                      <a:pt x="33074" y="27897"/>
                      <a:pt x="33482" y="29070"/>
                    </a:cubicBezTo>
                    <a:lnTo>
                      <a:pt x="33482" y="29121"/>
                    </a:lnTo>
                    <a:lnTo>
                      <a:pt x="33482" y="29172"/>
                    </a:lnTo>
                    <a:cubicBezTo>
                      <a:pt x="33992" y="30549"/>
                      <a:pt x="34706" y="31926"/>
                      <a:pt x="35521" y="33150"/>
                    </a:cubicBezTo>
                    <a:cubicBezTo>
                      <a:pt x="35674" y="33303"/>
                      <a:pt x="35776" y="33507"/>
                      <a:pt x="35929" y="33660"/>
                    </a:cubicBezTo>
                    <a:cubicBezTo>
                      <a:pt x="36184" y="34016"/>
                      <a:pt x="36439" y="34373"/>
                      <a:pt x="36745" y="34730"/>
                    </a:cubicBezTo>
                    <a:lnTo>
                      <a:pt x="36796" y="34781"/>
                    </a:lnTo>
                    <a:cubicBezTo>
                      <a:pt x="37255" y="35291"/>
                      <a:pt x="37765" y="35801"/>
                      <a:pt x="38275" y="36260"/>
                    </a:cubicBezTo>
                    <a:cubicBezTo>
                      <a:pt x="38479" y="36464"/>
                      <a:pt x="38734" y="36668"/>
                      <a:pt x="38938" y="36821"/>
                    </a:cubicBezTo>
                    <a:lnTo>
                      <a:pt x="39193" y="37025"/>
                    </a:lnTo>
                    <a:cubicBezTo>
                      <a:pt x="41794" y="39065"/>
                      <a:pt x="44956" y="40340"/>
                      <a:pt x="48322" y="40697"/>
                    </a:cubicBezTo>
                    <a:cubicBezTo>
                      <a:pt x="48883" y="40748"/>
                      <a:pt x="49444" y="40748"/>
                      <a:pt x="50005" y="40748"/>
                    </a:cubicBezTo>
                    <a:cubicBezTo>
                      <a:pt x="50566" y="40748"/>
                      <a:pt x="51127" y="40748"/>
                      <a:pt x="51739" y="40697"/>
                    </a:cubicBezTo>
                    <a:cubicBezTo>
                      <a:pt x="52861" y="40544"/>
                      <a:pt x="53983" y="40340"/>
                      <a:pt x="55054" y="40034"/>
                    </a:cubicBezTo>
                    <a:cubicBezTo>
                      <a:pt x="57145" y="39422"/>
                      <a:pt x="59133" y="38402"/>
                      <a:pt x="60867" y="37025"/>
                    </a:cubicBezTo>
                    <a:cubicBezTo>
                      <a:pt x="61734" y="36362"/>
                      <a:pt x="62499" y="35597"/>
                      <a:pt x="63264" y="34781"/>
                    </a:cubicBezTo>
                    <a:cubicBezTo>
                      <a:pt x="63978" y="33965"/>
                      <a:pt x="64590" y="33099"/>
                      <a:pt x="65151" y="32181"/>
                    </a:cubicBezTo>
                    <a:cubicBezTo>
                      <a:pt x="65712" y="31212"/>
                      <a:pt x="66171" y="30243"/>
                      <a:pt x="66579" y="29223"/>
                    </a:cubicBezTo>
                    <a:cubicBezTo>
                      <a:pt x="66936" y="28152"/>
                      <a:pt x="67191" y="27132"/>
                      <a:pt x="67395" y="26010"/>
                    </a:cubicBezTo>
                    <a:cubicBezTo>
                      <a:pt x="67752" y="23868"/>
                      <a:pt x="67701" y="21624"/>
                      <a:pt x="67242" y="19482"/>
                    </a:cubicBezTo>
                    <a:lnTo>
                      <a:pt x="67395" y="19227"/>
                    </a:lnTo>
                    <a:cubicBezTo>
                      <a:pt x="67905" y="18462"/>
                      <a:pt x="68619" y="17850"/>
                      <a:pt x="69486" y="17493"/>
                    </a:cubicBezTo>
                    <a:cubicBezTo>
                      <a:pt x="69843" y="17289"/>
                      <a:pt x="70200" y="17187"/>
                      <a:pt x="70608" y="17136"/>
                    </a:cubicBezTo>
                    <a:cubicBezTo>
                      <a:pt x="70824" y="17100"/>
                      <a:pt x="71041" y="17064"/>
                      <a:pt x="71257" y="17064"/>
                    </a:cubicBezTo>
                    <a:cubicBezTo>
                      <a:pt x="71347" y="17064"/>
                      <a:pt x="71436" y="17070"/>
                      <a:pt x="71526" y="17085"/>
                    </a:cubicBezTo>
                    <a:cubicBezTo>
                      <a:pt x="71730" y="17085"/>
                      <a:pt x="71985" y="17136"/>
                      <a:pt x="72240" y="17187"/>
                    </a:cubicBezTo>
                    <a:cubicBezTo>
                      <a:pt x="72240" y="17748"/>
                      <a:pt x="72240" y="18258"/>
                      <a:pt x="72240" y="18819"/>
                    </a:cubicBezTo>
                    <a:lnTo>
                      <a:pt x="72240" y="19227"/>
                    </a:lnTo>
                    <a:cubicBezTo>
                      <a:pt x="72240" y="19431"/>
                      <a:pt x="72291" y="19635"/>
                      <a:pt x="72342" y="19839"/>
                    </a:cubicBezTo>
                    <a:cubicBezTo>
                      <a:pt x="72648" y="22083"/>
                      <a:pt x="73362" y="24174"/>
                      <a:pt x="74433" y="26112"/>
                    </a:cubicBezTo>
                    <a:cubicBezTo>
                      <a:pt x="74943" y="27081"/>
                      <a:pt x="75555" y="27948"/>
                      <a:pt x="76269" y="28815"/>
                    </a:cubicBezTo>
                    <a:cubicBezTo>
                      <a:pt x="79125" y="32232"/>
                      <a:pt x="83153" y="34424"/>
                      <a:pt x="87590" y="34985"/>
                    </a:cubicBezTo>
                    <a:cubicBezTo>
                      <a:pt x="88304" y="35036"/>
                      <a:pt x="89018" y="35087"/>
                      <a:pt x="89732" y="35087"/>
                    </a:cubicBezTo>
                    <a:lnTo>
                      <a:pt x="90956" y="35087"/>
                    </a:lnTo>
                    <a:cubicBezTo>
                      <a:pt x="100187" y="34424"/>
                      <a:pt x="107326" y="26826"/>
                      <a:pt x="107326" y="17595"/>
                    </a:cubicBezTo>
                    <a:cubicBezTo>
                      <a:pt x="107377" y="16524"/>
                      <a:pt x="107326" y="15402"/>
                      <a:pt x="107173" y="14331"/>
                    </a:cubicBezTo>
                    <a:cubicBezTo>
                      <a:pt x="106969" y="13260"/>
                      <a:pt x="106663" y="12189"/>
                      <a:pt x="106255" y="11169"/>
                    </a:cubicBezTo>
                    <a:cubicBezTo>
                      <a:pt x="103807" y="4897"/>
                      <a:pt x="97943" y="562"/>
                      <a:pt x="91211" y="52"/>
                    </a:cubicBezTo>
                    <a:cubicBezTo>
                      <a:pt x="90803" y="52"/>
                      <a:pt x="90344" y="1"/>
                      <a:pt x="89936" y="1"/>
                    </a:cubicBezTo>
                    <a:close/>
                  </a:path>
                </a:pathLst>
              </a:custGeom>
              <a:solidFill>
                <a:srgbClr val="A6F9FB">
                  <a:alpha val="27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Google Shape;1775;p33">
              <a:extLst>
                <a:ext uri="{FF2B5EF4-FFF2-40B4-BE49-F238E27FC236}">
                  <a16:creationId xmlns:a16="http://schemas.microsoft.com/office/drawing/2014/main" id="{FC606834-CDB1-0C22-2822-9FC286CDB4BA}"/>
                </a:ext>
              </a:extLst>
            </p:cNvPr>
            <p:cNvGrpSpPr/>
            <p:nvPr/>
          </p:nvGrpSpPr>
          <p:grpSpPr>
            <a:xfrm rot="-1652480">
              <a:off x="1333273" y="2848453"/>
              <a:ext cx="2198629" cy="1775932"/>
              <a:chOff x="5388933" y="2164687"/>
              <a:chExt cx="2198573" cy="1775887"/>
            </a:xfrm>
          </p:grpSpPr>
          <p:grpSp>
            <p:nvGrpSpPr>
              <p:cNvPr id="92" name="Google Shape;1776;p33">
                <a:extLst>
                  <a:ext uri="{FF2B5EF4-FFF2-40B4-BE49-F238E27FC236}">
                    <a16:creationId xmlns:a16="http://schemas.microsoft.com/office/drawing/2014/main" id="{A6945C60-3297-1F1D-C8BC-815257ABBAE9}"/>
                  </a:ext>
                </a:extLst>
              </p:cNvPr>
              <p:cNvGrpSpPr/>
              <p:nvPr/>
            </p:nvGrpSpPr>
            <p:grpSpPr>
              <a:xfrm>
                <a:off x="7248413" y="3110827"/>
                <a:ext cx="339092" cy="829747"/>
                <a:chOff x="7248413" y="3110827"/>
                <a:chExt cx="339092" cy="829747"/>
              </a:xfrm>
            </p:grpSpPr>
            <p:sp>
              <p:nvSpPr>
                <p:cNvPr id="96" name="Google Shape;1777;p33">
                  <a:extLst>
                    <a:ext uri="{FF2B5EF4-FFF2-40B4-BE49-F238E27FC236}">
                      <a16:creationId xmlns:a16="http://schemas.microsoft.com/office/drawing/2014/main" id="{4EC183BF-CCB7-D98D-AAE6-B0504A15CFC9}"/>
                    </a:ext>
                  </a:extLst>
                </p:cNvPr>
                <p:cNvSpPr/>
                <p:nvPr/>
              </p:nvSpPr>
              <p:spPr>
                <a:xfrm>
                  <a:off x="7456623" y="3266096"/>
                  <a:ext cx="21222" cy="14971"/>
                </a:xfrm>
                <a:custGeom>
                  <a:avLst/>
                  <a:gdLst/>
                  <a:ahLst/>
                  <a:cxnLst/>
                  <a:rect l="l" t="t" r="r" b="b"/>
                  <a:pathLst>
                    <a:path w="275" h="194" extrusionOk="0">
                      <a:moveTo>
                        <a:pt x="147" y="0"/>
                      </a:moveTo>
                      <a:cubicBezTo>
                        <a:pt x="144" y="0"/>
                        <a:pt x="140" y="0"/>
                        <a:pt x="136" y="1"/>
                      </a:cubicBezTo>
                      <a:cubicBezTo>
                        <a:pt x="1" y="12"/>
                        <a:pt x="25" y="193"/>
                        <a:pt x="129" y="193"/>
                      </a:cubicBezTo>
                      <a:cubicBezTo>
                        <a:pt x="135" y="193"/>
                        <a:pt x="141" y="193"/>
                        <a:pt x="148" y="191"/>
                      </a:cubicBezTo>
                      <a:cubicBezTo>
                        <a:pt x="275" y="180"/>
                        <a:pt x="267" y="0"/>
                        <a:pt x="14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778;p33">
                  <a:extLst>
                    <a:ext uri="{FF2B5EF4-FFF2-40B4-BE49-F238E27FC236}">
                      <a16:creationId xmlns:a16="http://schemas.microsoft.com/office/drawing/2014/main" id="{79781553-9CA7-D799-0484-6E90B6FEBED3}"/>
                    </a:ext>
                  </a:extLst>
                </p:cNvPr>
                <p:cNvSpPr/>
                <p:nvPr/>
              </p:nvSpPr>
              <p:spPr>
                <a:xfrm>
                  <a:off x="7481395" y="3220179"/>
                  <a:ext cx="35962" cy="26779"/>
                </a:xfrm>
                <a:custGeom>
                  <a:avLst/>
                  <a:gdLst/>
                  <a:ahLst/>
                  <a:cxnLst/>
                  <a:rect l="l" t="t" r="r" b="b"/>
                  <a:pathLst>
                    <a:path w="466" h="347" extrusionOk="0">
                      <a:moveTo>
                        <a:pt x="219" y="0"/>
                      </a:moveTo>
                      <a:cubicBezTo>
                        <a:pt x="215" y="0"/>
                        <a:pt x="212" y="0"/>
                        <a:pt x="208" y="1"/>
                      </a:cubicBezTo>
                      <a:cubicBezTo>
                        <a:pt x="0" y="12"/>
                        <a:pt x="16" y="347"/>
                        <a:pt x="222" y="347"/>
                      </a:cubicBezTo>
                      <a:cubicBezTo>
                        <a:pt x="229" y="347"/>
                        <a:pt x="236" y="347"/>
                        <a:pt x="243" y="346"/>
                      </a:cubicBezTo>
                      <a:cubicBezTo>
                        <a:pt x="466" y="334"/>
                        <a:pt x="435" y="0"/>
                        <a:pt x="21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779;p33">
                  <a:extLst>
                    <a:ext uri="{FF2B5EF4-FFF2-40B4-BE49-F238E27FC236}">
                      <a16:creationId xmlns:a16="http://schemas.microsoft.com/office/drawing/2014/main" id="{6B1AC3C5-B837-E9FB-8DAD-640B3906F0AD}"/>
                    </a:ext>
                  </a:extLst>
                </p:cNvPr>
                <p:cNvSpPr/>
                <p:nvPr/>
              </p:nvSpPr>
              <p:spPr>
                <a:xfrm>
                  <a:off x="7427529" y="3211922"/>
                  <a:ext cx="25853" cy="22149"/>
                </a:xfrm>
                <a:custGeom>
                  <a:avLst/>
                  <a:gdLst/>
                  <a:ahLst/>
                  <a:cxnLst/>
                  <a:rect l="l" t="t" r="r" b="b"/>
                  <a:pathLst>
                    <a:path w="335" h="287" extrusionOk="0">
                      <a:moveTo>
                        <a:pt x="156" y="0"/>
                      </a:moveTo>
                      <a:cubicBezTo>
                        <a:pt x="132" y="0"/>
                        <a:pt x="108" y="24"/>
                        <a:pt x="96" y="24"/>
                      </a:cubicBezTo>
                      <a:cubicBezTo>
                        <a:pt x="72" y="36"/>
                        <a:pt x="60" y="36"/>
                        <a:pt x="48" y="48"/>
                      </a:cubicBezTo>
                      <a:cubicBezTo>
                        <a:pt x="37" y="60"/>
                        <a:pt x="37" y="84"/>
                        <a:pt x="13" y="96"/>
                      </a:cubicBezTo>
                      <a:cubicBezTo>
                        <a:pt x="1" y="108"/>
                        <a:pt x="1" y="143"/>
                        <a:pt x="13" y="155"/>
                      </a:cubicBezTo>
                      <a:cubicBezTo>
                        <a:pt x="13" y="167"/>
                        <a:pt x="13" y="179"/>
                        <a:pt x="37" y="203"/>
                      </a:cubicBezTo>
                      <a:cubicBezTo>
                        <a:pt x="48" y="227"/>
                        <a:pt x="60" y="238"/>
                        <a:pt x="72" y="262"/>
                      </a:cubicBezTo>
                      <a:cubicBezTo>
                        <a:pt x="96" y="262"/>
                        <a:pt x="96" y="274"/>
                        <a:pt x="108" y="274"/>
                      </a:cubicBezTo>
                      <a:cubicBezTo>
                        <a:pt x="144" y="286"/>
                        <a:pt x="156" y="286"/>
                        <a:pt x="179" y="286"/>
                      </a:cubicBezTo>
                      <a:cubicBezTo>
                        <a:pt x="191" y="286"/>
                        <a:pt x="227" y="274"/>
                        <a:pt x="239" y="274"/>
                      </a:cubicBezTo>
                      <a:cubicBezTo>
                        <a:pt x="251" y="262"/>
                        <a:pt x="275" y="262"/>
                        <a:pt x="287" y="238"/>
                      </a:cubicBezTo>
                      <a:cubicBezTo>
                        <a:pt x="299" y="227"/>
                        <a:pt x="299" y="215"/>
                        <a:pt x="310" y="203"/>
                      </a:cubicBezTo>
                      <a:cubicBezTo>
                        <a:pt x="334" y="179"/>
                        <a:pt x="334" y="155"/>
                        <a:pt x="310" y="143"/>
                      </a:cubicBezTo>
                      <a:cubicBezTo>
                        <a:pt x="310" y="108"/>
                        <a:pt x="310" y="96"/>
                        <a:pt x="299" y="96"/>
                      </a:cubicBezTo>
                      <a:cubicBezTo>
                        <a:pt x="287" y="60"/>
                        <a:pt x="275" y="48"/>
                        <a:pt x="251" y="36"/>
                      </a:cubicBezTo>
                      <a:cubicBezTo>
                        <a:pt x="239" y="36"/>
                        <a:pt x="239" y="24"/>
                        <a:pt x="227" y="24"/>
                      </a:cubicBezTo>
                      <a:cubicBezTo>
                        <a:pt x="191" y="0"/>
                        <a:pt x="179" y="0"/>
                        <a:pt x="156"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780;p33">
                  <a:extLst>
                    <a:ext uri="{FF2B5EF4-FFF2-40B4-BE49-F238E27FC236}">
                      <a16:creationId xmlns:a16="http://schemas.microsoft.com/office/drawing/2014/main" id="{C43E7621-A805-C40F-FC3B-D29C99A8084F}"/>
                    </a:ext>
                  </a:extLst>
                </p:cNvPr>
                <p:cNvSpPr/>
                <p:nvPr/>
              </p:nvSpPr>
              <p:spPr>
                <a:xfrm>
                  <a:off x="7490038" y="3110827"/>
                  <a:ext cx="15666" cy="17518"/>
                </a:xfrm>
                <a:custGeom>
                  <a:avLst/>
                  <a:gdLst/>
                  <a:ahLst/>
                  <a:cxnLst/>
                  <a:rect l="l" t="t" r="r" b="b"/>
                  <a:pathLst>
                    <a:path w="203" h="227" extrusionOk="0">
                      <a:moveTo>
                        <a:pt x="84" y="1"/>
                      </a:moveTo>
                      <a:cubicBezTo>
                        <a:pt x="72" y="1"/>
                        <a:pt x="60" y="1"/>
                        <a:pt x="36" y="24"/>
                      </a:cubicBezTo>
                      <a:cubicBezTo>
                        <a:pt x="24" y="24"/>
                        <a:pt x="12" y="36"/>
                        <a:pt x="12" y="48"/>
                      </a:cubicBezTo>
                      <a:cubicBezTo>
                        <a:pt x="0" y="60"/>
                        <a:pt x="0" y="84"/>
                        <a:pt x="0" y="84"/>
                      </a:cubicBezTo>
                      <a:lnTo>
                        <a:pt x="0" y="120"/>
                      </a:lnTo>
                      <a:lnTo>
                        <a:pt x="0" y="155"/>
                      </a:lnTo>
                      <a:cubicBezTo>
                        <a:pt x="0" y="167"/>
                        <a:pt x="12" y="179"/>
                        <a:pt x="24" y="203"/>
                      </a:cubicBezTo>
                      <a:cubicBezTo>
                        <a:pt x="36" y="203"/>
                        <a:pt x="36" y="215"/>
                        <a:pt x="60" y="215"/>
                      </a:cubicBezTo>
                      <a:cubicBezTo>
                        <a:pt x="72" y="227"/>
                        <a:pt x="84" y="227"/>
                        <a:pt x="120" y="227"/>
                      </a:cubicBezTo>
                      <a:cubicBezTo>
                        <a:pt x="131" y="227"/>
                        <a:pt x="143" y="227"/>
                        <a:pt x="155" y="215"/>
                      </a:cubicBezTo>
                      <a:cubicBezTo>
                        <a:pt x="179" y="215"/>
                        <a:pt x="191" y="203"/>
                        <a:pt x="191" y="179"/>
                      </a:cubicBezTo>
                      <a:cubicBezTo>
                        <a:pt x="203" y="167"/>
                        <a:pt x="203" y="155"/>
                        <a:pt x="203" y="155"/>
                      </a:cubicBezTo>
                      <a:lnTo>
                        <a:pt x="203" y="108"/>
                      </a:lnTo>
                      <a:lnTo>
                        <a:pt x="203" y="84"/>
                      </a:lnTo>
                      <a:cubicBezTo>
                        <a:pt x="203" y="60"/>
                        <a:pt x="191" y="48"/>
                        <a:pt x="179" y="36"/>
                      </a:cubicBezTo>
                      <a:cubicBezTo>
                        <a:pt x="155" y="36"/>
                        <a:pt x="155" y="24"/>
                        <a:pt x="143" y="24"/>
                      </a:cubicBezTo>
                      <a:cubicBezTo>
                        <a:pt x="131" y="1"/>
                        <a:pt x="120" y="1"/>
                        <a:pt x="84"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781;p33">
                  <a:extLst>
                    <a:ext uri="{FF2B5EF4-FFF2-40B4-BE49-F238E27FC236}">
                      <a16:creationId xmlns:a16="http://schemas.microsoft.com/office/drawing/2014/main" id="{EB5C1456-17DC-7508-3D6C-498CF5FFFA8C}"/>
                    </a:ext>
                  </a:extLst>
                </p:cNvPr>
                <p:cNvSpPr/>
                <p:nvPr/>
              </p:nvSpPr>
              <p:spPr>
                <a:xfrm>
                  <a:off x="7513035" y="3448066"/>
                  <a:ext cx="27628" cy="24850"/>
                </a:xfrm>
                <a:custGeom>
                  <a:avLst/>
                  <a:gdLst/>
                  <a:ahLst/>
                  <a:cxnLst/>
                  <a:rect l="l" t="t" r="r" b="b"/>
                  <a:pathLst>
                    <a:path w="358" h="322" extrusionOk="0">
                      <a:moveTo>
                        <a:pt x="203" y="0"/>
                      </a:moveTo>
                      <a:cubicBezTo>
                        <a:pt x="179" y="0"/>
                        <a:pt x="143" y="0"/>
                        <a:pt x="119" y="12"/>
                      </a:cubicBezTo>
                      <a:cubicBezTo>
                        <a:pt x="83" y="24"/>
                        <a:pt x="60" y="36"/>
                        <a:pt x="36" y="60"/>
                      </a:cubicBezTo>
                      <a:cubicBezTo>
                        <a:pt x="24" y="72"/>
                        <a:pt x="24" y="84"/>
                        <a:pt x="12" y="96"/>
                      </a:cubicBezTo>
                      <a:cubicBezTo>
                        <a:pt x="0" y="131"/>
                        <a:pt x="0" y="155"/>
                        <a:pt x="0" y="191"/>
                      </a:cubicBezTo>
                      <a:cubicBezTo>
                        <a:pt x="0" y="215"/>
                        <a:pt x="12" y="238"/>
                        <a:pt x="12" y="250"/>
                      </a:cubicBezTo>
                      <a:cubicBezTo>
                        <a:pt x="24" y="262"/>
                        <a:pt x="36" y="298"/>
                        <a:pt x="60" y="298"/>
                      </a:cubicBezTo>
                      <a:cubicBezTo>
                        <a:pt x="83" y="310"/>
                        <a:pt x="95" y="322"/>
                        <a:pt x="131" y="322"/>
                      </a:cubicBezTo>
                      <a:cubicBezTo>
                        <a:pt x="155" y="322"/>
                        <a:pt x="191" y="322"/>
                        <a:pt x="214" y="310"/>
                      </a:cubicBezTo>
                      <a:lnTo>
                        <a:pt x="238" y="310"/>
                      </a:lnTo>
                      <a:cubicBezTo>
                        <a:pt x="262" y="298"/>
                        <a:pt x="274" y="274"/>
                        <a:pt x="310" y="262"/>
                      </a:cubicBezTo>
                      <a:lnTo>
                        <a:pt x="310" y="250"/>
                      </a:lnTo>
                      <a:cubicBezTo>
                        <a:pt x="322" y="238"/>
                        <a:pt x="322" y="215"/>
                        <a:pt x="334" y="203"/>
                      </a:cubicBezTo>
                      <a:cubicBezTo>
                        <a:pt x="357" y="179"/>
                        <a:pt x="357" y="155"/>
                        <a:pt x="357" y="131"/>
                      </a:cubicBezTo>
                      <a:cubicBezTo>
                        <a:pt x="357" y="96"/>
                        <a:pt x="334" y="72"/>
                        <a:pt x="322" y="60"/>
                      </a:cubicBezTo>
                      <a:lnTo>
                        <a:pt x="298" y="24"/>
                      </a:lnTo>
                      <a:cubicBezTo>
                        <a:pt x="262" y="12"/>
                        <a:pt x="250" y="0"/>
                        <a:pt x="21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782;p33">
                  <a:extLst>
                    <a:ext uri="{FF2B5EF4-FFF2-40B4-BE49-F238E27FC236}">
                      <a16:creationId xmlns:a16="http://schemas.microsoft.com/office/drawing/2014/main" id="{B39390D6-03BE-DD97-FE81-FCD235E34964}"/>
                    </a:ext>
                  </a:extLst>
                </p:cNvPr>
                <p:cNvSpPr/>
                <p:nvPr/>
              </p:nvSpPr>
              <p:spPr>
                <a:xfrm>
                  <a:off x="7569988" y="3381004"/>
                  <a:ext cx="17518" cy="16592"/>
                </a:xfrm>
                <a:custGeom>
                  <a:avLst/>
                  <a:gdLst/>
                  <a:ahLst/>
                  <a:cxnLst/>
                  <a:rect l="l" t="t" r="r" b="b"/>
                  <a:pathLst>
                    <a:path w="227" h="215" extrusionOk="0">
                      <a:moveTo>
                        <a:pt x="96" y="0"/>
                      </a:moveTo>
                      <a:cubicBezTo>
                        <a:pt x="72" y="0"/>
                        <a:pt x="60" y="0"/>
                        <a:pt x="60" y="12"/>
                      </a:cubicBezTo>
                      <a:lnTo>
                        <a:pt x="48" y="36"/>
                      </a:lnTo>
                      <a:cubicBezTo>
                        <a:pt x="48" y="36"/>
                        <a:pt x="48" y="48"/>
                        <a:pt x="36" y="48"/>
                      </a:cubicBezTo>
                      <a:lnTo>
                        <a:pt x="12" y="60"/>
                      </a:lnTo>
                      <a:cubicBezTo>
                        <a:pt x="12" y="72"/>
                        <a:pt x="0" y="95"/>
                        <a:pt x="0" y="107"/>
                      </a:cubicBezTo>
                      <a:lnTo>
                        <a:pt x="0" y="131"/>
                      </a:lnTo>
                      <a:cubicBezTo>
                        <a:pt x="0" y="131"/>
                        <a:pt x="0" y="155"/>
                        <a:pt x="12" y="155"/>
                      </a:cubicBezTo>
                      <a:lnTo>
                        <a:pt x="36" y="167"/>
                      </a:lnTo>
                      <a:cubicBezTo>
                        <a:pt x="36" y="167"/>
                        <a:pt x="48" y="167"/>
                        <a:pt x="48" y="179"/>
                      </a:cubicBezTo>
                      <a:lnTo>
                        <a:pt x="60" y="191"/>
                      </a:lnTo>
                      <a:cubicBezTo>
                        <a:pt x="72" y="191"/>
                        <a:pt x="72" y="191"/>
                        <a:pt x="96" y="214"/>
                      </a:cubicBezTo>
                      <a:lnTo>
                        <a:pt x="155" y="214"/>
                      </a:lnTo>
                      <a:cubicBezTo>
                        <a:pt x="167" y="214"/>
                        <a:pt x="167" y="191"/>
                        <a:pt x="179" y="191"/>
                      </a:cubicBezTo>
                      <a:cubicBezTo>
                        <a:pt x="191" y="179"/>
                        <a:pt x="215" y="167"/>
                        <a:pt x="215" y="155"/>
                      </a:cubicBezTo>
                      <a:cubicBezTo>
                        <a:pt x="215" y="131"/>
                        <a:pt x="227" y="119"/>
                        <a:pt x="227" y="107"/>
                      </a:cubicBezTo>
                      <a:cubicBezTo>
                        <a:pt x="227" y="60"/>
                        <a:pt x="215" y="48"/>
                        <a:pt x="215" y="36"/>
                      </a:cubicBezTo>
                      <a:cubicBezTo>
                        <a:pt x="191" y="12"/>
                        <a:pt x="179"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783;p33">
                  <a:extLst>
                    <a:ext uri="{FF2B5EF4-FFF2-40B4-BE49-F238E27FC236}">
                      <a16:creationId xmlns:a16="http://schemas.microsoft.com/office/drawing/2014/main" id="{59870C71-6D79-1B29-54BB-17F2D5A48E43}"/>
                    </a:ext>
                  </a:extLst>
                </p:cNvPr>
                <p:cNvSpPr/>
                <p:nvPr/>
              </p:nvSpPr>
              <p:spPr>
                <a:xfrm>
                  <a:off x="7267706" y="3361711"/>
                  <a:ext cx="26702" cy="24850"/>
                </a:xfrm>
                <a:custGeom>
                  <a:avLst/>
                  <a:gdLst/>
                  <a:ahLst/>
                  <a:cxnLst/>
                  <a:rect l="l" t="t" r="r" b="b"/>
                  <a:pathLst>
                    <a:path w="346" h="322" extrusionOk="0">
                      <a:moveTo>
                        <a:pt x="155" y="0"/>
                      </a:moveTo>
                      <a:cubicBezTo>
                        <a:pt x="143" y="0"/>
                        <a:pt x="119" y="0"/>
                        <a:pt x="107" y="12"/>
                      </a:cubicBezTo>
                      <a:lnTo>
                        <a:pt x="84" y="24"/>
                      </a:lnTo>
                      <a:lnTo>
                        <a:pt x="36" y="72"/>
                      </a:lnTo>
                      <a:cubicBezTo>
                        <a:pt x="24" y="83"/>
                        <a:pt x="24" y="107"/>
                        <a:pt x="24" y="119"/>
                      </a:cubicBezTo>
                      <a:cubicBezTo>
                        <a:pt x="24" y="131"/>
                        <a:pt x="0" y="143"/>
                        <a:pt x="24" y="167"/>
                      </a:cubicBezTo>
                      <a:lnTo>
                        <a:pt x="24" y="202"/>
                      </a:lnTo>
                      <a:cubicBezTo>
                        <a:pt x="24" y="226"/>
                        <a:pt x="24" y="238"/>
                        <a:pt x="36" y="250"/>
                      </a:cubicBezTo>
                      <a:cubicBezTo>
                        <a:pt x="48" y="262"/>
                        <a:pt x="48" y="286"/>
                        <a:pt x="84" y="298"/>
                      </a:cubicBezTo>
                      <a:cubicBezTo>
                        <a:pt x="95" y="298"/>
                        <a:pt x="107" y="310"/>
                        <a:pt x="107" y="310"/>
                      </a:cubicBezTo>
                      <a:lnTo>
                        <a:pt x="155" y="322"/>
                      </a:lnTo>
                      <a:lnTo>
                        <a:pt x="203" y="322"/>
                      </a:lnTo>
                      <a:cubicBezTo>
                        <a:pt x="214" y="322"/>
                        <a:pt x="226" y="322"/>
                        <a:pt x="238" y="310"/>
                      </a:cubicBezTo>
                      <a:lnTo>
                        <a:pt x="274" y="298"/>
                      </a:lnTo>
                      <a:lnTo>
                        <a:pt x="322" y="250"/>
                      </a:lnTo>
                      <a:cubicBezTo>
                        <a:pt x="334" y="238"/>
                        <a:pt x="334" y="226"/>
                        <a:pt x="334" y="202"/>
                      </a:cubicBezTo>
                      <a:cubicBezTo>
                        <a:pt x="345" y="191"/>
                        <a:pt x="345" y="167"/>
                        <a:pt x="345" y="143"/>
                      </a:cubicBezTo>
                      <a:lnTo>
                        <a:pt x="345" y="131"/>
                      </a:lnTo>
                      <a:cubicBezTo>
                        <a:pt x="322" y="107"/>
                        <a:pt x="298" y="83"/>
                        <a:pt x="298" y="72"/>
                      </a:cubicBezTo>
                      <a:cubicBezTo>
                        <a:pt x="286" y="60"/>
                        <a:pt x="286" y="48"/>
                        <a:pt x="274" y="24"/>
                      </a:cubicBezTo>
                      <a:lnTo>
                        <a:pt x="238" y="12"/>
                      </a:lnTo>
                      <a:cubicBezTo>
                        <a:pt x="214" y="0"/>
                        <a:pt x="203"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784;p33">
                  <a:extLst>
                    <a:ext uri="{FF2B5EF4-FFF2-40B4-BE49-F238E27FC236}">
                      <a16:creationId xmlns:a16="http://schemas.microsoft.com/office/drawing/2014/main" id="{DB491F91-8969-F262-8666-C4A9F49D75B9}"/>
                    </a:ext>
                  </a:extLst>
                </p:cNvPr>
                <p:cNvSpPr/>
                <p:nvPr/>
              </p:nvSpPr>
              <p:spPr>
                <a:xfrm>
                  <a:off x="7308144" y="3918503"/>
                  <a:ext cx="22071" cy="22071"/>
                </a:xfrm>
                <a:custGeom>
                  <a:avLst/>
                  <a:gdLst/>
                  <a:ahLst/>
                  <a:cxnLst/>
                  <a:rect l="l" t="t" r="r" b="b"/>
                  <a:pathLst>
                    <a:path w="286" h="286" extrusionOk="0">
                      <a:moveTo>
                        <a:pt x="107" y="0"/>
                      </a:moveTo>
                      <a:cubicBezTo>
                        <a:pt x="95" y="0"/>
                        <a:pt x="71" y="0"/>
                        <a:pt x="71" y="12"/>
                      </a:cubicBezTo>
                      <a:cubicBezTo>
                        <a:pt x="60" y="12"/>
                        <a:pt x="60" y="36"/>
                        <a:pt x="48" y="36"/>
                      </a:cubicBezTo>
                      <a:cubicBezTo>
                        <a:pt x="36" y="48"/>
                        <a:pt x="12" y="60"/>
                        <a:pt x="12" y="72"/>
                      </a:cubicBezTo>
                      <a:cubicBezTo>
                        <a:pt x="0" y="95"/>
                        <a:pt x="0" y="107"/>
                        <a:pt x="0" y="119"/>
                      </a:cubicBezTo>
                      <a:lnTo>
                        <a:pt x="0" y="131"/>
                      </a:lnTo>
                      <a:lnTo>
                        <a:pt x="0" y="167"/>
                      </a:lnTo>
                      <a:cubicBezTo>
                        <a:pt x="0" y="179"/>
                        <a:pt x="0" y="191"/>
                        <a:pt x="12" y="215"/>
                      </a:cubicBezTo>
                      <a:cubicBezTo>
                        <a:pt x="12" y="226"/>
                        <a:pt x="36" y="226"/>
                        <a:pt x="36" y="238"/>
                      </a:cubicBezTo>
                      <a:cubicBezTo>
                        <a:pt x="48" y="250"/>
                        <a:pt x="60" y="250"/>
                        <a:pt x="71" y="274"/>
                      </a:cubicBezTo>
                      <a:lnTo>
                        <a:pt x="95" y="274"/>
                      </a:lnTo>
                      <a:cubicBezTo>
                        <a:pt x="107" y="274"/>
                        <a:pt x="119" y="274"/>
                        <a:pt x="119" y="286"/>
                      </a:cubicBezTo>
                      <a:lnTo>
                        <a:pt x="179" y="286"/>
                      </a:lnTo>
                      <a:cubicBezTo>
                        <a:pt x="191" y="286"/>
                        <a:pt x="214" y="286"/>
                        <a:pt x="214" y="274"/>
                      </a:cubicBezTo>
                      <a:cubicBezTo>
                        <a:pt x="226" y="274"/>
                        <a:pt x="226" y="250"/>
                        <a:pt x="238" y="250"/>
                      </a:cubicBezTo>
                      <a:cubicBezTo>
                        <a:pt x="250" y="238"/>
                        <a:pt x="274" y="226"/>
                        <a:pt x="274" y="215"/>
                      </a:cubicBezTo>
                      <a:cubicBezTo>
                        <a:pt x="274" y="191"/>
                        <a:pt x="274" y="179"/>
                        <a:pt x="286" y="179"/>
                      </a:cubicBezTo>
                      <a:lnTo>
                        <a:pt x="286" y="131"/>
                      </a:lnTo>
                      <a:cubicBezTo>
                        <a:pt x="250" y="107"/>
                        <a:pt x="250" y="95"/>
                        <a:pt x="238" y="72"/>
                      </a:cubicBezTo>
                      <a:cubicBezTo>
                        <a:pt x="238" y="60"/>
                        <a:pt x="226" y="60"/>
                        <a:pt x="226" y="48"/>
                      </a:cubicBezTo>
                      <a:cubicBezTo>
                        <a:pt x="226" y="36"/>
                        <a:pt x="214" y="36"/>
                        <a:pt x="191" y="12"/>
                      </a:cubicBezTo>
                      <a:cubicBezTo>
                        <a:pt x="179" y="0"/>
                        <a:pt x="167"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785;p33">
                  <a:extLst>
                    <a:ext uri="{FF2B5EF4-FFF2-40B4-BE49-F238E27FC236}">
                      <a16:creationId xmlns:a16="http://schemas.microsoft.com/office/drawing/2014/main" id="{76DC6AE6-5FA1-9A01-A31B-FD8FEFB78311}"/>
                    </a:ext>
                  </a:extLst>
                </p:cNvPr>
                <p:cNvSpPr/>
                <p:nvPr/>
              </p:nvSpPr>
              <p:spPr>
                <a:xfrm>
                  <a:off x="7260607" y="3902837"/>
                  <a:ext cx="19988" cy="14817"/>
                </a:xfrm>
                <a:custGeom>
                  <a:avLst/>
                  <a:gdLst/>
                  <a:ahLst/>
                  <a:cxnLst/>
                  <a:rect l="l" t="t" r="r" b="b"/>
                  <a:pathLst>
                    <a:path w="259" h="192" extrusionOk="0">
                      <a:moveTo>
                        <a:pt x="116" y="1"/>
                      </a:moveTo>
                      <a:cubicBezTo>
                        <a:pt x="1" y="12"/>
                        <a:pt x="8" y="192"/>
                        <a:pt x="117" y="192"/>
                      </a:cubicBezTo>
                      <a:cubicBezTo>
                        <a:pt x="121" y="192"/>
                        <a:pt x="124" y="192"/>
                        <a:pt x="128" y="191"/>
                      </a:cubicBezTo>
                      <a:cubicBezTo>
                        <a:pt x="259" y="191"/>
                        <a:pt x="247" y="1"/>
                        <a:pt x="116"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786;p33">
                  <a:extLst>
                    <a:ext uri="{FF2B5EF4-FFF2-40B4-BE49-F238E27FC236}">
                      <a16:creationId xmlns:a16="http://schemas.microsoft.com/office/drawing/2014/main" id="{94A86C71-37D3-9F87-5492-9DF7BD799FD8}"/>
                    </a:ext>
                  </a:extLst>
                </p:cNvPr>
                <p:cNvSpPr/>
                <p:nvPr/>
              </p:nvSpPr>
              <p:spPr>
                <a:xfrm>
                  <a:off x="7307218" y="3846810"/>
                  <a:ext cx="14740" cy="17518"/>
                </a:xfrm>
                <a:custGeom>
                  <a:avLst/>
                  <a:gdLst/>
                  <a:ahLst/>
                  <a:cxnLst/>
                  <a:rect l="l" t="t" r="r" b="b"/>
                  <a:pathLst>
                    <a:path w="191" h="227" extrusionOk="0">
                      <a:moveTo>
                        <a:pt x="83" y="1"/>
                      </a:moveTo>
                      <a:cubicBezTo>
                        <a:pt x="72" y="1"/>
                        <a:pt x="60" y="1"/>
                        <a:pt x="48" y="24"/>
                      </a:cubicBezTo>
                      <a:cubicBezTo>
                        <a:pt x="24" y="24"/>
                        <a:pt x="24" y="36"/>
                        <a:pt x="12" y="48"/>
                      </a:cubicBezTo>
                      <a:cubicBezTo>
                        <a:pt x="0" y="72"/>
                        <a:pt x="0" y="72"/>
                        <a:pt x="0" y="84"/>
                      </a:cubicBezTo>
                      <a:lnTo>
                        <a:pt x="0" y="120"/>
                      </a:lnTo>
                      <a:lnTo>
                        <a:pt x="0" y="155"/>
                      </a:lnTo>
                      <a:cubicBezTo>
                        <a:pt x="0" y="167"/>
                        <a:pt x="12" y="179"/>
                        <a:pt x="24" y="203"/>
                      </a:cubicBezTo>
                      <a:lnTo>
                        <a:pt x="48" y="215"/>
                      </a:lnTo>
                      <a:cubicBezTo>
                        <a:pt x="60" y="227"/>
                        <a:pt x="72" y="227"/>
                        <a:pt x="83" y="227"/>
                      </a:cubicBezTo>
                      <a:cubicBezTo>
                        <a:pt x="107" y="227"/>
                        <a:pt x="119" y="227"/>
                        <a:pt x="131" y="215"/>
                      </a:cubicBezTo>
                      <a:cubicBezTo>
                        <a:pt x="143" y="215"/>
                        <a:pt x="143" y="203"/>
                        <a:pt x="167" y="191"/>
                      </a:cubicBezTo>
                      <a:cubicBezTo>
                        <a:pt x="179" y="167"/>
                        <a:pt x="179" y="167"/>
                        <a:pt x="179" y="155"/>
                      </a:cubicBezTo>
                      <a:lnTo>
                        <a:pt x="179" y="108"/>
                      </a:lnTo>
                      <a:cubicBezTo>
                        <a:pt x="191" y="96"/>
                        <a:pt x="179" y="96"/>
                        <a:pt x="179" y="84"/>
                      </a:cubicBezTo>
                      <a:cubicBezTo>
                        <a:pt x="179" y="72"/>
                        <a:pt x="167" y="48"/>
                        <a:pt x="143" y="36"/>
                      </a:cubicBezTo>
                      <a:lnTo>
                        <a:pt x="131" y="24"/>
                      </a:lnTo>
                      <a:cubicBezTo>
                        <a:pt x="119" y="1"/>
                        <a:pt x="107" y="1"/>
                        <a:pt x="8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787;p33">
                  <a:extLst>
                    <a:ext uri="{FF2B5EF4-FFF2-40B4-BE49-F238E27FC236}">
                      <a16:creationId xmlns:a16="http://schemas.microsoft.com/office/drawing/2014/main" id="{3C8BA399-6A62-21E7-B9FE-B6530839C333}"/>
                    </a:ext>
                  </a:extLst>
                </p:cNvPr>
                <p:cNvSpPr/>
                <p:nvPr/>
              </p:nvSpPr>
              <p:spPr>
                <a:xfrm>
                  <a:off x="7248413" y="3780675"/>
                  <a:ext cx="25776" cy="22149"/>
                </a:xfrm>
                <a:custGeom>
                  <a:avLst/>
                  <a:gdLst/>
                  <a:ahLst/>
                  <a:cxnLst/>
                  <a:rect l="l" t="t" r="r" b="b"/>
                  <a:pathLst>
                    <a:path w="334" h="287" extrusionOk="0">
                      <a:moveTo>
                        <a:pt x="155" y="0"/>
                      </a:moveTo>
                      <a:cubicBezTo>
                        <a:pt x="131" y="0"/>
                        <a:pt x="107" y="0"/>
                        <a:pt x="95" y="12"/>
                      </a:cubicBezTo>
                      <a:cubicBezTo>
                        <a:pt x="72" y="36"/>
                        <a:pt x="60" y="36"/>
                        <a:pt x="48" y="48"/>
                      </a:cubicBezTo>
                      <a:cubicBezTo>
                        <a:pt x="36" y="60"/>
                        <a:pt x="36" y="72"/>
                        <a:pt x="12" y="96"/>
                      </a:cubicBezTo>
                      <a:cubicBezTo>
                        <a:pt x="12" y="107"/>
                        <a:pt x="0" y="119"/>
                        <a:pt x="12" y="155"/>
                      </a:cubicBezTo>
                      <a:lnTo>
                        <a:pt x="36" y="191"/>
                      </a:lnTo>
                      <a:cubicBezTo>
                        <a:pt x="48" y="227"/>
                        <a:pt x="60" y="238"/>
                        <a:pt x="72" y="250"/>
                      </a:cubicBezTo>
                      <a:cubicBezTo>
                        <a:pt x="95" y="250"/>
                        <a:pt x="95" y="274"/>
                        <a:pt x="107" y="274"/>
                      </a:cubicBezTo>
                      <a:cubicBezTo>
                        <a:pt x="131" y="286"/>
                        <a:pt x="155" y="286"/>
                        <a:pt x="179" y="286"/>
                      </a:cubicBezTo>
                      <a:cubicBezTo>
                        <a:pt x="191" y="286"/>
                        <a:pt x="226" y="286"/>
                        <a:pt x="238" y="274"/>
                      </a:cubicBezTo>
                      <a:cubicBezTo>
                        <a:pt x="250" y="250"/>
                        <a:pt x="274" y="250"/>
                        <a:pt x="286" y="238"/>
                      </a:cubicBezTo>
                      <a:cubicBezTo>
                        <a:pt x="298" y="227"/>
                        <a:pt x="298" y="215"/>
                        <a:pt x="310" y="191"/>
                      </a:cubicBezTo>
                      <a:cubicBezTo>
                        <a:pt x="310" y="179"/>
                        <a:pt x="334" y="167"/>
                        <a:pt x="310" y="131"/>
                      </a:cubicBezTo>
                      <a:cubicBezTo>
                        <a:pt x="310" y="119"/>
                        <a:pt x="298" y="107"/>
                        <a:pt x="298" y="96"/>
                      </a:cubicBezTo>
                      <a:cubicBezTo>
                        <a:pt x="286" y="60"/>
                        <a:pt x="274" y="48"/>
                        <a:pt x="250" y="36"/>
                      </a:cubicBezTo>
                      <a:cubicBezTo>
                        <a:pt x="238" y="36"/>
                        <a:pt x="238" y="12"/>
                        <a:pt x="226" y="12"/>
                      </a:cubicBezTo>
                      <a:cubicBezTo>
                        <a:pt x="191" y="0"/>
                        <a:pt x="179"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3" name="Google Shape;1788;p33">
                <a:extLst>
                  <a:ext uri="{FF2B5EF4-FFF2-40B4-BE49-F238E27FC236}">
                    <a16:creationId xmlns:a16="http://schemas.microsoft.com/office/drawing/2014/main" id="{8EEAF135-4D42-3054-843E-7A1E34111FC0}"/>
                  </a:ext>
                </a:extLst>
              </p:cNvPr>
              <p:cNvSpPr/>
              <p:nvPr/>
            </p:nvSpPr>
            <p:spPr>
              <a:xfrm>
                <a:off x="5486121" y="2598421"/>
                <a:ext cx="28554" cy="27628"/>
              </a:xfrm>
              <a:custGeom>
                <a:avLst/>
                <a:gdLst/>
                <a:ahLst/>
                <a:cxnLst/>
                <a:rect l="l" t="t" r="r" b="b"/>
                <a:pathLst>
                  <a:path w="370" h="358" extrusionOk="0">
                    <a:moveTo>
                      <a:pt x="167" y="1"/>
                    </a:moveTo>
                    <a:cubicBezTo>
                      <a:pt x="108" y="1"/>
                      <a:pt x="48" y="48"/>
                      <a:pt x="36" y="108"/>
                    </a:cubicBezTo>
                    <a:cubicBezTo>
                      <a:pt x="0" y="167"/>
                      <a:pt x="12" y="227"/>
                      <a:pt x="48" y="286"/>
                    </a:cubicBezTo>
                    <a:cubicBezTo>
                      <a:pt x="60" y="310"/>
                      <a:pt x="96" y="334"/>
                      <a:pt x="120" y="346"/>
                    </a:cubicBezTo>
                    <a:cubicBezTo>
                      <a:pt x="155" y="358"/>
                      <a:pt x="179" y="358"/>
                      <a:pt x="215" y="358"/>
                    </a:cubicBezTo>
                    <a:lnTo>
                      <a:pt x="227" y="358"/>
                    </a:lnTo>
                    <a:cubicBezTo>
                      <a:pt x="250" y="358"/>
                      <a:pt x="286" y="346"/>
                      <a:pt x="298" y="334"/>
                    </a:cubicBezTo>
                    <a:cubicBezTo>
                      <a:pt x="334" y="310"/>
                      <a:pt x="346" y="286"/>
                      <a:pt x="358" y="274"/>
                    </a:cubicBezTo>
                    <a:cubicBezTo>
                      <a:pt x="370" y="239"/>
                      <a:pt x="370" y="215"/>
                      <a:pt x="370" y="179"/>
                    </a:cubicBezTo>
                    <a:cubicBezTo>
                      <a:pt x="358" y="132"/>
                      <a:pt x="358" y="108"/>
                      <a:pt x="334" y="72"/>
                    </a:cubicBezTo>
                    <a:cubicBezTo>
                      <a:pt x="298" y="48"/>
                      <a:pt x="286" y="36"/>
                      <a:pt x="250" y="13"/>
                    </a:cubicBezTo>
                    <a:cubicBezTo>
                      <a:pt x="227" y="1"/>
                      <a:pt x="191" y="1"/>
                      <a:pt x="167"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789;p33">
                <a:extLst>
                  <a:ext uri="{FF2B5EF4-FFF2-40B4-BE49-F238E27FC236}">
                    <a16:creationId xmlns:a16="http://schemas.microsoft.com/office/drawing/2014/main" id="{6FEFF7D4-FC60-544F-B986-DA24968F8DE7}"/>
                  </a:ext>
                </a:extLst>
              </p:cNvPr>
              <p:cNvSpPr/>
              <p:nvPr/>
            </p:nvSpPr>
            <p:spPr>
              <a:xfrm>
                <a:off x="5388933" y="2164687"/>
                <a:ext cx="13814" cy="14277"/>
              </a:xfrm>
              <a:custGeom>
                <a:avLst/>
                <a:gdLst/>
                <a:ahLst/>
                <a:cxnLst/>
                <a:rect l="l" t="t" r="r" b="b"/>
                <a:pathLst>
                  <a:path w="179" h="185" extrusionOk="0">
                    <a:moveTo>
                      <a:pt x="84" y="0"/>
                    </a:moveTo>
                    <a:cubicBezTo>
                      <a:pt x="72" y="0"/>
                      <a:pt x="60" y="0"/>
                      <a:pt x="48" y="12"/>
                    </a:cubicBezTo>
                    <a:lnTo>
                      <a:pt x="12" y="48"/>
                    </a:lnTo>
                    <a:cubicBezTo>
                      <a:pt x="12" y="60"/>
                      <a:pt x="0" y="72"/>
                      <a:pt x="0" y="95"/>
                    </a:cubicBezTo>
                    <a:cubicBezTo>
                      <a:pt x="0" y="107"/>
                      <a:pt x="0" y="119"/>
                      <a:pt x="12" y="131"/>
                    </a:cubicBezTo>
                    <a:lnTo>
                      <a:pt x="12" y="155"/>
                    </a:lnTo>
                    <a:lnTo>
                      <a:pt x="48" y="179"/>
                    </a:lnTo>
                    <a:cubicBezTo>
                      <a:pt x="56" y="179"/>
                      <a:pt x="64" y="184"/>
                      <a:pt x="72" y="184"/>
                    </a:cubicBezTo>
                    <a:cubicBezTo>
                      <a:pt x="76" y="184"/>
                      <a:pt x="80" y="183"/>
                      <a:pt x="84" y="179"/>
                    </a:cubicBezTo>
                    <a:cubicBezTo>
                      <a:pt x="107" y="179"/>
                      <a:pt x="119" y="179"/>
                      <a:pt x="131" y="167"/>
                    </a:cubicBezTo>
                    <a:lnTo>
                      <a:pt x="167" y="131"/>
                    </a:lnTo>
                    <a:lnTo>
                      <a:pt x="167" y="119"/>
                    </a:lnTo>
                    <a:cubicBezTo>
                      <a:pt x="167" y="107"/>
                      <a:pt x="179" y="95"/>
                      <a:pt x="179" y="72"/>
                    </a:cubicBezTo>
                    <a:cubicBezTo>
                      <a:pt x="179" y="72"/>
                      <a:pt x="179" y="60"/>
                      <a:pt x="167" y="48"/>
                    </a:cubicBezTo>
                    <a:lnTo>
                      <a:pt x="131" y="12"/>
                    </a:lnTo>
                    <a:cubicBezTo>
                      <a:pt x="119" y="12"/>
                      <a:pt x="107" y="0"/>
                      <a:pt x="8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790;p33">
                <a:extLst>
                  <a:ext uri="{FF2B5EF4-FFF2-40B4-BE49-F238E27FC236}">
                    <a16:creationId xmlns:a16="http://schemas.microsoft.com/office/drawing/2014/main" id="{A02DCEBA-F20A-7EF5-CD1B-E26FB8E155DE}"/>
                  </a:ext>
                </a:extLst>
              </p:cNvPr>
              <p:cNvSpPr/>
              <p:nvPr/>
            </p:nvSpPr>
            <p:spPr>
              <a:xfrm>
                <a:off x="5624152" y="2548691"/>
                <a:ext cx="11962" cy="10187"/>
              </a:xfrm>
              <a:custGeom>
                <a:avLst/>
                <a:gdLst/>
                <a:ahLst/>
                <a:cxnLst/>
                <a:rect l="l" t="t" r="r" b="b"/>
                <a:pathLst>
                  <a:path w="155" h="132" extrusionOk="0">
                    <a:moveTo>
                      <a:pt x="48" y="1"/>
                    </a:moveTo>
                    <a:cubicBezTo>
                      <a:pt x="48" y="1"/>
                      <a:pt x="36" y="1"/>
                      <a:pt x="36" y="13"/>
                    </a:cubicBezTo>
                    <a:lnTo>
                      <a:pt x="12" y="25"/>
                    </a:lnTo>
                    <a:cubicBezTo>
                      <a:pt x="12" y="25"/>
                      <a:pt x="12" y="37"/>
                      <a:pt x="0" y="37"/>
                    </a:cubicBezTo>
                    <a:lnTo>
                      <a:pt x="0" y="61"/>
                    </a:lnTo>
                    <a:lnTo>
                      <a:pt x="0" y="84"/>
                    </a:lnTo>
                    <a:lnTo>
                      <a:pt x="0" y="96"/>
                    </a:lnTo>
                    <a:cubicBezTo>
                      <a:pt x="0" y="120"/>
                      <a:pt x="12" y="120"/>
                      <a:pt x="12" y="120"/>
                    </a:cubicBezTo>
                    <a:lnTo>
                      <a:pt x="36" y="120"/>
                    </a:lnTo>
                    <a:lnTo>
                      <a:pt x="48" y="132"/>
                    </a:lnTo>
                    <a:lnTo>
                      <a:pt x="72" y="132"/>
                    </a:lnTo>
                    <a:cubicBezTo>
                      <a:pt x="95" y="132"/>
                      <a:pt x="95" y="120"/>
                      <a:pt x="107" y="120"/>
                    </a:cubicBezTo>
                    <a:cubicBezTo>
                      <a:pt x="107" y="120"/>
                      <a:pt x="107" y="96"/>
                      <a:pt x="119" y="96"/>
                    </a:cubicBezTo>
                    <a:lnTo>
                      <a:pt x="119" y="84"/>
                    </a:lnTo>
                    <a:lnTo>
                      <a:pt x="119" y="61"/>
                    </a:lnTo>
                    <a:cubicBezTo>
                      <a:pt x="155" y="25"/>
                      <a:pt x="155" y="25"/>
                      <a:pt x="131" y="25"/>
                    </a:cubicBezTo>
                    <a:lnTo>
                      <a:pt x="107" y="1"/>
                    </a:ln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1791;p33">
              <a:extLst>
                <a:ext uri="{FF2B5EF4-FFF2-40B4-BE49-F238E27FC236}">
                  <a16:creationId xmlns:a16="http://schemas.microsoft.com/office/drawing/2014/main" id="{EC98C22E-A689-9EB2-1E6F-7F5B71441296}"/>
                </a:ext>
              </a:extLst>
            </p:cNvPr>
            <p:cNvGrpSpPr/>
            <p:nvPr/>
          </p:nvGrpSpPr>
          <p:grpSpPr>
            <a:xfrm>
              <a:off x="831069" y="3669386"/>
              <a:ext cx="2982600" cy="747054"/>
              <a:chOff x="1176669" y="3655136"/>
              <a:chExt cx="2982600" cy="747054"/>
            </a:xfrm>
          </p:grpSpPr>
          <p:sp>
            <p:nvSpPr>
              <p:cNvPr id="71" name="Google Shape;1792;p33">
                <a:extLst>
                  <a:ext uri="{FF2B5EF4-FFF2-40B4-BE49-F238E27FC236}">
                    <a16:creationId xmlns:a16="http://schemas.microsoft.com/office/drawing/2014/main" id="{DA306AD5-AE43-1468-B430-04CB984AC301}"/>
                  </a:ext>
                </a:extLst>
              </p:cNvPr>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793;p33">
                <a:extLst>
                  <a:ext uri="{FF2B5EF4-FFF2-40B4-BE49-F238E27FC236}">
                    <a16:creationId xmlns:a16="http://schemas.microsoft.com/office/drawing/2014/main" id="{652791E9-E749-A295-3889-56237D71CB4B}"/>
                  </a:ext>
                </a:extLst>
              </p:cNvPr>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794;p33">
                <a:extLst>
                  <a:ext uri="{FF2B5EF4-FFF2-40B4-BE49-F238E27FC236}">
                    <a16:creationId xmlns:a16="http://schemas.microsoft.com/office/drawing/2014/main" id="{80DCFA20-4F2D-7270-94F5-297D02C36FBC}"/>
                  </a:ext>
                </a:extLst>
              </p:cNvPr>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1795;p33">
                <a:extLst>
                  <a:ext uri="{FF2B5EF4-FFF2-40B4-BE49-F238E27FC236}">
                    <a16:creationId xmlns:a16="http://schemas.microsoft.com/office/drawing/2014/main" id="{0AB15169-DF78-7E03-7C66-3DB88CE0E4B0}"/>
                  </a:ext>
                </a:extLst>
              </p:cNvPr>
              <p:cNvGrpSpPr/>
              <p:nvPr/>
            </p:nvGrpSpPr>
            <p:grpSpPr>
              <a:xfrm>
                <a:off x="1176669" y="3655136"/>
                <a:ext cx="2982600" cy="747054"/>
                <a:chOff x="1176669" y="3655136"/>
                <a:chExt cx="2982600" cy="747054"/>
              </a:xfrm>
            </p:grpSpPr>
            <p:sp>
              <p:nvSpPr>
                <p:cNvPr id="75" name="Google Shape;1796;p33">
                  <a:extLst>
                    <a:ext uri="{FF2B5EF4-FFF2-40B4-BE49-F238E27FC236}">
                      <a16:creationId xmlns:a16="http://schemas.microsoft.com/office/drawing/2014/main" id="{978E48AA-7CA7-524C-54D6-76EA74C9E355}"/>
                    </a:ext>
                  </a:extLst>
                </p:cNvPr>
                <p:cNvSpPr/>
                <p:nvPr/>
              </p:nvSpPr>
              <p:spPr>
                <a:xfrm>
                  <a:off x="4086651" y="37639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797;p33">
                  <a:extLst>
                    <a:ext uri="{FF2B5EF4-FFF2-40B4-BE49-F238E27FC236}">
                      <a16:creationId xmlns:a16="http://schemas.microsoft.com/office/drawing/2014/main" id="{C9948014-6C2E-E443-7E74-8B6C5CE12D83}"/>
                    </a:ext>
                  </a:extLst>
                </p:cNvPr>
                <p:cNvSpPr/>
                <p:nvPr/>
              </p:nvSpPr>
              <p:spPr>
                <a:xfrm>
                  <a:off x="3937979" y="38469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98;p33">
                  <a:extLst>
                    <a:ext uri="{FF2B5EF4-FFF2-40B4-BE49-F238E27FC236}">
                      <a16:creationId xmlns:a16="http://schemas.microsoft.com/office/drawing/2014/main" id="{5E6C875E-D58F-7971-5D2C-9D84A0C76115}"/>
                    </a:ext>
                  </a:extLst>
                </p:cNvPr>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99;p33">
                  <a:extLst>
                    <a:ext uri="{FF2B5EF4-FFF2-40B4-BE49-F238E27FC236}">
                      <a16:creationId xmlns:a16="http://schemas.microsoft.com/office/drawing/2014/main" id="{53ED96B4-7274-D353-9981-8511AC0B37C8}"/>
                    </a:ext>
                  </a:extLst>
                </p:cNvPr>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800;p33">
                  <a:extLst>
                    <a:ext uri="{FF2B5EF4-FFF2-40B4-BE49-F238E27FC236}">
                      <a16:creationId xmlns:a16="http://schemas.microsoft.com/office/drawing/2014/main" id="{CC8C52D2-4DFE-1CBE-19E1-C17B3DDE42C0}"/>
                    </a:ext>
                  </a:extLst>
                </p:cNvPr>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801;p33">
                  <a:extLst>
                    <a:ext uri="{FF2B5EF4-FFF2-40B4-BE49-F238E27FC236}">
                      <a16:creationId xmlns:a16="http://schemas.microsoft.com/office/drawing/2014/main" id="{7347750C-4CD8-7337-8F01-EABB712AB1A5}"/>
                    </a:ext>
                  </a:extLst>
                </p:cNvPr>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802;p33">
                  <a:extLst>
                    <a:ext uri="{FF2B5EF4-FFF2-40B4-BE49-F238E27FC236}">
                      <a16:creationId xmlns:a16="http://schemas.microsoft.com/office/drawing/2014/main" id="{B449577B-9B7B-F6B3-403B-C8BEE5F546B5}"/>
                    </a:ext>
                  </a:extLst>
                </p:cNvPr>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803;p33">
                  <a:extLst>
                    <a:ext uri="{FF2B5EF4-FFF2-40B4-BE49-F238E27FC236}">
                      <a16:creationId xmlns:a16="http://schemas.microsoft.com/office/drawing/2014/main" id="{592E05A6-4992-7040-0179-7B3A0DE9528E}"/>
                    </a:ext>
                  </a:extLst>
                </p:cNvPr>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804;p33">
                  <a:extLst>
                    <a:ext uri="{FF2B5EF4-FFF2-40B4-BE49-F238E27FC236}">
                      <a16:creationId xmlns:a16="http://schemas.microsoft.com/office/drawing/2014/main" id="{50A39AFE-38C3-883B-CB77-BCAEFF972070}"/>
                    </a:ext>
                  </a:extLst>
                </p:cNvPr>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805;p33">
                  <a:extLst>
                    <a:ext uri="{FF2B5EF4-FFF2-40B4-BE49-F238E27FC236}">
                      <a16:creationId xmlns:a16="http://schemas.microsoft.com/office/drawing/2014/main" id="{C52451BF-E7B7-AD4C-B66E-26C7E02A193F}"/>
                    </a:ext>
                  </a:extLst>
                </p:cNvPr>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806;p33">
                  <a:extLst>
                    <a:ext uri="{FF2B5EF4-FFF2-40B4-BE49-F238E27FC236}">
                      <a16:creationId xmlns:a16="http://schemas.microsoft.com/office/drawing/2014/main" id="{932B33C8-DCEE-66EE-25AD-D1CC592479DD}"/>
                    </a:ext>
                  </a:extLst>
                </p:cNvPr>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807;p33">
                  <a:extLst>
                    <a:ext uri="{FF2B5EF4-FFF2-40B4-BE49-F238E27FC236}">
                      <a16:creationId xmlns:a16="http://schemas.microsoft.com/office/drawing/2014/main" id="{5CBA3113-BD94-4D7C-EA7F-F7096B45F362}"/>
                    </a:ext>
                  </a:extLst>
                </p:cNvPr>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808;p33">
                  <a:extLst>
                    <a:ext uri="{FF2B5EF4-FFF2-40B4-BE49-F238E27FC236}">
                      <a16:creationId xmlns:a16="http://schemas.microsoft.com/office/drawing/2014/main" id="{BDC7FE89-5BEC-9935-3B2F-1D905AF7DABE}"/>
                    </a:ext>
                  </a:extLst>
                </p:cNvPr>
                <p:cNvSpPr/>
                <p:nvPr/>
              </p:nvSpPr>
              <p:spPr>
                <a:xfrm>
                  <a:off x="3127785" y="39222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809;p33">
                  <a:extLst>
                    <a:ext uri="{FF2B5EF4-FFF2-40B4-BE49-F238E27FC236}">
                      <a16:creationId xmlns:a16="http://schemas.microsoft.com/office/drawing/2014/main" id="{4B51C62E-A81B-60BF-A3F7-4E376F8C77A9}"/>
                    </a:ext>
                  </a:extLst>
                </p:cNvPr>
                <p:cNvSpPr/>
                <p:nvPr/>
              </p:nvSpPr>
              <p:spPr>
                <a:xfrm>
                  <a:off x="3105706" y="38904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810;p33">
                  <a:extLst>
                    <a:ext uri="{FF2B5EF4-FFF2-40B4-BE49-F238E27FC236}">
                      <a16:creationId xmlns:a16="http://schemas.microsoft.com/office/drawing/2014/main" id="{546D7B9C-635A-2D86-8C1A-4386745222A2}"/>
                    </a:ext>
                  </a:extLst>
                </p:cNvPr>
                <p:cNvSpPr/>
                <p:nvPr/>
              </p:nvSpPr>
              <p:spPr>
                <a:xfrm>
                  <a:off x="4139316" y="4364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11;p33">
                  <a:extLst>
                    <a:ext uri="{FF2B5EF4-FFF2-40B4-BE49-F238E27FC236}">
                      <a16:creationId xmlns:a16="http://schemas.microsoft.com/office/drawing/2014/main" id="{947D0541-8D9E-4050-AC13-DD856AC06E31}"/>
                    </a:ext>
                  </a:extLst>
                </p:cNvPr>
                <p:cNvSpPr/>
                <p:nvPr/>
              </p:nvSpPr>
              <p:spPr>
                <a:xfrm>
                  <a:off x="4067106" y="4389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12;p33">
                  <a:extLst>
                    <a:ext uri="{FF2B5EF4-FFF2-40B4-BE49-F238E27FC236}">
                      <a16:creationId xmlns:a16="http://schemas.microsoft.com/office/drawing/2014/main" id="{A539809E-8938-4E36-35E9-682FC7B6574D}"/>
                    </a:ext>
                  </a:extLst>
                </p:cNvPr>
                <p:cNvSpPr/>
                <p:nvPr/>
              </p:nvSpPr>
              <p:spPr>
                <a:xfrm>
                  <a:off x="4056881" y="4316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oogle Shape;1813;p33">
              <a:extLst>
                <a:ext uri="{FF2B5EF4-FFF2-40B4-BE49-F238E27FC236}">
                  <a16:creationId xmlns:a16="http://schemas.microsoft.com/office/drawing/2014/main" id="{57CF3E10-6D66-8AED-11FA-839DCE204CB6}"/>
                </a:ext>
              </a:extLst>
            </p:cNvPr>
            <p:cNvGrpSpPr/>
            <p:nvPr/>
          </p:nvGrpSpPr>
          <p:grpSpPr>
            <a:xfrm rot="10800000">
              <a:off x="1031184" y="1696600"/>
              <a:ext cx="2209227" cy="701963"/>
              <a:chOff x="676459" y="2747475"/>
              <a:chExt cx="2209227" cy="701963"/>
            </a:xfrm>
          </p:grpSpPr>
          <p:sp>
            <p:nvSpPr>
              <p:cNvPr id="47" name="Google Shape;1814;p33">
                <a:extLst>
                  <a:ext uri="{FF2B5EF4-FFF2-40B4-BE49-F238E27FC236}">
                    <a16:creationId xmlns:a16="http://schemas.microsoft.com/office/drawing/2014/main" id="{68F73F62-B539-0523-0D6D-7FAF15631705}"/>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815;p33">
                <a:extLst>
                  <a:ext uri="{FF2B5EF4-FFF2-40B4-BE49-F238E27FC236}">
                    <a16:creationId xmlns:a16="http://schemas.microsoft.com/office/drawing/2014/main" id="{2D8A0511-1836-67ED-532A-9D571E05FA6D}"/>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16;p33">
                <a:extLst>
                  <a:ext uri="{FF2B5EF4-FFF2-40B4-BE49-F238E27FC236}">
                    <a16:creationId xmlns:a16="http://schemas.microsoft.com/office/drawing/2014/main" id="{8D14D450-CE97-1297-4647-53AC549ACCEA}"/>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817;p33">
                <a:extLst>
                  <a:ext uri="{FF2B5EF4-FFF2-40B4-BE49-F238E27FC236}">
                    <a16:creationId xmlns:a16="http://schemas.microsoft.com/office/drawing/2014/main" id="{F40C2CC4-38A2-31CA-D8CC-FCADCAAB3808}"/>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818;p33">
                <a:extLst>
                  <a:ext uri="{FF2B5EF4-FFF2-40B4-BE49-F238E27FC236}">
                    <a16:creationId xmlns:a16="http://schemas.microsoft.com/office/drawing/2014/main" id="{9787A45F-73F8-9364-BB97-90904D737A81}"/>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819;p33">
                <a:extLst>
                  <a:ext uri="{FF2B5EF4-FFF2-40B4-BE49-F238E27FC236}">
                    <a16:creationId xmlns:a16="http://schemas.microsoft.com/office/drawing/2014/main" id="{577AC1B2-75CF-0791-5873-56F2DC0979CF}"/>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820;p33">
                <a:extLst>
                  <a:ext uri="{FF2B5EF4-FFF2-40B4-BE49-F238E27FC236}">
                    <a16:creationId xmlns:a16="http://schemas.microsoft.com/office/drawing/2014/main" id="{1C8E6F02-6074-88CF-D0D8-94B23DB0DE40}"/>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821;p33">
                <a:extLst>
                  <a:ext uri="{FF2B5EF4-FFF2-40B4-BE49-F238E27FC236}">
                    <a16:creationId xmlns:a16="http://schemas.microsoft.com/office/drawing/2014/main" id="{554F71B3-40D2-58DF-63BE-1A185B424B8B}"/>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822;p33">
                <a:extLst>
                  <a:ext uri="{FF2B5EF4-FFF2-40B4-BE49-F238E27FC236}">
                    <a16:creationId xmlns:a16="http://schemas.microsoft.com/office/drawing/2014/main" id="{09111965-73D4-7E27-1B27-0340EBFA3D2F}"/>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823;p33">
                <a:extLst>
                  <a:ext uri="{FF2B5EF4-FFF2-40B4-BE49-F238E27FC236}">
                    <a16:creationId xmlns:a16="http://schemas.microsoft.com/office/drawing/2014/main" id="{0C5449FE-AF1E-37E2-98D5-5DACE958017E}"/>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824;p33">
                <a:extLst>
                  <a:ext uri="{FF2B5EF4-FFF2-40B4-BE49-F238E27FC236}">
                    <a16:creationId xmlns:a16="http://schemas.microsoft.com/office/drawing/2014/main" id="{BD34F3FA-1351-AE85-B5A9-9D9F0ADE2DDE}"/>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825;p33">
                <a:extLst>
                  <a:ext uri="{FF2B5EF4-FFF2-40B4-BE49-F238E27FC236}">
                    <a16:creationId xmlns:a16="http://schemas.microsoft.com/office/drawing/2014/main" id="{D3A00BDD-DF2F-E9EA-FCD8-F5D6BBBB3C5F}"/>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826;p33">
                <a:extLst>
                  <a:ext uri="{FF2B5EF4-FFF2-40B4-BE49-F238E27FC236}">
                    <a16:creationId xmlns:a16="http://schemas.microsoft.com/office/drawing/2014/main" id="{FDA52851-E855-77B3-2B55-9F5FDA652E6D}"/>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827;p33">
                <a:extLst>
                  <a:ext uri="{FF2B5EF4-FFF2-40B4-BE49-F238E27FC236}">
                    <a16:creationId xmlns:a16="http://schemas.microsoft.com/office/drawing/2014/main" id="{33B12F5E-55A6-F462-46B3-02539C9EA1ED}"/>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828;p33">
                <a:extLst>
                  <a:ext uri="{FF2B5EF4-FFF2-40B4-BE49-F238E27FC236}">
                    <a16:creationId xmlns:a16="http://schemas.microsoft.com/office/drawing/2014/main" id="{74FC7656-2A16-5EBA-526C-EC2107CA7468}"/>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829;p33">
                <a:extLst>
                  <a:ext uri="{FF2B5EF4-FFF2-40B4-BE49-F238E27FC236}">
                    <a16:creationId xmlns:a16="http://schemas.microsoft.com/office/drawing/2014/main" id="{A56B35B3-C45A-0319-150B-F57D2467B37A}"/>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830;p33">
                <a:extLst>
                  <a:ext uri="{FF2B5EF4-FFF2-40B4-BE49-F238E27FC236}">
                    <a16:creationId xmlns:a16="http://schemas.microsoft.com/office/drawing/2014/main" id="{4659F17E-D522-92AB-D2C7-B8D5AC469DDB}"/>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831;p33">
                <a:extLst>
                  <a:ext uri="{FF2B5EF4-FFF2-40B4-BE49-F238E27FC236}">
                    <a16:creationId xmlns:a16="http://schemas.microsoft.com/office/drawing/2014/main" id="{92B6E086-073C-6A87-051B-E5DD9993AADB}"/>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832;p33">
                <a:extLst>
                  <a:ext uri="{FF2B5EF4-FFF2-40B4-BE49-F238E27FC236}">
                    <a16:creationId xmlns:a16="http://schemas.microsoft.com/office/drawing/2014/main" id="{892FD768-D983-86E7-3B28-6D27B92F637C}"/>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833;p33">
                <a:extLst>
                  <a:ext uri="{FF2B5EF4-FFF2-40B4-BE49-F238E27FC236}">
                    <a16:creationId xmlns:a16="http://schemas.microsoft.com/office/drawing/2014/main" id="{BDED96E9-7877-0247-F346-B9938ECE7EED}"/>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834;p33">
                <a:extLst>
                  <a:ext uri="{FF2B5EF4-FFF2-40B4-BE49-F238E27FC236}">
                    <a16:creationId xmlns:a16="http://schemas.microsoft.com/office/drawing/2014/main" id="{0464B322-2B20-C1B5-DCD8-01DC8746B3F9}"/>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835;p33">
                <a:extLst>
                  <a:ext uri="{FF2B5EF4-FFF2-40B4-BE49-F238E27FC236}">
                    <a16:creationId xmlns:a16="http://schemas.microsoft.com/office/drawing/2014/main" id="{E664929E-3FA3-4AA4-0D01-EE0E82B8411B}"/>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836;p33">
              <a:extLst>
                <a:ext uri="{FF2B5EF4-FFF2-40B4-BE49-F238E27FC236}">
                  <a16:creationId xmlns:a16="http://schemas.microsoft.com/office/drawing/2014/main" id="{0DE46E63-1DDC-6A2A-DDF3-2A50A43088FE}"/>
                </a:ext>
              </a:extLst>
            </p:cNvPr>
            <p:cNvGrpSpPr/>
            <p:nvPr/>
          </p:nvGrpSpPr>
          <p:grpSpPr>
            <a:xfrm>
              <a:off x="153825" y="3191911"/>
              <a:ext cx="1132346" cy="640125"/>
              <a:chOff x="75300" y="3702036"/>
              <a:chExt cx="1132346" cy="640125"/>
            </a:xfrm>
          </p:grpSpPr>
          <p:sp>
            <p:nvSpPr>
              <p:cNvPr id="33" name="Google Shape;1837;p33">
                <a:extLst>
                  <a:ext uri="{FF2B5EF4-FFF2-40B4-BE49-F238E27FC236}">
                    <a16:creationId xmlns:a16="http://schemas.microsoft.com/office/drawing/2014/main" id="{7BCD1FA6-2ABD-237F-49C0-230AA4A64648}"/>
                  </a:ext>
                </a:extLst>
              </p:cNvPr>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38;p33">
                <a:extLst>
                  <a:ext uri="{FF2B5EF4-FFF2-40B4-BE49-F238E27FC236}">
                    <a16:creationId xmlns:a16="http://schemas.microsoft.com/office/drawing/2014/main" id="{6EBDC91C-6784-1588-729C-8E5EA1000048}"/>
                  </a:ext>
                </a:extLst>
              </p:cNvPr>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839;p33">
                <a:extLst>
                  <a:ext uri="{FF2B5EF4-FFF2-40B4-BE49-F238E27FC236}">
                    <a16:creationId xmlns:a16="http://schemas.microsoft.com/office/drawing/2014/main" id="{1B915083-11A5-6469-498F-D7A60C193E72}"/>
                  </a:ext>
                </a:extLst>
              </p:cNvPr>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840;p33">
                <a:extLst>
                  <a:ext uri="{FF2B5EF4-FFF2-40B4-BE49-F238E27FC236}">
                    <a16:creationId xmlns:a16="http://schemas.microsoft.com/office/drawing/2014/main" id="{7CE31C95-BDD4-1B7B-CCF5-74AF2A6D6B92}"/>
                  </a:ext>
                </a:extLst>
              </p:cNvPr>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841;p33">
                <a:extLst>
                  <a:ext uri="{FF2B5EF4-FFF2-40B4-BE49-F238E27FC236}">
                    <a16:creationId xmlns:a16="http://schemas.microsoft.com/office/drawing/2014/main" id="{2198FB70-90F7-24B5-C6C0-6ED26AFBAC87}"/>
                  </a:ext>
                </a:extLst>
              </p:cNvPr>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42;p33">
                <a:extLst>
                  <a:ext uri="{FF2B5EF4-FFF2-40B4-BE49-F238E27FC236}">
                    <a16:creationId xmlns:a16="http://schemas.microsoft.com/office/drawing/2014/main" id="{AE5110C0-4F31-8680-F3FD-1C0D6AA06581}"/>
                  </a:ext>
                </a:extLst>
              </p:cNvPr>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843;p33">
                <a:extLst>
                  <a:ext uri="{FF2B5EF4-FFF2-40B4-BE49-F238E27FC236}">
                    <a16:creationId xmlns:a16="http://schemas.microsoft.com/office/drawing/2014/main" id="{288D5F9E-7C81-8F9C-5798-77E63A0A0220}"/>
                  </a:ext>
                </a:extLst>
              </p:cNvPr>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844;p33">
                <a:extLst>
                  <a:ext uri="{FF2B5EF4-FFF2-40B4-BE49-F238E27FC236}">
                    <a16:creationId xmlns:a16="http://schemas.microsoft.com/office/drawing/2014/main" id="{92C6563F-E9B2-A051-32DA-40034DD4623E}"/>
                  </a:ext>
                </a:extLst>
              </p:cNvPr>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845;p33">
                <a:extLst>
                  <a:ext uri="{FF2B5EF4-FFF2-40B4-BE49-F238E27FC236}">
                    <a16:creationId xmlns:a16="http://schemas.microsoft.com/office/drawing/2014/main" id="{BBA02F42-0CB5-25EA-2725-75105B8E009C}"/>
                  </a:ext>
                </a:extLst>
              </p:cNvPr>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1846;p33">
              <a:extLst>
                <a:ext uri="{FF2B5EF4-FFF2-40B4-BE49-F238E27FC236}">
                  <a16:creationId xmlns:a16="http://schemas.microsoft.com/office/drawing/2014/main" id="{27C7EA11-4714-5F37-62F2-979AAF366BD2}"/>
                </a:ext>
              </a:extLst>
            </p:cNvPr>
            <p:cNvSpPr/>
            <p:nvPr/>
          </p:nvSpPr>
          <p:spPr>
            <a:xfrm>
              <a:off x="2724236" y="1465911"/>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1847;p33">
              <a:extLst>
                <a:ext uri="{FF2B5EF4-FFF2-40B4-BE49-F238E27FC236}">
                  <a16:creationId xmlns:a16="http://schemas.microsoft.com/office/drawing/2014/main" id="{7DF8DFB3-4C8F-99BB-23C5-B1C912FB3A9E}"/>
                </a:ext>
              </a:extLst>
            </p:cNvPr>
            <p:cNvGrpSpPr/>
            <p:nvPr/>
          </p:nvGrpSpPr>
          <p:grpSpPr>
            <a:xfrm>
              <a:off x="720003" y="836399"/>
              <a:ext cx="602833" cy="495062"/>
              <a:chOff x="668641" y="1116349"/>
              <a:chExt cx="602833" cy="495062"/>
            </a:xfrm>
          </p:grpSpPr>
          <p:sp>
            <p:nvSpPr>
              <p:cNvPr id="17" name="Google Shape;1848;p33">
                <a:extLst>
                  <a:ext uri="{FF2B5EF4-FFF2-40B4-BE49-F238E27FC236}">
                    <a16:creationId xmlns:a16="http://schemas.microsoft.com/office/drawing/2014/main" id="{BC864632-30B9-07F3-BD33-8FC704EC079F}"/>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49;p33">
                <a:extLst>
                  <a:ext uri="{FF2B5EF4-FFF2-40B4-BE49-F238E27FC236}">
                    <a16:creationId xmlns:a16="http://schemas.microsoft.com/office/drawing/2014/main" id="{C4128915-C99B-046D-B076-67A4B0773024}"/>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50;p33">
                <a:extLst>
                  <a:ext uri="{FF2B5EF4-FFF2-40B4-BE49-F238E27FC236}">
                    <a16:creationId xmlns:a16="http://schemas.microsoft.com/office/drawing/2014/main" id="{FFFAF550-DE1B-8496-2B37-FB16C80CB955}"/>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51;p33">
                <a:extLst>
                  <a:ext uri="{FF2B5EF4-FFF2-40B4-BE49-F238E27FC236}">
                    <a16:creationId xmlns:a16="http://schemas.microsoft.com/office/drawing/2014/main" id="{442D50CD-4F11-9EDC-87CA-67F463257B62}"/>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52;p33">
                <a:extLst>
                  <a:ext uri="{FF2B5EF4-FFF2-40B4-BE49-F238E27FC236}">
                    <a16:creationId xmlns:a16="http://schemas.microsoft.com/office/drawing/2014/main" id="{D3D608B7-4E8F-21DE-E3BE-66E2AB25A119}"/>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53;p33">
                <a:extLst>
                  <a:ext uri="{FF2B5EF4-FFF2-40B4-BE49-F238E27FC236}">
                    <a16:creationId xmlns:a16="http://schemas.microsoft.com/office/drawing/2014/main" id="{51C9791D-75B2-230B-1E97-57DF50C43EC3}"/>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54;p33">
                <a:extLst>
                  <a:ext uri="{FF2B5EF4-FFF2-40B4-BE49-F238E27FC236}">
                    <a16:creationId xmlns:a16="http://schemas.microsoft.com/office/drawing/2014/main" id="{85678C70-A6D1-8A4F-2B93-261F6EA5744F}"/>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55;p33">
                <a:extLst>
                  <a:ext uri="{FF2B5EF4-FFF2-40B4-BE49-F238E27FC236}">
                    <a16:creationId xmlns:a16="http://schemas.microsoft.com/office/drawing/2014/main" id="{BA25396E-F764-6E82-5306-7E1EA27E797D}"/>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56;p33">
                <a:extLst>
                  <a:ext uri="{FF2B5EF4-FFF2-40B4-BE49-F238E27FC236}">
                    <a16:creationId xmlns:a16="http://schemas.microsoft.com/office/drawing/2014/main" id="{4B65E249-967C-82C3-1059-5CAF073EC7CD}"/>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57;p33">
                <a:extLst>
                  <a:ext uri="{FF2B5EF4-FFF2-40B4-BE49-F238E27FC236}">
                    <a16:creationId xmlns:a16="http://schemas.microsoft.com/office/drawing/2014/main" id="{16DAB712-9861-0904-EA43-D6A219D45A01}"/>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58;p33">
                <a:extLst>
                  <a:ext uri="{FF2B5EF4-FFF2-40B4-BE49-F238E27FC236}">
                    <a16:creationId xmlns:a16="http://schemas.microsoft.com/office/drawing/2014/main" id="{E58FF998-66DC-A111-B6F7-6947CFE21B17}"/>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1" name="TextBox 160">
            <a:extLst>
              <a:ext uri="{FF2B5EF4-FFF2-40B4-BE49-F238E27FC236}">
                <a16:creationId xmlns:a16="http://schemas.microsoft.com/office/drawing/2014/main" id="{1D11F963-161F-5D4C-A8F7-FD8AAE241FAD}"/>
              </a:ext>
            </a:extLst>
          </p:cNvPr>
          <p:cNvSpPr txBox="1"/>
          <p:nvPr/>
        </p:nvSpPr>
        <p:spPr>
          <a:xfrm>
            <a:off x="1190050" y="1414976"/>
            <a:ext cx="754123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II.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Khám</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2" name="TextBox 161">
            <a:extLst>
              <a:ext uri="{FF2B5EF4-FFF2-40B4-BE49-F238E27FC236}">
                <a16:creationId xmlns:a16="http://schemas.microsoft.com/office/drawing/2014/main" id="{EDDE35F1-2981-0759-43E8-14CE50C0A7E8}"/>
              </a:ext>
            </a:extLst>
          </p:cNvPr>
          <p:cNvSpPr txBox="1"/>
          <p:nvPr/>
        </p:nvSpPr>
        <p:spPr>
          <a:xfrm>
            <a:off x="1187529" y="2679072"/>
            <a:ext cx="827506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1</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yếu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tố</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yếu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Trái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Đất</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nôi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565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4373317"/>
            <a:ext cx="4259607" cy="4464081"/>
            <a:chOff x="7951111" y="4168478"/>
            <a:chExt cx="4259607" cy="4464081"/>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952397">
              <a:off x="9488342" y="42569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9">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430200">
              <a:off x="9169198" y="4967050"/>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33830">
              <a:off x="7562690" y="4556899"/>
              <a:ext cx="3622030" cy="2845187"/>
            </a:xfrm>
            <a:prstGeom prst="rect">
              <a:avLst/>
            </a:prstGeom>
          </p:spPr>
        </p:pic>
      </p:grpSp>
      <p:pic>
        <p:nvPicPr>
          <p:cNvPr id="26" name="图形 15">
            <a:extLst>
              <a:ext uri="{FF2B5EF4-FFF2-40B4-BE49-F238E27FC236}">
                <a16:creationId xmlns:a16="http://schemas.microsoft.com/office/drawing/2014/main" id="{6BD9B213-8602-4773-950D-77D12DC59C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5920" y="-439151"/>
            <a:ext cx="1812018" cy="1077416"/>
          </a:xfrm>
          <a:prstGeom prst="rect">
            <a:avLst/>
          </a:prstGeom>
        </p:spPr>
      </p:pic>
      <p:pic>
        <p:nvPicPr>
          <p:cNvPr id="28" name="图形 18">
            <a:extLst>
              <a:ext uri="{FF2B5EF4-FFF2-40B4-BE49-F238E27FC236}">
                <a16:creationId xmlns:a16="http://schemas.microsoft.com/office/drawing/2014/main" id="{405FAD86-3E8E-4234-9C1C-97BA88B87F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194302">
            <a:off x="-416553" y="1009242"/>
            <a:ext cx="1586752" cy="1199554"/>
          </a:xfrm>
          <a:prstGeom prst="rect">
            <a:avLst/>
          </a:prstGeom>
        </p:spPr>
      </p:pic>
      <p:grpSp>
        <p:nvGrpSpPr>
          <p:cNvPr id="2" name="Nhóm 188">
            <a:extLst>
              <a:ext uri="{FF2B5EF4-FFF2-40B4-BE49-F238E27FC236}">
                <a16:creationId xmlns:a16="http://schemas.microsoft.com/office/drawing/2014/main" id="{5F425B40-71DC-7130-D3F6-EC7F6040E481}"/>
              </a:ext>
            </a:extLst>
          </p:cNvPr>
          <p:cNvGrpSpPr/>
          <p:nvPr/>
        </p:nvGrpSpPr>
        <p:grpSpPr>
          <a:xfrm flipH="1">
            <a:off x="7677680" y="3109020"/>
            <a:ext cx="4580913" cy="3872912"/>
            <a:chOff x="153825" y="836399"/>
            <a:chExt cx="3836345" cy="3872912"/>
          </a:xfrm>
        </p:grpSpPr>
        <p:sp>
          <p:nvSpPr>
            <p:cNvPr id="3" name="Google Shape;1714;p33">
              <a:extLst>
                <a:ext uri="{FF2B5EF4-FFF2-40B4-BE49-F238E27FC236}">
                  <a16:creationId xmlns:a16="http://schemas.microsoft.com/office/drawing/2014/main" id="{7EF3306C-829C-2FDC-B58B-171E2EA7D631}"/>
                </a:ext>
              </a:extLst>
            </p:cNvPr>
            <p:cNvSpPr/>
            <p:nvPr/>
          </p:nvSpPr>
          <p:spPr>
            <a:xfrm rot="-5400000" flipH="1">
              <a:off x="997846" y="1489355"/>
              <a:ext cx="2714478" cy="3270170"/>
            </a:xfrm>
            <a:custGeom>
              <a:avLst/>
              <a:gdLst/>
              <a:ahLst/>
              <a:cxnLst/>
              <a:rect l="l" t="t" r="r" b="b"/>
              <a:pathLst>
                <a:path w="11351" h="13085" extrusionOk="0">
                  <a:moveTo>
                    <a:pt x="9862" y="1"/>
                  </a:moveTo>
                  <a:cubicBezTo>
                    <a:pt x="6940" y="1"/>
                    <a:pt x="5693" y="2488"/>
                    <a:pt x="4864" y="2759"/>
                  </a:cubicBezTo>
                  <a:cubicBezTo>
                    <a:pt x="3906" y="3072"/>
                    <a:pt x="2509" y="3039"/>
                    <a:pt x="1253" y="4783"/>
                  </a:cubicBezTo>
                  <a:cubicBezTo>
                    <a:pt x="0" y="6526"/>
                    <a:pt x="1416" y="8166"/>
                    <a:pt x="2628" y="8792"/>
                  </a:cubicBezTo>
                  <a:cubicBezTo>
                    <a:pt x="3841" y="9418"/>
                    <a:pt x="6187" y="10048"/>
                    <a:pt x="7519" y="11997"/>
                  </a:cubicBezTo>
                  <a:cubicBezTo>
                    <a:pt x="8100" y="12845"/>
                    <a:pt x="8899" y="13084"/>
                    <a:pt x="9618" y="13084"/>
                  </a:cubicBezTo>
                  <a:cubicBezTo>
                    <a:pt x="10553" y="13084"/>
                    <a:pt x="11351" y="12679"/>
                    <a:pt x="11351" y="12679"/>
                  </a:cubicBezTo>
                  <a:lnTo>
                    <a:pt x="11351" y="199"/>
                  </a:lnTo>
                  <a:cubicBezTo>
                    <a:pt x="10811" y="61"/>
                    <a:pt x="10316" y="1"/>
                    <a:pt x="98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nvGrpSpPr>
            <p:cNvPr id="4" name="Google Shape;1715;p33">
              <a:extLst>
                <a:ext uri="{FF2B5EF4-FFF2-40B4-BE49-F238E27FC236}">
                  <a16:creationId xmlns:a16="http://schemas.microsoft.com/office/drawing/2014/main" id="{2FFFDDD7-9D03-7929-6577-5C285A0B4BB3}"/>
                </a:ext>
              </a:extLst>
            </p:cNvPr>
            <p:cNvGrpSpPr/>
            <p:nvPr/>
          </p:nvGrpSpPr>
          <p:grpSpPr>
            <a:xfrm>
              <a:off x="1031183" y="3791001"/>
              <a:ext cx="2383647" cy="918310"/>
              <a:chOff x="1031183" y="3791001"/>
              <a:chExt cx="2383647" cy="918310"/>
            </a:xfrm>
          </p:grpSpPr>
          <p:sp>
            <p:nvSpPr>
              <p:cNvPr id="147" name="Google Shape;1716;p33">
                <a:extLst>
                  <a:ext uri="{FF2B5EF4-FFF2-40B4-BE49-F238E27FC236}">
                    <a16:creationId xmlns:a16="http://schemas.microsoft.com/office/drawing/2014/main" id="{CC34D794-754D-C776-89DE-7E9A595F0E2C}"/>
                  </a:ext>
                </a:extLst>
              </p:cNvPr>
              <p:cNvSpPr/>
              <p:nvPr/>
            </p:nvSpPr>
            <p:spPr>
              <a:xfrm>
                <a:off x="1203069" y="3791001"/>
                <a:ext cx="644449" cy="717868"/>
              </a:xfrm>
              <a:custGeom>
                <a:avLst/>
                <a:gdLst/>
                <a:ahLst/>
                <a:cxnLst/>
                <a:rect l="l" t="t" r="r" b="b"/>
                <a:pathLst>
                  <a:path w="51815" h="57718" extrusionOk="0">
                    <a:moveTo>
                      <a:pt x="34577" y="1"/>
                    </a:moveTo>
                    <a:cubicBezTo>
                      <a:pt x="34564" y="1"/>
                      <a:pt x="34551" y="14"/>
                      <a:pt x="34526" y="39"/>
                    </a:cubicBezTo>
                    <a:lnTo>
                      <a:pt x="27998" y="2538"/>
                    </a:lnTo>
                    <a:lnTo>
                      <a:pt x="21521" y="5037"/>
                    </a:lnTo>
                    <a:lnTo>
                      <a:pt x="17901" y="6363"/>
                    </a:lnTo>
                    <a:lnTo>
                      <a:pt x="14331" y="7740"/>
                    </a:lnTo>
                    <a:lnTo>
                      <a:pt x="9690" y="9525"/>
                    </a:lnTo>
                    <a:lnTo>
                      <a:pt x="7854" y="10239"/>
                    </a:lnTo>
                    <a:lnTo>
                      <a:pt x="255" y="13146"/>
                    </a:lnTo>
                    <a:cubicBezTo>
                      <a:pt x="153" y="13197"/>
                      <a:pt x="102" y="13248"/>
                      <a:pt x="51" y="13299"/>
                    </a:cubicBezTo>
                    <a:cubicBezTo>
                      <a:pt x="0" y="13401"/>
                      <a:pt x="0" y="13503"/>
                      <a:pt x="0" y="13605"/>
                    </a:cubicBezTo>
                    <a:lnTo>
                      <a:pt x="7956" y="34259"/>
                    </a:lnTo>
                    <a:lnTo>
                      <a:pt x="12903" y="47161"/>
                    </a:lnTo>
                    <a:lnTo>
                      <a:pt x="15912" y="55066"/>
                    </a:lnTo>
                    <a:lnTo>
                      <a:pt x="16830" y="57463"/>
                    </a:lnTo>
                    <a:cubicBezTo>
                      <a:pt x="16881" y="57565"/>
                      <a:pt x="16932" y="57616"/>
                      <a:pt x="16983" y="57667"/>
                    </a:cubicBezTo>
                    <a:cubicBezTo>
                      <a:pt x="17034" y="57718"/>
                      <a:pt x="17085" y="57718"/>
                      <a:pt x="17187" y="57718"/>
                    </a:cubicBezTo>
                    <a:lnTo>
                      <a:pt x="17238" y="57718"/>
                    </a:lnTo>
                    <a:lnTo>
                      <a:pt x="23255" y="55423"/>
                    </a:lnTo>
                    <a:lnTo>
                      <a:pt x="38147" y="49711"/>
                    </a:lnTo>
                    <a:lnTo>
                      <a:pt x="48805" y="45631"/>
                    </a:lnTo>
                    <a:lnTo>
                      <a:pt x="51559" y="44560"/>
                    </a:lnTo>
                    <a:cubicBezTo>
                      <a:pt x="51610" y="44560"/>
                      <a:pt x="51712" y="44509"/>
                      <a:pt x="51763" y="44407"/>
                    </a:cubicBezTo>
                    <a:cubicBezTo>
                      <a:pt x="51814" y="44356"/>
                      <a:pt x="51814" y="44254"/>
                      <a:pt x="51763" y="44152"/>
                    </a:cubicBezTo>
                    <a:lnTo>
                      <a:pt x="46510" y="30332"/>
                    </a:lnTo>
                    <a:lnTo>
                      <a:pt x="43807" y="23294"/>
                    </a:lnTo>
                    <a:lnTo>
                      <a:pt x="40442" y="14574"/>
                    </a:lnTo>
                    <a:lnTo>
                      <a:pt x="35852" y="2538"/>
                    </a:lnTo>
                    <a:lnTo>
                      <a:pt x="35036" y="447"/>
                    </a:lnTo>
                    <a:lnTo>
                      <a:pt x="35036" y="396"/>
                    </a:lnTo>
                    <a:lnTo>
                      <a:pt x="34985" y="294"/>
                    </a:lnTo>
                    <a:cubicBezTo>
                      <a:pt x="34985" y="192"/>
                      <a:pt x="34934" y="141"/>
                      <a:pt x="34832" y="90"/>
                    </a:cubicBezTo>
                    <a:cubicBezTo>
                      <a:pt x="34781" y="39"/>
                      <a:pt x="34730" y="39"/>
                      <a:pt x="34679" y="39"/>
                    </a:cubicBezTo>
                    <a:lnTo>
                      <a:pt x="34628" y="39"/>
                    </a:lnTo>
                    <a:cubicBezTo>
                      <a:pt x="34602" y="14"/>
                      <a:pt x="34590" y="1"/>
                      <a:pt x="34577" y="1"/>
                    </a:cubicBezTo>
                    <a:close/>
                  </a:path>
                </a:pathLst>
              </a:custGeom>
              <a:solidFill>
                <a:srgbClr val="EFD8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8" name="Google Shape;1717;p33">
                <a:extLst>
                  <a:ext uri="{FF2B5EF4-FFF2-40B4-BE49-F238E27FC236}">
                    <a16:creationId xmlns:a16="http://schemas.microsoft.com/office/drawing/2014/main" id="{B737A1E3-E42C-6B81-3DDB-7F2A87BBCB4B}"/>
                  </a:ext>
                </a:extLst>
              </p:cNvPr>
              <p:cNvSpPr/>
              <p:nvPr/>
            </p:nvSpPr>
            <p:spPr>
              <a:xfrm>
                <a:off x="2628950" y="4094675"/>
                <a:ext cx="448447" cy="397049"/>
              </a:xfrm>
              <a:custGeom>
                <a:avLst/>
                <a:gdLst/>
                <a:ahLst/>
                <a:cxnLst/>
                <a:rect l="l" t="t" r="r" b="b"/>
                <a:pathLst>
                  <a:path w="36056" h="44675" extrusionOk="0">
                    <a:moveTo>
                      <a:pt x="33149" y="0"/>
                    </a:moveTo>
                    <a:lnTo>
                      <a:pt x="24224" y="561"/>
                    </a:lnTo>
                    <a:lnTo>
                      <a:pt x="16065" y="1020"/>
                    </a:lnTo>
                    <a:lnTo>
                      <a:pt x="12699" y="1275"/>
                    </a:lnTo>
                    <a:lnTo>
                      <a:pt x="9486" y="1428"/>
                    </a:lnTo>
                    <a:lnTo>
                      <a:pt x="357" y="1989"/>
                    </a:lnTo>
                    <a:cubicBezTo>
                      <a:pt x="255" y="1989"/>
                      <a:pt x="153" y="2040"/>
                      <a:pt x="102" y="2091"/>
                    </a:cubicBezTo>
                    <a:cubicBezTo>
                      <a:pt x="51" y="2142"/>
                      <a:pt x="0" y="2244"/>
                      <a:pt x="0" y="2346"/>
                    </a:cubicBezTo>
                    <a:lnTo>
                      <a:pt x="51" y="3315"/>
                    </a:lnTo>
                    <a:cubicBezTo>
                      <a:pt x="408" y="8670"/>
                      <a:pt x="714" y="14025"/>
                      <a:pt x="1071" y="19379"/>
                    </a:cubicBezTo>
                    <a:lnTo>
                      <a:pt x="1377" y="24887"/>
                    </a:lnTo>
                    <a:lnTo>
                      <a:pt x="2091" y="36719"/>
                    </a:lnTo>
                    <a:lnTo>
                      <a:pt x="2346" y="40543"/>
                    </a:lnTo>
                    <a:lnTo>
                      <a:pt x="2550" y="44317"/>
                    </a:lnTo>
                    <a:cubicBezTo>
                      <a:pt x="2550" y="44419"/>
                      <a:pt x="2601" y="44470"/>
                      <a:pt x="2652" y="44572"/>
                    </a:cubicBezTo>
                    <a:cubicBezTo>
                      <a:pt x="2703" y="44623"/>
                      <a:pt x="2805" y="44674"/>
                      <a:pt x="2907" y="44674"/>
                    </a:cubicBezTo>
                    <a:lnTo>
                      <a:pt x="20093" y="43654"/>
                    </a:lnTo>
                    <a:lnTo>
                      <a:pt x="35189" y="42736"/>
                    </a:lnTo>
                    <a:lnTo>
                      <a:pt x="35699" y="42685"/>
                    </a:lnTo>
                    <a:cubicBezTo>
                      <a:pt x="35903" y="42685"/>
                      <a:pt x="36056" y="42532"/>
                      <a:pt x="36056" y="42328"/>
                    </a:cubicBezTo>
                    <a:lnTo>
                      <a:pt x="35393" y="31109"/>
                    </a:lnTo>
                    <a:lnTo>
                      <a:pt x="34985" y="25091"/>
                    </a:lnTo>
                    <a:cubicBezTo>
                      <a:pt x="34679" y="19379"/>
                      <a:pt x="34322" y="13617"/>
                      <a:pt x="33965" y="7905"/>
                    </a:cubicBezTo>
                    <a:lnTo>
                      <a:pt x="33812" y="5355"/>
                    </a:lnTo>
                    <a:lnTo>
                      <a:pt x="33455" y="357"/>
                    </a:lnTo>
                    <a:cubicBezTo>
                      <a:pt x="33455" y="153"/>
                      <a:pt x="33302" y="51"/>
                      <a:pt x="33149" y="0"/>
                    </a:cubicBezTo>
                    <a:close/>
                  </a:path>
                </a:pathLst>
              </a:custGeom>
              <a:solidFill>
                <a:srgbClr val="EFD8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9" name="Google Shape;1718;p33">
                <a:extLst>
                  <a:ext uri="{FF2B5EF4-FFF2-40B4-BE49-F238E27FC236}">
                    <a16:creationId xmlns:a16="http://schemas.microsoft.com/office/drawing/2014/main" id="{F3B32EDC-8F0F-E276-DCF7-4F2869772A19}"/>
                  </a:ext>
                </a:extLst>
              </p:cNvPr>
              <p:cNvSpPr/>
              <p:nvPr/>
            </p:nvSpPr>
            <p:spPr>
              <a:xfrm>
                <a:off x="1031183" y="3985922"/>
                <a:ext cx="685667" cy="723390"/>
              </a:xfrm>
              <a:custGeom>
                <a:avLst/>
                <a:gdLst/>
                <a:ahLst/>
                <a:cxnLst/>
                <a:rect l="l" t="t" r="r" b="b"/>
                <a:pathLst>
                  <a:path w="55129" h="58162" extrusionOk="0">
                    <a:moveTo>
                      <a:pt x="30191" y="1"/>
                    </a:moveTo>
                    <a:cubicBezTo>
                      <a:pt x="30157" y="1"/>
                      <a:pt x="30123" y="24"/>
                      <a:pt x="30089" y="24"/>
                    </a:cubicBezTo>
                    <a:lnTo>
                      <a:pt x="26978" y="2012"/>
                    </a:lnTo>
                    <a:lnTo>
                      <a:pt x="26927" y="2063"/>
                    </a:lnTo>
                    <a:lnTo>
                      <a:pt x="9180" y="13436"/>
                    </a:lnTo>
                    <a:lnTo>
                      <a:pt x="153" y="19199"/>
                    </a:lnTo>
                    <a:cubicBezTo>
                      <a:pt x="102" y="19250"/>
                      <a:pt x="51" y="19352"/>
                      <a:pt x="0" y="19454"/>
                    </a:cubicBezTo>
                    <a:cubicBezTo>
                      <a:pt x="0" y="19505"/>
                      <a:pt x="0" y="19607"/>
                      <a:pt x="51" y="19658"/>
                    </a:cubicBezTo>
                    <a:lnTo>
                      <a:pt x="6018" y="28990"/>
                    </a:lnTo>
                    <a:lnTo>
                      <a:pt x="11933" y="38221"/>
                    </a:lnTo>
                    <a:lnTo>
                      <a:pt x="16013" y="44596"/>
                    </a:lnTo>
                    <a:lnTo>
                      <a:pt x="24020" y="57090"/>
                    </a:lnTo>
                    <a:cubicBezTo>
                      <a:pt x="24224" y="57396"/>
                      <a:pt x="24377" y="57702"/>
                      <a:pt x="24581" y="57957"/>
                    </a:cubicBezTo>
                    <a:cubicBezTo>
                      <a:pt x="24632" y="58059"/>
                      <a:pt x="24734" y="58110"/>
                      <a:pt x="24887" y="58161"/>
                    </a:cubicBezTo>
                    <a:cubicBezTo>
                      <a:pt x="24938" y="58161"/>
                      <a:pt x="24989" y="58110"/>
                      <a:pt x="25040" y="58110"/>
                    </a:cubicBezTo>
                    <a:lnTo>
                      <a:pt x="37687" y="49950"/>
                    </a:lnTo>
                    <a:lnTo>
                      <a:pt x="43909" y="45973"/>
                    </a:lnTo>
                    <a:lnTo>
                      <a:pt x="48091" y="43321"/>
                    </a:lnTo>
                    <a:lnTo>
                      <a:pt x="54925" y="38935"/>
                    </a:lnTo>
                    <a:cubicBezTo>
                      <a:pt x="55027" y="38884"/>
                      <a:pt x="55078" y="38782"/>
                      <a:pt x="55078" y="38731"/>
                    </a:cubicBezTo>
                    <a:cubicBezTo>
                      <a:pt x="55129" y="38629"/>
                      <a:pt x="55078" y="38527"/>
                      <a:pt x="55078" y="38476"/>
                    </a:cubicBezTo>
                    <a:lnTo>
                      <a:pt x="43042" y="19658"/>
                    </a:lnTo>
                    <a:lnTo>
                      <a:pt x="37432" y="10937"/>
                    </a:lnTo>
                    <a:lnTo>
                      <a:pt x="31160" y="1095"/>
                    </a:lnTo>
                    <a:lnTo>
                      <a:pt x="30701" y="432"/>
                    </a:lnTo>
                    <a:lnTo>
                      <a:pt x="30548" y="177"/>
                    </a:lnTo>
                    <a:cubicBezTo>
                      <a:pt x="30446" y="75"/>
                      <a:pt x="30344" y="24"/>
                      <a:pt x="30242" y="24"/>
                    </a:cubicBezTo>
                    <a:cubicBezTo>
                      <a:pt x="30225" y="7"/>
                      <a:pt x="30208" y="1"/>
                      <a:pt x="30191"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0" name="Google Shape;1719;p33">
                <a:extLst>
                  <a:ext uri="{FF2B5EF4-FFF2-40B4-BE49-F238E27FC236}">
                    <a16:creationId xmlns:a16="http://schemas.microsoft.com/office/drawing/2014/main" id="{8120A3A4-A75D-C17E-03E6-E1640047DA44}"/>
                  </a:ext>
                </a:extLst>
              </p:cNvPr>
              <p:cNvSpPr/>
              <p:nvPr/>
            </p:nvSpPr>
            <p:spPr>
              <a:xfrm>
                <a:off x="2334633" y="4022998"/>
                <a:ext cx="444641" cy="548034"/>
              </a:xfrm>
              <a:custGeom>
                <a:avLst/>
                <a:gdLst/>
                <a:ahLst/>
                <a:cxnLst/>
                <a:rect l="l" t="t" r="r" b="b"/>
                <a:pathLst>
                  <a:path w="35750" h="44063" extrusionOk="0">
                    <a:moveTo>
                      <a:pt x="3315" y="0"/>
                    </a:moveTo>
                    <a:cubicBezTo>
                      <a:pt x="3213" y="0"/>
                      <a:pt x="3162" y="0"/>
                      <a:pt x="3111" y="102"/>
                    </a:cubicBezTo>
                    <a:cubicBezTo>
                      <a:pt x="3060" y="153"/>
                      <a:pt x="3009" y="255"/>
                      <a:pt x="3009" y="306"/>
                    </a:cubicBezTo>
                    <a:lnTo>
                      <a:pt x="2499" y="7548"/>
                    </a:lnTo>
                    <a:lnTo>
                      <a:pt x="1785" y="17085"/>
                    </a:lnTo>
                    <a:lnTo>
                      <a:pt x="1173" y="25805"/>
                    </a:lnTo>
                    <a:lnTo>
                      <a:pt x="561" y="34118"/>
                    </a:lnTo>
                    <a:cubicBezTo>
                      <a:pt x="357" y="36566"/>
                      <a:pt x="204" y="38963"/>
                      <a:pt x="0" y="41411"/>
                    </a:cubicBezTo>
                    <a:cubicBezTo>
                      <a:pt x="0" y="41513"/>
                      <a:pt x="51" y="41564"/>
                      <a:pt x="102" y="41666"/>
                    </a:cubicBezTo>
                    <a:cubicBezTo>
                      <a:pt x="153" y="41717"/>
                      <a:pt x="255" y="41768"/>
                      <a:pt x="357" y="41768"/>
                    </a:cubicBezTo>
                    <a:lnTo>
                      <a:pt x="9282" y="42380"/>
                    </a:lnTo>
                    <a:lnTo>
                      <a:pt x="9486" y="42380"/>
                    </a:lnTo>
                    <a:lnTo>
                      <a:pt x="17238" y="42941"/>
                    </a:lnTo>
                    <a:lnTo>
                      <a:pt x="24377" y="43451"/>
                    </a:lnTo>
                    <a:lnTo>
                      <a:pt x="26774" y="43655"/>
                    </a:lnTo>
                    <a:lnTo>
                      <a:pt x="31313" y="43961"/>
                    </a:lnTo>
                    <a:lnTo>
                      <a:pt x="32486" y="44063"/>
                    </a:lnTo>
                    <a:cubicBezTo>
                      <a:pt x="32537" y="44063"/>
                      <a:pt x="32639" y="44012"/>
                      <a:pt x="32690" y="43961"/>
                    </a:cubicBezTo>
                    <a:cubicBezTo>
                      <a:pt x="32741" y="43910"/>
                      <a:pt x="32792" y="43808"/>
                      <a:pt x="32792" y="43706"/>
                    </a:cubicBezTo>
                    <a:lnTo>
                      <a:pt x="33149" y="38810"/>
                    </a:lnTo>
                    <a:cubicBezTo>
                      <a:pt x="33455" y="34832"/>
                      <a:pt x="33710" y="30803"/>
                      <a:pt x="34016" y="26825"/>
                    </a:cubicBezTo>
                    <a:lnTo>
                      <a:pt x="34067" y="25754"/>
                    </a:lnTo>
                    <a:lnTo>
                      <a:pt x="35291" y="9486"/>
                    </a:lnTo>
                    <a:lnTo>
                      <a:pt x="35291" y="9435"/>
                    </a:lnTo>
                    <a:cubicBezTo>
                      <a:pt x="35393" y="8058"/>
                      <a:pt x="35495" y="6681"/>
                      <a:pt x="35546" y="5355"/>
                    </a:cubicBezTo>
                    <a:lnTo>
                      <a:pt x="35750" y="2652"/>
                    </a:lnTo>
                    <a:cubicBezTo>
                      <a:pt x="35750" y="2550"/>
                      <a:pt x="35750" y="2499"/>
                      <a:pt x="35699" y="2448"/>
                    </a:cubicBezTo>
                    <a:cubicBezTo>
                      <a:pt x="35648" y="2397"/>
                      <a:pt x="35597" y="2397"/>
                      <a:pt x="35546" y="2346"/>
                    </a:cubicBezTo>
                    <a:lnTo>
                      <a:pt x="35444" y="2346"/>
                    </a:lnTo>
                    <a:lnTo>
                      <a:pt x="27131" y="1734"/>
                    </a:lnTo>
                    <a:lnTo>
                      <a:pt x="18564" y="1122"/>
                    </a:lnTo>
                    <a:lnTo>
                      <a:pt x="6987" y="255"/>
                    </a:lnTo>
                    <a:lnTo>
                      <a:pt x="3366" y="0"/>
                    </a:ln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1" name="Google Shape;1720;p33">
                <a:extLst>
                  <a:ext uri="{FF2B5EF4-FFF2-40B4-BE49-F238E27FC236}">
                    <a16:creationId xmlns:a16="http://schemas.microsoft.com/office/drawing/2014/main" id="{58C8BA5B-88A5-5C2B-EDAC-68EFD1F102E1}"/>
                  </a:ext>
                </a:extLst>
              </p:cNvPr>
              <p:cNvSpPr/>
              <p:nvPr/>
            </p:nvSpPr>
            <p:spPr>
              <a:xfrm>
                <a:off x="2835715" y="3879644"/>
                <a:ext cx="579115" cy="672359"/>
              </a:xfrm>
              <a:custGeom>
                <a:avLst/>
                <a:gdLst/>
                <a:ahLst/>
                <a:cxnLst/>
                <a:rect l="l" t="t" r="r" b="b"/>
                <a:pathLst>
                  <a:path w="46562" h="54059" extrusionOk="0">
                    <a:moveTo>
                      <a:pt x="35342" y="1"/>
                    </a:moveTo>
                    <a:lnTo>
                      <a:pt x="24480" y="2653"/>
                    </a:lnTo>
                    <a:lnTo>
                      <a:pt x="21216" y="3418"/>
                    </a:lnTo>
                    <a:lnTo>
                      <a:pt x="17748" y="4285"/>
                    </a:lnTo>
                    <a:lnTo>
                      <a:pt x="15453" y="4795"/>
                    </a:lnTo>
                    <a:lnTo>
                      <a:pt x="9435" y="6274"/>
                    </a:lnTo>
                    <a:lnTo>
                      <a:pt x="1480" y="8161"/>
                    </a:lnTo>
                    <a:lnTo>
                      <a:pt x="307" y="8467"/>
                    </a:lnTo>
                    <a:lnTo>
                      <a:pt x="205" y="8467"/>
                    </a:lnTo>
                    <a:cubicBezTo>
                      <a:pt x="103" y="8467"/>
                      <a:pt x="1" y="8620"/>
                      <a:pt x="1" y="8773"/>
                    </a:cubicBezTo>
                    <a:lnTo>
                      <a:pt x="1" y="8875"/>
                    </a:lnTo>
                    <a:cubicBezTo>
                      <a:pt x="358" y="10455"/>
                      <a:pt x="766" y="12036"/>
                      <a:pt x="1123" y="13668"/>
                    </a:cubicBezTo>
                    <a:cubicBezTo>
                      <a:pt x="1123" y="13770"/>
                      <a:pt x="1174" y="13872"/>
                      <a:pt x="1225" y="13974"/>
                    </a:cubicBezTo>
                    <a:cubicBezTo>
                      <a:pt x="2347" y="18768"/>
                      <a:pt x="3519" y="23613"/>
                      <a:pt x="4692" y="28407"/>
                    </a:cubicBezTo>
                    <a:lnTo>
                      <a:pt x="4743" y="28713"/>
                    </a:lnTo>
                    <a:lnTo>
                      <a:pt x="4845" y="29172"/>
                    </a:lnTo>
                    <a:lnTo>
                      <a:pt x="9690" y="49316"/>
                    </a:lnTo>
                    <a:lnTo>
                      <a:pt x="9690" y="49469"/>
                    </a:lnTo>
                    <a:lnTo>
                      <a:pt x="9792" y="49877"/>
                    </a:lnTo>
                    <a:lnTo>
                      <a:pt x="9894" y="50285"/>
                    </a:lnTo>
                    <a:cubicBezTo>
                      <a:pt x="10200" y="51458"/>
                      <a:pt x="10455" y="52631"/>
                      <a:pt x="10761" y="53804"/>
                    </a:cubicBezTo>
                    <a:cubicBezTo>
                      <a:pt x="10812" y="53957"/>
                      <a:pt x="10914" y="54059"/>
                      <a:pt x="11067" y="54059"/>
                    </a:cubicBezTo>
                    <a:lnTo>
                      <a:pt x="11169" y="54059"/>
                    </a:lnTo>
                    <a:lnTo>
                      <a:pt x="21369" y="51611"/>
                    </a:lnTo>
                    <a:lnTo>
                      <a:pt x="31568" y="49163"/>
                    </a:lnTo>
                    <a:lnTo>
                      <a:pt x="33455" y="48704"/>
                    </a:lnTo>
                    <a:lnTo>
                      <a:pt x="35852" y="48143"/>
                    </a:lnTo>
                    <a:lnTo>
                      <a:pt x="41054" y="46868"/>
                    </a:lnTo>
                    <a:lnTo>
                      <a:pt x="46307" y="45593"/>
                    </a:lnTo>
                    <a:cubicBezTo>
                      <a:pt x="46460" y="45542"/>
                      <a:pt x="46562" y="45389"/>
                      <a:pt x="46562" y="45236"/>
                    </a:cubicBezTo>
                    <a:cubicBezTo>
                      <a:pt x="46562" y="45236"/>
                      <a:pt x="46562" y="45185"/>
                      <a:pt x="46562" y="45185"/>
                    </a:cubicBezTo>
                    <a:lnTo>
                      <a:pt x="45338" y="40187"/>
                    </a:lnTo>
                    <a:lnTo>
                      <a:pt x="45185" y="39575"/>
                    </a:lnTo>
                    <a:lnTo>
                      <a:pt x="44930" y="38453"/>
                    </a:lnTo>
                    <a:lnTo>
                      <a:pt x="44828" y="38147"/>
                    </a:lnTo>
                    <a:lnTo>
                      <a:pt x="41717" y="25092"/>
                    </a:lnTo>
                    <a:lnTo>
                      <a:pt x="41360" y="23715"/>
                    </a:lnTo>
                    <a:lnTo>
                      <a:pt x="41054" y="22389"/>
                    </a:lnTo>
                    <a:lnTo>
                      <a:pt x="36923" y="5203"/>
                    </a:lnTo>
                    <a:lnTo>
                      <a:pt x="36821" y="4846"/>
                    </a:lnTo>
                    <a:lnTo>
                      <a:pt x="36719" y="4336"/>
                    </a:lnTo>
                    <a:lnTo>
                      <a:pt x="36617" y="3877"/>
                    </a:lnTo>
                    <a:lnTo>
                      <a:pt x="35852" y="868"/>
                    </a:lnTo>
                    <a:lnTo>
                      <a:pt x="35750" y="256"/>
                    </a:lnTo>
                    <a:cubicBezTo>
                      <a:pt x="35699" y="103"/>
                      <a:pt x="35546" y="1"/>
                      <a:pt x="3539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2" name="Google Shape;1721;p33">
                <a:extLst>
                  <a:ext uri="{FF2B5EF4-FFF2-40B4-BE49-F238E27FC236}">
                    <a16:creationId xmlns:a16="http://schemas.microsoft.com/office/drawing/2014/main" id="{5B4D9BF2-F4F1-B716-7EAF-6BAA4CD2FA4F}"/>
                  </a:ext>
                </a:extLst>
              </p:cNvPr>
              <p:cNvSpPr/>
              <p:nvPr/>
            </p:nvSpPr>
            <p:spPr>
              <a:xfrm>
                <a:off x="1176428" y="4107362"/>
                <a:ext cx="258165" cy="202196"/>
              </a:xfrm>
              <a:custGeom>
                <a:avLst/>
                <a:gdLst/>
                <a:ahLst/>
                <a:cxnLst/>
                <a:rect l="l" t="t" r="r" b="b"/>
                <a:pathLst>
                  <a:path w="20757" h="16257" extrusionOk="0">
                    <a:moveTo>
                      <a:pt x="20094" y="0"/>
                    </a:moveTo>
                    <a:cubicBezTo>
                      <a:pt x="19992" y="0"/>
                      <a:pt x="19941" y="0"/>
                      <a:pt x="19839" y="51"/>
                    </a:cubicBezTo>
                    <a:cubicBezTo>
                      <a:pt x="19431" y="153"/>
                      <a:pt x="19074" y="357"/>
                      <a:pt x="18717" y="612"/>
                    </a:cubicBezTo>
                    <a:cubicBezTo>
                      <a:pt x="18564" y="714"/>
                      <a:pt x="18411" y="867"/>
                      <a:pt x="18309" y="1020"/>
                    </a:cubicBezTo>
                    <a:cubicBezTo>
                      <a:pt x="18156" y="1173"/>
                      <a:pt x="18003" y="1377"/>
                      <a:pt x="17901" y="1530"/>
                    </a:cubicBezTo>
                    <a:cubicBezTo>
                      <a:pt x="17748" y="1836"/>
                      <a:pt x="17595" y="2142"/>
                      <a:pt x="17493" y="2448"/>
                    </a:cubicBezTo>
                    <a:cubicBezTo>
                      <a:pt x="17340" y="2754"/>
                      <a:pt x="17238" y="3060"/>
                      <a:pt x="17034" y="3315"/>
                    </a:cubicBezTo>
                    <a:cubicBezTo>
                      <a:pt x="16881" y="3570"/>
                      <a:pt x="16728" y="3774"/>
                      <a:pt x="16524" y="3978"/>
                    </a:cubicBezTo>
                    <a:cubicBezTo>
                      <a:pt x="16371" y="4080"/>
                      <a:pt x="16218" y="4233"/>
                      <a:pt x="16065" y="4335"/>
                    </a:cubicBezTo>
                    <a:cubicBezTo>
                      <a:pt x="15810" y="4437"/>
                      <a:pt x="15504" y="4539"/>
                      <a:pt x="15249" y="4641"/>
                    </a:cubicBezTo>
                    <a:cubicBezTo>
                      <a:pt x="14637" y="4743"/>
                      <a:pt x="14025" y="4794"/>
                      <a:pt x="13413" y="4896"/>
                    </a:cubicBezTo>
                    <a:cubicBezTo>
                      <a:pt x="12750" y="4947"/>
                      <a:pt x="12087" y="5151"/>
                      <a:pt x="11475" y="5406"/>
                    </a:cubicBezTo>
                    <a:cubicBezTo>
                      <a:pt x="11322" y="5508"/>
                      <a:pt x="11169" y="5610"/>
                      <a:pt x="11016" y="5712"/>
                    </a:cubicBezTo>
                    <a:cubicBezTo>
                      <a:pt x="10863" y="5814"/>
                      <a:pt x="10710" y="5967"/>
                      <a:pt x="10557" y="6120"/>
                    </a:cubicBezTo>
                    <a:cubicBezTo>
                      <a:pt x="10302" y="6375"/>
                      <a:pt x="10098" y="6732"/>
                      <a:pt x="9894" y="7038"/>
                    </a:cubicBezTo>
                    <a:cubicBezTo>
                      <a:pt x="9588" y="7701"/>
                      <a:pt x="9384" y="8313"/>
                      <a:pt x="9078" y="8925"/>
                    </a:cubicBezTo>
                    <a:cubicBezTo>
                      <a:pt x="8925" y="9129"/>
                      <a:pt x="8772" y="9333"/>
                      <a:pt x="8619" y="9486"/>
                    </a:cubicBezTo>
                    <a:cubicBezTo>
                      <a:pt x="8415" y="9690"/>
                      <a:pt x="8160" y="9843"/>
                      <a:pt x="7905" y="9996"/>
                    </a:cubicBezTo>
                    <a:cubicBezTo>
                      <a:pt x="7599" y="10149"/>
                      <a:pt x="7293" y="10251"/>
                      <a:pt x="6936" y="10353"/>
                    </a:cubicBezTo>
                    <a:cubicBezTo>
                      <a:pt x="6120" y="10557"/>
                      <a:pt x="5253" y="10557"/>
                      <a:pt x="4386" y="10710"/>
                    </a:cubicBezTo>
                    <a:cubicBezTo>
                      <a:pt x="3621" y="10863"/>
                      <a:pt x="2856" y="11067"/>
                      <a:pt x="2091" y="11373"/>
                    </a:cubicBezTo>
                    <a:cubicBezTo>
                      <a:pt x="1734" y="11526"/>
                      <a:pt x="1428" y="11730"/>
                      <a:pt x="1122" y="11985"/>
                    </a:cubicBezTo>
                    <a:cubicBezTo>
                      <a:pt x="969" y="12138"/>
                      <a:pt x="816" y="12291"/>
                      <a:pt x="663" y="12444"/>
                    </a:cubicBezTo>
                    <a:cubicBezTo>
                      <a:pt x="510" y="12597"/>
                      <a:pt x="408" y="12750"/>
                      <a:pt x="306" y="12954"/>
                    </a:cubicBezTo>
                    <a:cubicBezTo>
                      <a:pt x="204" y="13107"/>
                      <a:pt x="153" y="13311"/>
                      <a:pt x="102" y="13515"/>
                    </a:cubicBezTo>
                    <a:cubicBezTo>
                      <a:pt x="51" y="13719"/>
                      <a:pt x="0" y="13923"/>
                      <a:pt x="0" y="14127"/>
                    </a:cubicBezTo>
                    <a:cubicBezTo>
                      <a:pt x="0" y="14586"/>
                      <a:pt x="102" y="14993"/>
                      <a:pt x="255" y="15401"/>
                    </a:cubicBezTo>
                    <a:cubicBezTo>
                      <a:pt x="357" y="15554"/>
                      <a:pt x="408" y="15707"/>
                      <a:pt x="459" y="15809"/>
                    </a:cubicBezTo>
                    <a:lnTo>
                      <a:pt x="561" y="15962"/>
                    </a:lnTo>
                    <a:cubicBezTo>
                      <a:pt x="675" y="16152"/>
                      <a:pt x="901" y="16257"/>
                      <a:pt x="1114" y="16257"/>
                    </a:cubicBezTo>
                    <a:cubicBezTo>
                      <a:pt x="1188" y="16257"/>
                      <a:pt x="1261" y="16244"/>
                      <a:pt x="1326" y="16217"/>
                    </a:cubicBezTo>
                    <a:cubicBezTo>
                      <a:pt x="1530" y="16115"/>
                      <a:pt x="1632" y="16013"/>
                      <a:pt x="1734" y="15860"/>
                    </a:cubicBezTo>
                    <a:cubicBezTo>
                      <a:pt x="1785" y="15707"/>
                      <a:pt x="1785" y="15503"/>
                      <a:pt x="1734" y="15350"/>
                    </a:cubicBezTo>
                    <a:cubicBezTo>
                      <a:pt x="1581" y="15095"/>
                      <a:pt x="1479" y="14789"/>
                      <a:pt x="1377" y="14535"/>
                    </a:cubicBezTo>
                    <a:cubicBezTo>
                      <a:pt x="1377" y="14382"/>
                      <a:pt x="1326" y="14229"/>
                      <a:pt x="1326" y="14076"/>
                    </a:cubicBezTo>
                    <a:cubicBezTo>
                      <a:pt x="1326" y="13974"/>
                      <a:pt x="1377" y="13872"/>
                      <a:pt x="1377" y="13770"/>
                    </a:cubicBezTo>
                    <a:cubicBezTo>
                      <a:pt x="1428" y="13668"/>
                      <a:pt x="1479" y="13566"/>
                      <a:pt x="1530" y="13464"/>
                    </a:cubicBezTo>
                    <a:cubicBezTo>
                      <a:pt x="1632" y="13362"/>
                      <a:pt x="1683" y="13260"/>
                      <a:pt x="1785" y="13158"/>
                    </a:cubicBezTo>
                    <a:cubicBezTo>
                      <a:pt x="1989" y="13005"/>
                      <a:pt x="2193" y="12852"/>
                      <a:pt x="2397" y="12750"/>
                    </a:cubicBezTo>
                    <a:cubicBezTo>
                      <a:pt x="2907" y="12495"/>
                      <a:pt x="3417" y="12291"/>
                      <a:pt x="3927" y="12189"/>
                    </a:cubicBezTo>
                    <a:cubicBezTo>
                      <a:pt x="4488" y="12036"/>
                      <a:pt x="5049" y="11934"/>
                      <a:pt x="5559" y="11883"/>
                    </a:cubicBezTo>
                    <a:cubicBezTo>
                      <a:pt x="6426" y="11832"/>
                      <a:pt x="7242" y="11679"/>
                      <a:pt x="8058" y="11373"/>
                    </a:cubicBezTo>
                    <a:cubicBezTo>
                      <a:pt x="8466" y="11220"/>
                      <a:pt x="8874" y="10965"/>
                      <a:pt x="9180" y="10710"/>
                    </a:cubicBezTo>
                    <a:cubicBezTo>
                      <a:pt x="9384" y="10557"/>
                      <a:pt x="9588" y="10353"/>
                      <a:pt x="9792" y="10200"/>
                    </a:cubicBezTo>
                    <a:cubicBezTo>
                      <a:pt x="9945" y="9996"/>
                      <a:pt x="10098" y="9792"/>
                      <a:pt x="10200" y="9588"/>
                    </a:cubicBezTo>
                    <a:cubicBezTo>
                      <a:pt x="10659" y="8874"/>
                      <a:pt x="10863" y="8058"/>
                      <a:pt x="11271" y="7395"/>
                    </a:cubicBezTo>
                    <a:cubicBezTo>
                      <a:pt x="11373" y="7242"/>
                      <a:pt x="11475" y="7089"/>
                      <a:pt x="11628" y="6936"/>
                    </a:cubicBezTo>
                    <a:cubicBezTo>
                      <a:pt x="11730" y="6834"/>
                      <a:pt x="11883" y="6732"/>
                      <a:pt x="12036" y="6630"/>
                    </a:cubicBezTo>
                    <a:cubicBezTo>
                      <a:pt x="12291" y="6528"/>
                      <a:pt x="12546" y="6426"/>
                      <a:pt x="12801" y="6375"/>
                    </a:cubicBezTo>
                    <a:cubicBezTo>
                      <a:pt x="13464" y="6222"/>
                      <a:pt x="14076" y="6171"/>
                      <a:pt x="14739" y="6069"/>
                    </a:cubicBezTo>
                    <a:cubicBezTo>
                      <a:pt x="15096" y="6018"/>
                      <a:pt x="15453" y="5967"/>
                      <a:pt x="15810" y="5865"/>
                    </a:cubicBezTo>
                    <a:cubicBezTo>
                      <a:pt x="16218" y="5712"/>
                      <a:pt x="16575" y="5559"/>
                      <a:pt x="16881" y="5355"/>
                    </a:cubicBezTo>
                    <a:cubicBezTo>
                      <a:pt x="17238" y="5151"/>
                      <a:pt x="17544" y="4896"/>
                      <a:pt x="17748" y="4590"/>
                    </a:cubicBezTo>
                    <a:cubicBezTo>
                      <a:pt x="18003" y="4335"/>
                      <a:pt x="18207" y="4029"/>
                      <a:pt x="18411" y="3672"/>
                    </a:cubicBezTo>
                    <a:cubicBezTo>
                      <a:pt x="18666" y="3213"/>
                      <a:pt x="18870" y="2652"/>
                      <a:pt x="19125" y="2142"/>
                    </a:cubicBezTo>
                    <a:cubicBezTo>
                      <a:pt x="19227" y="2040"/>
                      <a:pt x="19329" y="1887"/>
                      <a:pt x="19431" y="1785"/>
                    </a:cubicBezTo>
                    <a:cubicBezTo>
                      <a:pt x="19584" y="1683"/>
                      <a:pt x="19686" y="1581"/>
                      <a:pt x="19788" y="1530"/>
                    </a:cubicBezTo>
                    <a:cubicBezTo>
                      <a:pt x="19992" y="1428"/>
                      <a:pt x="20145" y="1377"/>
                      <a:pt x="20349" y="1326"/>
                    </a:cubicBezTo>
                    <a:cubicBezTo>
                      <a:pt x="20502" y="1224"/>
                      <a:pt x="20655" y="1122"/>
                      <a:pt x="20706" y="969"/>
                    </a:cubicBezTo>
                    <a:cubicBezTo>
                      <a:pt x="20757" y="816"/>
                      <a:pt x="20757" y="612"/>
                      <a:pt x="20706" y="459"/>
                    </a:cubicBezTo>
                    <a:cubicBezTo>
                      <a:pt x="20655" y="255"/>
                      <a:pt x="20502" y="153"/>
                      <a:pt x="20349" y="51"/>
                    </a:cubicBezTo>
                    <a:cubicBezTo>
                      <a:pt x="20298" y="51"/>
                      <a:pt x="20196" y="0"/>
                      <a:pt x="2009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3" name="Google Shape;1722;p33">
                <a:extLst>
                  <a:ext uri="{FF2B5EF4-FFF2-40B4-BE49-F238E27FC236}">
                    <a16:creationId xmlns:a16="http://schemas.microsoft.com/office/drawing/2014/main" id="{B08EA650-1B11-6ED2-2237-A6D839BFC8EC}"/>
                  </a:ext>
                </a:extLst>
              </p:cNvPr>
              <p:cNvSpPr/>
              <p:nvPr/>
            </p:nvSpPr>
            <p:spPr>
              <a:xfrm>
                <a:off x="1254449" y="4217720"/>
                <a:ext cx="225815" cy="177869"/>
              </a:xfrm>
              <a:custGeom>
                <a:avLst/>
                <a:gdLst/>
                <a:ahLst/>
                <a:cxnLst/>
                <a:rect l="l" t="t" r="r" b="b"/>
                <a:pathLst>
                  <a:path w="18156" h="14301" extrusionOk="0">
                    <a:moveTo>
                      <a:pt x="17390" y="1"/>
                    </a:moveTo>
                    <a:cubicBezTo>
                      <a:pt x="17237" y="1"/>
                      <a:pt x="17135" y="52"/>
                      <a:pt x="17033" y="103"/>
                    </a:cubicBezTo>
                    <a:lnTo>
                      <a:pt x="16982" y="205"/>
                    </a:lnTo>
                    <a:cubicBezTo>
                      <a:pt x="16218" y="868"/>
                      <a:pt x="15453" y="1633"/>
                      <a:pt x="14790" y="2398"/>
                    </a:cubicBezTo>
                    <a:cubicBezTo>
                      <a:pt x="14382" y="2806"/>
                      <a:pt x="13872" y="3112"/>
                      <a:pt x="13311" y="3265"/>
                    </a:cubicBezTo>
                    <a:cubicBezTo>
                      <a:pt x="12903" y="3316"/>
                      <a:pt x="12495" y="3367"/>
                      <a:pt x="12087" y="3367"/>
                    </a:cubicBezTo>
                    <a:lnTo>
                      <a:pt x="10914" y="3367"/>
                    </a:lnTo>
                    <a:cubicBezTo>
                      <a:pt x="10812" y="3418"/>
                      <a:pt x="10659" y="3418"/>
                      <a:pt x="10557" y="3469"/>
                    </a:cubicBezTo>
                    <a:cubicBezTo>
                      <a:pt x="10404" y="3520"/>
                      <a:pt x="10302" y="3571"/>
                      <a:pt x="10200" y="3673"/>
                    </a:cubicBezTo>
                    <a:cubicBezTo>
                      <a:pt x="10047" y="3724"/>
                      <a:pt x="9945" y="3826"/>
                      <a:pt x="9894" y="3928"/>
                    </a:cubicBezTo>
                    <a:cubicBezTo>
                      <a:pt x="9792" y="3979"/>
                      <a:pt x="9741" y="4081"/>
                      <a:pt x="9639" y="4183"/>
                    </a:cubicBezTo>
                    <a:cubicBezTo>
                      <a:pt x="9282" y="4795"/>
                      <a:pt x="8976" y="5407"/>
                      <a:pt x="8823" y="6120"/>
                    </a:cubicBezTo>
                    <a:cubicBezTo>
                      <a:pt x="8670" y="6630"/>
                      <a:pt x="8415" y="7191"/>
                      <a:pt x="8160" y="7701"/>
                    </a:cubicBezTo>
                    <a:cubicBezTo>
                      <a:pt x="8007" y="7854"/>
                      <a:pt x="7905" y="8058"/>
                      <a:pt x="7752" y="8211"/>
                    </a:cubicBezTo>
                    <a:cubicBezTo>
                      <a:pt x="7599" y="8313"/>
                      <a:pt x="7446" y="8415"/>
                      <a:pt x="7344" y="8466"/>
                    </a:cubicBezTo>
                    <a:cubicBezTo>
                      <a:pt x="7089" y="8568"/>
                      <a:pt x="6885" y="8670"/>
                      <a:pt x="6630" y="8772"/>
                    </a:cubicBezTo>
                    <a:cubicBezTo>
                      <a:pt x="6324" y="8823"/>
                      <a:pt x="6018" y="8874"/>
                      <a:pt x="5763" y="8874"/>
                    </a:cubicBezTo>
                    <a:cubicBezTo>
                      <a:pt x="5355" y="8925"/>
                      <a:pt x="4947" y="8925"/>
                      <a:pt x="4539" y="8976"/>
                    </a:cubicBezTo>
                    <a:cubicBezTo>
                      <a:pt x="4131" y="8976"/>
                      <a:pt x="3723" y="9078"/>
                      <a:pt x="3315" y="9180"/>
                    </a:cubicBezTo>
                    <a:cubicBezTo>
                      <a:pt x="2958" y="9282"/>
                      <a:pt x="2550" y="9435"/>
                      <a:pt x="2244" y="9639"/>
                    </a:cubicBezTo>
                    <a:cubicBezTo>
                      <a:pt x="1887" y="9792"/>
                      <a:pt x="1632" y="9996"/>
                      <a:pt x="1326" y="10251"/>
                    </a:cubicBezTo>
                    <a:cubicBezTo>
                      <a:pt x="1071" y="10557"/>
                      <a:pt x="816" y="10863"/>
                      <a:pt x="663" y="11169"/>
                    </a:cubicBezTo>
                    <a:cubicBezTo>
                      <a:pt x="459" y="11526"/>
                      <a:pt x="306" y="11883"/>
                      <a:pt x="204" y="12291"/>
                    </a:cubicBezTo>
                    <a:cubicBezTo>
                      <a:pt x="102" y="12699"/>
                      <a:pt x="51" y="13107"/>
                      <a:pt x="0" y="13515"/>
                    </a:cubicBezTo>
                    <a:lnTo>
                      <a:pt x="0" y="13719"/>
                    </a:lnTo>
                    <a:cubicBezTo>
                      <a:pt x="0" y="13821"/>
                      <a:pt x="51" y="13923"/>
                      <a:pt x="153" y="14025"/>
                    </a:cubicBezTo>
                    <a:cubicBezTo>
                      <a:pt x="255" y="14178"/>
                      <a:pt x="408" y="14280"/>
                      <a:pt x="561" y="14280"/>
                    </a:cubicBezTo>
                    <a:cubicBezTo>
                      <a:pt x="616" y="14294"/>
                      <a:pt x="667" y="14300"/>
                      <a:pt x="715" y="14300"/>
                    </a:cubicBezTo>
                    <a:cubicBezTo>
                      <a:pt x="847" y="14300"/>
                      <a:pt x="959" y="14253"/>
                      <a:pt x="1071" y="14178"/>
                    </a:cubicBezTo>
                    <a:cubicBezTo>
                      <a:pt x="1224" y="14076"/>
                      <a:pt x="1326" y="13923"/>
                      <a:pt x="1326" y="13770"/>
                    </a:cubicBezTo>
                    <a:cubicBezTo>
                      <a:pt x="1377" y="13311"/>
                      <a:pt x="1428" y="12903"/>
                      <a:pt x="1530" y="12546"/>
                    </a:cubicBezTo>
                    <a:cubicBezTo>
                      <a:pt x="1632" y="12240"/>
                      <a:pt x="1734" y="11985"/>
                      <a:pt x="1887" y="11730"/>
                    </a:cubicBezTo>
                    <a:cubicBezTo>
                      <a:pt x="2040" y="11526"/>
                      <a:pt x="2193" y="11373"/>
                      <a:pt x="2346" y="11169"/>
                    </a:cubicBezTo>
                    <a:cubicBezTo>
                      <a:pt x="2550" y="11016"/>
                      <a:pt x="2703" y="10863"/>
                      <a:pt x="2958" y="10761"/>
                    </a:cubicBezTo>
                    <a:cubicBezTo>
                      <a:pt x="3213" y="10608"/>
                      <a:pt x="3519" y="10506"/>
                      <a:pt x="3825" y="10404"/>
                    </a:cubicBezTo>
                    <a:cubicBezTo>
                      <a:pt x="4233" y="10302"/>
                      <a:pt x="4641" y="10251"/>
                      <a:pt x="5049" y="10251"/>
                    </a:cubicBezTo>
                    <a:cubicBezTo>
                      <a:pt x="5508" y="10251"/>
                      <a:pt x="5967" y="10200"/>
                      <a:pt x="6375" y="10149"/>
                    </a:cubicBezTo>
                    <a:cubicBezTo>
                      <a:pt x="7140" y="10047"/>
                      <a:pt x="7803" y="9792"/>
                      <a:pt x="8415" y="9333"/>
                    </a:cubicBezTo>
                    <a:cubicBezTo>
                      <a:pt x="8976" y="8874"/>
                      <a:pt x="9435" y="8262"/>
                      <a:pt x="9690" y="7548"/>
                    </a:cubicBezTo>
                    <a:cubicBezTo>
                      <a:pt x="9894" y="7140"/>
                      <a:pt x="10047" y="6732"/>
                      <a:pt x="10149" y="6273"/>
                    </a:cubicBezTo>
                    <a:cubicBezTo>
                      <a:pt x="10251" y="5866"/>
                      <a:pt x="10455" y="5407"/>
                      <a:pt x="10659" y="4999"/>
                    </a:cubicBezTo>
                    <a:cubicBezTo>
                      <a:pt x="10710" y="4948"/>
                      <a:pt x="10761" y="4846"/>
                      <a:pt x="10863" y="4744"/>
                    </a:cubicBezTo>
                    <a:cubicBezTo>
                      <a:pt x="10863" y="4744"/>
                      <a:pt x="10914" y="4693"/>
                      <a:pt x="10965" y="4693"/>
                    </a:cubicBezTo>
                    <a:lnTo>
                      <a:pt x="11067" y="4642"/>
                    </a:lnTo>
                    <a:cubicBezTo>
                      <a:pt x="11220" y="4591"/>
                      <a:pt x="11424" y="4591"/>
                      <a:pt x="11577" y="4591"/>
                    </a:cubicBezTo>
                    <a:cubicBezTo>
                      <a:pt x="11849" y="4591"/>
                      <a:pt x="12098" y="4613"/>
                      <a:pt x="12355" y="4613"/>
                    </a:cubicBezTo>
                    <a:cubicBezTo>
                      <a:pt x="12483" y="4613"/>
                      <a:pt x="12614" y="4608"/>
                      <a:pt x="12750" y="4591"/>
                    </a:cubicBezTo>
                    <a:cubicBezTo>
                      <a:pt x="13005" y="4591"/>
                      <a:pt x="13209" y="4540"/>
                      <a:pt x="13464" y="4489"/>
                    </a:cubicBezTo>
                    <a:cubicBezTo>
                      <a:pt x="13770" y="4438"/>
                      <a:pt x="14076" y="4336"/>
                      <a:pt x="14433" y="4234"/>
                    </a:cubicBezTo>
                    <a:cubicBezTo>
                      <a:pt x="15708" y="3673"/>
                      <a:pt x="16472" y="2449"/>
                      <a:pt x="17441" y="1531"/>
                    </a:cubicBezTo>
                    <a:cubicBezTo>
                      <a:pt x="17543" y="1378"/>
                      <a:pt x="17696" y="1276"/>
                      <a:pt x="17798" y="1174"/>
                    </a:cubicBezTo>
                    <a:cubicBezTo>
                      <a:pt x="18104" y="970"/>
                      <a:pt x="18155" y="562"/>
                      <a:pt x="17951" y="256"/>
                    </a:cubicBezTo>
                    <a:cubicBezTo>
                      <a:pt x="17798" y="103"/>
                      <a:pt x="17594" y="1"/>
                      <a:pt x="1739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4" name="Google Shape;1723;p33">
                <a:extLst>
                  <a:ext uri="{FF2B5EF4-FFF2-40B4-BE49-F238E27FC236}">
                    <a16:creationId xmlns:a16="http://schemas.microsoft.com/office/drawing/2014/main" id="{074D7E35-C908-5085-D2BE-B5A7F6CAACDF}"/>
                  </a:ext>
                </a:extLst>
              </p:cNvPr>
              <p:cNvSpPr/>
              <p:nvPr/>
            </p:nvSpPr>
            <p:spPr>
              <a:xfrm>
                <a:off x="1341337" y="4334433"/>
                <a:ext cx="195381" cy="156140"/>
              </a:xfrm>
              <a:custGeom>
                <a:avLst/>
                <a:gdLst/>
                <a:ahLst/>
                <a:cxnLst/>
                <a:rect l="l" t="t" r="r" b="b"/>
                <a:pathLst>
                  <a:path w="15709" h="12554" extrusionOk="0">
                    <a:moveTo>
                      <a:pt x="14739" y="0"/>
                    </a:moveTo>
                    <a:cubicBezTo>
                      <a:pt x="14586" y="0"/>
                      <a:pt x="14433" y="102"/>
                      <a:pt x="14280" y="204"/>
                    </a:cubicBezTo>
                    <a:lnTo>
                      <a:pt x="14127" y="408"/>
                    </a:lnTo>
                    <a:cubicBezTo>
                      <a:pt x="13872" y="612"/>
                      <a:pt x="13617" y="816"/>
                      <a:pt x="13362" y="969"/>
                    </a:cubicBezTo>
                    <a:cubicBezTo>
                      <a:pt x="12342" y="1428"/>
                      <a:pt x="11271" y="1581"/>
                      <a:pt x="10251" y="2091"/>
                    </a:cubicBezTo>
                    <a:cubicBezTo>
                      <a:pt x="9996" y="2193"/>
                      <a:pt x="9690" y="2346"/>
                      <a:pt x="9435" y="2550"/>
                    </a:cubicBezTo>
                    <a:cubicBezTo>
                      <a:pt x="9181" y="2703"/>
                      <a:pt x="8926" y="2958"/>
                      <a:pt x="8722" y="3162"/>
                    </a:cubicBezTo>
                    <a:cubicBezTo>
                      <a:pt x="8467" y="3468"/>
                      <a:pt x="8263" y="3723"/>
                      <a:pt x="8110" y="4080"/>
                    </a:cubicBezTo>
                    <a:cubicBezTo>
                      <a:pt x="7957" y="4335"/>
                      <a:pt x="7804" y="4590"/>
                      <a:pt x="7651" y="4845"/>
                    </a:cubicBezTo>
                    <a:cubicBezTo>
                      <a:pt x="7447" y="5202"/>
                      <a:pt x="7192" y="5508"/>
                      <a:pt x="6937" y="5814"/>
                    </a:cubicBezTo>
                    <a:cubicBezTo>
                      <a:pt x="6784" y="5967"/>
                      <a:pt x="6580" y="6069"/>
                      <a:pt x="6376" y="6171"/>
                    </a:cubicBezTo>
                    <a:cubicBezTo>
                      <a:pt x="5815" y="6477"/>
                      <a:pt x="5203" y="6681"/>
                      <a:pt x="4591" y="6834"/>
                    </a:cubicBezTo>
                    <a:cubicBezTo>
                      <a:pt x="3826" y="7038"/>
                      <a:pt x="3061" y="7395"/>
                      <a:pt x="2398" y="7803"/>
                    </a:cubicBezTo>
                    <a:cubicBezTo>
                      <a:pt x="2041" y="8007"/>
                      <a:pt x="1735" y="8262"/>
                      <a:pt x="1480" y="8568"/>
                    </a:cubicBezTo>
                    <a:cubicBezTo>
                      <a:pt x="1225" y="8823"/>
                      <a:pt x="970" y="9129"/>
                      <a:pt x="766" y="9486"/>
                    </a:cubicBezTo>
                    <a:cubicBezTo>
                      <a:pt x="613" y="9792"/>
                      <a:pt x="460" y="10149"/>
                      <a:pt x="358" y="10506"/>
                    </a:cubicBezTo>
                    <a:cubicBezTo>
                      <a:pt x="205" y="10914"/>
                      <a:pt x="103" y="11322"/>
                      <a:pt x="52" y="11781"/>
                    </a:cubicBezTo>
                    <a:cubicBezTo>
                      <a:pt x="1" y="11985"/>
                      <a:pt x="52" y="12138"/>
                      <a:pt x="154" y="12291"/>
                    </a:cubicBezTo>
                    <a:cubicBezTo>
                      <a:pt x="256" y="12444"/>
                      <a:pt x="409" y="12546"/>
                      <a:pt x="613" y="12546"/>
                    </a:cubicBezTo>
                    <a:cubicBezTo>
                      <a:pt x="649" y="12551"/>
                      <a:pt x="685" y="12554"/>
                      <a:pt x="721" y="12554"/>
                    </a:cubicBezTo>
                    <a:cubicBezTo>
                      <a:pt x="1039" y="12554"/>
                      <a:pt x="1332" y="12352"/>
                      <a:pt x="1378" y="11985"/>
                    </a:cubicBezTo>
                    <a:cubicBezTo>
                      <a:pt x="1429" y="11679"/>
                      <a:pt x="1480" y="11373"/>
                      <a:pt x="1531" y="11067"/>
                    </a:cubicBezTo>
                    <a:cubicBezTo>
                      <a:pt x="1735" y="10404"/>
                      <a:pt x="2092" y="9792"/>
                      <a:pt x="2602" y="9333"/>
                    </a:cubicBezTo>
                    <a:cubicBezTo>
                      <a:pt x="2908" y="9078"/>
                      <a:pt x="3214" y="8874"/>
                      <a:pt x="3520" y="8721"/>
                    </a:cubicBezTo>
                    <a:cubicBezTo>
                      <a:pt x="3826" y="8568"/>
                      <a:pt x="4081" y="8466"/>
                      <a:pt x="4336" y="8364"/>
                    </a:cubicBezTo>
                    <a:cubicBezTo>
                      <a:pt x="4693" y="8211"/>
                      <a:pt x="5050" y="8109"/>
                      <a:pt x="5407" y="8007"/>
                    </a:cubicBezTo>
                    <a:cubicBezTo>
                      <a:pt x="5764" y="7905"/>
                      <a:pt x="6019" y="7854"/>
                      <a:pt x="6325" y="7701"/>
                    </a:cubicBezTo>
                    <a:cubicBezTo>
                      <a:pt x="6580" y="7599"/>
                      <a:pt x="6886" y="7497"/>
                      <a:pt x="7141" y="7344"/>
                    </a:cubicBezTo>
                    <a:cubicBezTo>
                      <a:pt x="7600" y="7038"/>
                      <a:pt x="8008" y="6732"/>
                      <a:pt x="8314" y="6273"/>
                    </a:cubicBezTo>
                    <a:cubicBezTo>
                      <a:pt x="8518" y="6018"/>
                      <a:pt x="8722" y="5712"/>
                      <a:pt x="8875" y="5457"/>
                    </a:cubicBezTo>
                    <a:cubicBezTo>
                      <a:pt x="9079" y="5151"/>
                      <a:pt x="9232" y="4794"/>
                      <a:pt x="9435" y="4539"/>
                    </a:cubicBezTo>
                    <a:cubicBezTo>
                      <a:pt x="9537" y="4284"/>
                      <a:pt x="9741" y="4080"/>
                      <a:pt x="9945" y="3876"/>
                    </a:cubicBezTo>
                    <a:cubicBezTo>
                      <a:pt x="10149" y="3723"/>
                      <a:pt x="10353" y="3570"/>
                      <a:pt x="10557" y="3468"/>
                    </a:cubicBezTo>
                    <a:cubicBezTo>
                      <a:pt x="11271" y="3111"/>
                      <a:pt x="12036" y="2856"/>
                      <a:pt x="12801" y="2652"/>
                    </a:cubicBezTo>
                    <a:cubicBezTo>
                      <a:pt x="13260" y="2499"/>
                      <a:pt x="13719" y="2295"/>
                      <a:pt x="14127" y="2040"/>
                    </a:cubicBezTo>
                    <a:cubicBezTo>
                      <a:pt x="14586" y="1785"/>
                      <a:pt x="14994" y="1479"/>
                      <a:pt x="15351" y="1071"/>
                    </a:cubicBezTo>
                    <a:cubicBezTo>
                      <a:pt x="15708" y="663"/>
                      <a:pt x="15402" y="0"/>
                      <a:pt x="1484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5" name="Google Shape;1724;p33">
                <a:extLst>
                  <a:ext uri="{FF2B5EF4-FFF2-40B4-BE49-F238E27FC236}">
                    <a16:creationId xmlns:a16="http://schemas.microsoft.com/office/drawing/2014/main" id="{702AF919-8F4A-F333-0FF0-C55679E18F67}"/>
                  </a:ext>
                </a:extLst>
              </p:cNvPr>
              <p:cNvSpPr/>
              <p:nvPr/>
            </p:nvSpPr>
            <p:spPr>
              <a:xfrm>
                <a:off x="2488124" y="4172049"/>
                <a:ext cx="187769" cy="33482"/>
              </a:xfrm>
              <a:custGeom>
                <a:avLst/>
                <a:gdLst/>
                <a:ahLst/>
                <a:cxnLst/>
                <a:rect l="l" t="t" r="r" b="b"/>
                <a:pathLst>
                  <a:path w="15097" h="2692" extrusionOk="0">
                    <a:moveTo>
                      <a:pt x="14025" y="1"/>
                    </a:moveTo>
                    <a:cubicBezTo>
                      <a:pt x="13872" y="1"/>
                      <a:pt x="13668" y="1"/>
                      <a:pt x="13515" y="52"/>
                    </a:cubicBezTo>
                    <a:lnTo>
                      <a:pt x="13566" y="1"/>
                    </a:lnTo>
                    <a:lnTo>
                      <a:pt x="13566" y="1"/>
                    </a:lnTo>
                    <a:cubicBezTo>
                      <a:pt x="13260" y="52"/>
                      <a:pt x="13005" y="103"/>
                      <a:pt x="12750" y="205"/>
                    </a:cubicBezTo>
                    <a:cubicBezTo>
                      <a:pt x="12393" y="358"/>
                      <a:pt x="11985" y="511"/>
                      <a:pt x="11577" y="664"/>
                    </a:cubicBezTo>
                    <a:cubicBezTo>
                      <a:pt x="11373" y="715"/>
                      <a:pt x="11169" y="715"/>
                      <a:pt x="10965" y="766"/>
                    </a:cubicBezTo>
                    <a:cubicBezTo>
                      <a:pt x="10506" y="766"/>
                      <a:pt x="10047" y="664"/>
                      <a:pt x="9588" y="613"/>
                    </a:cubicBezTo>
                    <a:cubicBezTo>
                      <a:pt x="9333" y="562"/>
                      <a:pt x="9078" y="536"/>
                      <a:pt x="8830" y="536"/>
                    </a:cubicBezTo>
                    <a:cubicBezTo>
                      <a:pt x="8581" y="536"/>
                      <a:pt x="8339" y="562"/>
                      <a:pt x="8110" y="613"/>
                    </a:cubicBezTo>
                    <a:cubicBezTo>
                      <a:pt x="7855" y="664"/>
                      <a:pt x="7600" y="715"/>
                      <a:pt x="7345" y="817"/>
                    </a:cubicBezTo>
                    <a:lnTo>
                      <a:pt x="6784" y="970"/>
                    </a:lnTo>
                    <a:cubicBezTo>
                      <a:pt x="6478" y="1021"/>
                      <a:pt x="6172" y="1072"/>
                      <a:pt x="5917" y="1123"/>
                    </a:cubicBezTo>
                    <a:cubicBezTo>
                      <a:pt x="5611" y="1072"/>
                      <a:pt x="5305" y="1072"/>
                      <a:pt x="4999" y="970"/>
                    </a:cubicBezTo>
                    <a:cubicBezTo>
                      <a:pt x="4183" y="715"/>
                      <a:pt x="3316" y="511"/>
                      <a:pt x="2500" y="409"/>
                    </a:cubicBezTo>
                    <a:cubicBezTo>
                      <a:pt x="2418" y="400"/>
                      <a:pt x="2337" y="396"/>
                      <a:pt x="2256" y="396"/>
                    </a:cubicBezTo>
                    <a:cubicBezTo>
                      <a:pt x="1880" y="396"/>
                      <a:pt x="1510" y="487"/>
                      <a:pt x="1174" y="613"/>
                    </a:cubicBezTo>
                    <a:cubicBezTo>
                      <a:pt x="919" y="715"/>
                      <a:pt x="715" y="868"/>
                      <a:pt x="562" y="1021"/>
                    </a:cubicBezTo>
                    <a:cubicBezTo>
                      <a:pt x="460" y="1123"/>
                      <a:pt x="358" y="1225"/>
                      <a:pt x="307" y="1378"/>
                    </a:cubicBezTo>
                    <a:cubicBezTo>
                      <a:pt x="205" y="1480"/>
                      <a:pt x="103" y="1633"/>
                      <a:pt x="52" y="1786"/>
                    </a:cubicBezTo>
                    <a:cubicBezTo>
                      <a:pt x="1" y="1939"/>
                      <a:pt x="1" y="2092"/>
                      <a:pt x="52" y="2296"/>
                    </a:cubicBezTo>
                    <a:cubicBezTo>
                      <a:pt x="154" y="2449"/>
                      <a:pt x="256" y="2602"/>
                      <a:pt x="460" y="2653"/>
                    </a:cubicBezTo>
                    <a:cubicBezTo>
                      <a:pt x="536" y="2678"/>
                      <a:pt x="613" y="2691"/>
                      <a:pt x="696" y="2691"/>
                    </a:cubicBezTo>
                    <a:cubicBezTo>
                      <a:pt x="779" y="2691"/>
                      <a:pt x="868" y="2678"/>
                      <a:pt x="970" y="2653"/>
                    </a:cubicBezTo>
                    <a:lnTo>
                      <a:pt x="1123" y="2551"/>
                    </a:lnTo>
                    <a:cubicBezTo>
                      <a:pt x="1174" y="2449"/>
                      <a:pt x="1276" y="2347"/>
                      <a:pt x="1327" y="2245"/>
                    </a:cubicBezTo>
                    <a:cubicBezTo>
                      <a:pt x="1378" y="2194"/>
                      <a:pt x="1429" y="2092"/>
                      <a:pt x="1480" y="2041"/>
                    </a:cubicBezTo>
                    <a:cubicBezTo>
                      <a:pt x="1531" y="1990"/>
                      <a:pt x="1582" y="1939"/>
                      <a:pt x="1633" y="1888"/>
                    </a:cubicBezTo>
                    <a:cubicBezTo>
                      <a:pt x="1684" y="1888"/>
                      <a:pt x="1735" y="1837"/>
                      <a:pt x="1837" y="1786"/>
                    </a:cubicBezTo>
                    <a:cubicBezTo>
                      <a:pt x="1939" y="1786"/>
                      <a:pt x="2092" y="1786"/>
                      <a:pt x="2194" y="1735"/>
                    </a:cubicBezTo>
                    <a:cubicBezTo>
                      <a:pt x="2500" y="1786"/>
                      <a:pt x="2806" y="1786"/>
                      <a:pt x="3112" y="1888"/>
                    </a:cubicBezTo>
                    <a:cubicBezTo>
                      <a:pt x="3520" y="1990"/>
                      <a:pt x="3979" y="2143"/>
                      <a:pt x="4387" y="2245"/>
                    </a:cubicBezTo>
                    <a:cubicBezTo>
                      <a:pt x="4693" y="2296"/>
                      <a:pt x="4948" y="2347"/>
                      <a:pt x="5254" y="2398"/>
                    </a:cubicBezTo>
                    <a:cubicBezTo>
                      <a:pt x="5458" y="2449"/>
                      <a:pt x="5713" y="2449"/>
                      <a:pt x="5968" y="2449"/>
                    </a:cubicBezTo>
                    <a:cubicBezTo>
                      <a:pt x="6376" y="2449"/>
                      <a:pt x="6733" y="2347"/>
                      <a:pt x="7090" y="2245"/>
                    </a:cubicBezTo>
                    <a:lnTo>
                      <a:pt x="7855" y="2041"/>
                    </a:lnTo>
                    <a:cubicBezTo>
                      <a:pt x="8110" y="1990"/>
                      <a:pt x="8364" y="1888"/>
                      <a:pt x="8670" y="1888"/>
                    </a:cubicBezTo>
                    <a:cubicBezTo>
                      <a:pt x="9027" y="1888"/>
                      <a:pt x="9333" y="1939"/>
                      <a:pt x="9690" y="1990"/>
                    </a:cubicBezTo>
                    <a:cubicBezTo>
                      <a:pt x="10149" y="2092"/>
                      <a:pt x="10608" y="2143"/>
                      <a:pt x="11067" y="2143"/>
                    </a:cubicBezTo>
                    <a:cubicBezTo>
                      <a:pt x="11883" y="1990"/>
                      <a:pt x="12699" y="1786"/>
                      <a:pt x="13413" y="1429"/>
                    </a:cubicBezTo>
                    <a:cubicBezTo>
                      <a:pt x="13617" y="1378"/>
                      <a:pt x="13821" y="1327"/>
                      <a:pt x="14025" y="1327"/>
                    </a:cubicBezTo>
                    <a:lnTo>
                      <a:pt x="14127" y="1327"/>
                    </a:lnTo>
                    <a:cubicBezTo>
                      <a:pt x="14165" y="1340"/>
                      <a:pt x="14207" y="1346"/>
                      <a:pt x="14250" y="1346"/>
                    </a:cubicBezTo>
                    <a:cubicBezTo>
                      <a:pt x="14379" y="1346"/>
                      <a:pt x="14522" y="1289"/>
                      <a:pt x="14637" y="1174"/>
                    </a:cubicBezTo>
                    <a:cubicBezTo>
                      <a:pt x="15096" y="817"/>
                      <a:pt x="14841" y="52"/>
                      <a:pt x="1428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6" name="Google Shape;1725;p33">
                <a:extLst>
                  <a:ext uri="{FF2B5EF4-FFF2-40B4-BE49-F238E27FC236}">
                    <a16:creationId xmlns:a16="http://schemas.microsoft.com/office/drawing/2014/main" id="{560F51E6-3AEA-596F-5EE7-208CEB73D415}"/>
                  </a:ext>
                </a:extLst>
              </p:cNvPr>
              <p:cNvSpPr/>
              <p:nvPr/>
            </p:nvSpPr>
            <p:spPr>
              <a:xfrm>
                <a:off x="2482415" y="4274173"/>
                <a:ext cx="189038" cy="34066"/>
              </a:xfrm>
              <a:custGeom>
                <a:avLst/>
                <a:gdLst/>
                <a:ahLst/>
                <a:cxnLst/>
                <a:rect l="l" t="t" r="r" b="b"/>
                <a:pathLst>
                  <a:path w="15199" h="2739" extrusionOk="0">
                    <a:moveTo>
                      <a:pt x="2092" y="1"/>
                    </a:moveTo>
                    <a:cubicBezTo>
                      <a:pt x="1939" y="52"/>
                      <a:pt x="1735" y="52"/>
                      <a:pt x="1582" y="103"/>
                    </a:cubicBezTo>
                    <a:cubicBezTo>
                      <a:pt x="1480" y="154"/>
                      <a:pt x="1378" y="205"/>
                      <a:pt x="1276" y="256"/>
                    </a:cubicBezTo>
                    <a:cubicBezTo>
                      <a:pt x="1123" y="358"/>
                      <a:pt x="970" y="460"/>
                      <a:pt x="868" y="562"/>
                    </a:cubicBezTo>
                    <a:cubicBezTo>
                      <a:pt x="562" y="817"/>
                      <a:pt x="358" y="1072"/>
                      <a:pt x="154" y="1377"/>
                    </a:cubicBezTo>
                    <a:cubicBezTo>
                      <a:pt x="52" y="1530"/>
                      <a:pt x="1" y="1683"/>
                      <a:pt x="52" y="1887"/>
                    </a:cubicBezTo>
                    <a:cubicBezTo>
                      <a:pt x="98" y="2214"/>
                      <a:pt x="401" y="2455"/>
                      <a:pt x="725" y="2455"/>
                    </a:cubicBezTo>
                    <a:cubicBezTo>
                      <a:pt x="756" y="2455"/>
                      <a:pt x="786" y="2453"/>
                      <a:pt x="817" y="2448"/>
                    </a:cubicBezTo>
                    <a:cubicBezTo>
                      <a:pt x="1021" y="2397"/>
                      <a:pt x="1174" y="2295"/>
                      <a:pt x="1276" y="2142"/>
                    </a:cubicBezTo>
                    <a:cubicBezTo>
                      <a:pt x="1378" y="1989"/>
                      <a:pt x="1480" y="1836"/>
                      <a:pt x="1582" y="1683"/>
                    </a:cubicBezTo>
                    <a:cubicBezTo>
                      <a:pt x="1684" y="1632"/>
                      <a:pt x="1786" y="1530"/>
                      <a:pt x="1888" y="1479"/>
                    </a:cubicBezTo>
                    <a:lnTo>
                      <a:pt x="2092" y="1377"/>
                    </a:lnTo>
                    <a:cubicBezTo>
                      <a:pt x="2143" y="1377"/>
                      <a:pt x="2245" y="1327"/>
                      <a:pt x="2347" y="1327"/>
                    </a:cubicBezTo>
                    <a:cubicBezTo>
                      <a:pt x="2449" y="1327"/>
                      <a:pt x="2602" y="1377"/>
                      <a:pt x="2704" y="1377"/>
                    </a:cubicBezTo>
                    <a:cubicBezTo>
                      <a:pt x="3214" y="1530"/>
                      <a:pt x="3724" y="1734"/>
                      <a:pt x="4183" y="1989"/>
                    </a:cubicBezTo>
                    <a:cubicBezTo>
                      <a:pt x="4438" y="2091"/>
                      <a:pt x="4693" y="2244"/>
                      <a:pt x="4948" y="2346"/>
                    </a:cubicBezTo>
                    <a:cubicBezTo>
                      <a:pt x="5254" y="2499"/>
                      <a:pt x="5611" y="2601"/>
                      <a:pt x="5968" y="2652"/>
                    </a:cubicBezTo>
                    <a:cubicBezTo>
                      <a:pt x="6197" y="2710"/>
                      <a:pt x="6434" y="2739"/>
                      <a:pt x="6672" y="2739"/>
                    </a:cubicBezTo>
                    <a:cubicBezTo>
                      <a:pt x="7070" y="2739"/>
                      <a:pt x="7472" y="2659"/>
                      <a:pt x="7855" y="2499"/>
                    </a:cubicBezTo>
                    <a:cubicBezTo>
                      <a:pt x="8008" y="2397"/>
                      <a:pt x="8212" y="2295"/>
                      <a:pt x="8365" y="2244"/>
                    </a:cubicBezTo>
                    <a:lnTo>
                      <a:pt x="8823" y="1938"/>
                    </a:lnTo>
                    <a:cubicBezTo>
                      <a:pt x="9027" y="1836"/>
                      <a:pt x="9231" y="1734"/>
                      <a:pt x="9435" y="1683"/>
                    </a:cubicBezTo>
                    <a:cubicBezTo>
                      <a:pt x="9486" y="1632"/>
                      <a:pt x="9537" y="1632"/>
                      <a:pt x="9588" y="1632"/>
                    </a:cubicBezTo>
                    <a:cubicBezTo>
                      <a:pt x="9843" y="1632"/>
                      <a:pt x="10098" y="1683"/>
                      <a:pt x="10353" y="1734"/>
                    </a:cubicBezTo>
                    <a:cubicBezTo>
                      <a:pt x="10863" y="1836"/>
                      <a:pt x="11322" y="1938"/>
                      <a:pt x="11832" y="2040"/>
                    </a:cubicBezTo>
                    <a:cubicBezTo>
                      <a:pt x="11967" y="2055"/>
                      <a:pt x="12106" y="2062"/>
                      <a:pt x="12246" y="2062"/>
                    </a:cubicBezTo>
                    <a:cubicBezTo>
                      <a:pt x="12586" y="2062"/>
                      <a:pt x="12936" y="2026"/>
                      <a:pt x="13260" y="1989"/>
                    </a:cubicBezTo>
                    <a:cubicBezTo>
                      <a:pt x="13770" y="1836"/>
                      <a:pt x="14280" y="1632"/>
                      <a:pt x="14739" y="1377"/>
                    </a:cubicBezTo>
                    <a:cubicBezTo>
                      <a:pt x="14892" y="1327"/>
                      <a:pt x="14994" y="1174"/>
                      <a:pt x="15096" y="1021"/>
                    </a:cubicBezTo>
                    <a:cubicBezTo>
                      <a:pt x="15198" y="664"/>
                      <a:pt x="15045" y="256"/>
                      <a:pt x="14688" y="154"/>
                    </a:cubicBezTo>
                    <a:cubicBezTo>
                      <a:pt x="14612" y="103"/>
                      <a:pt x="14522" y="77"/>
                      <a:pt x="14433" y="77"/>
                    </a:cubicBezTo>
                    <a:cubicBezTo>
                      <a:pt x="14344" y="77"/>
                      <a:pt x="14255" y="103"/>
                      <a:pt x="14178" y="154"/>
                    </a:cubicBezTo>
                    <a:cubicBezTo>
                      <a:pt x="13872" y="307"/>
                      <a:pt x="13515" y="460"/>
                      <a:pt x="13209" y="613"/>
                    </a:cubicBezTo>
                    <a:cubicBezTo>
                      <a:pt x="12954" y="664"/>
                      <a:pt x="12750" y="664"/>
                      <a:pt x="12495" y="715"/>
                    </a:cubicBezTo>
                    <a:cubicBezTo>
                      <a:pt x="11883" y="664"/>
                      <a:pt x="11271" y="562"/>
                      <a:pt x="10659" y="409"/>
                    </a:cubicBezTo>
                    <a:cubicBezTo>
                      <a:pt x="10361" y="334"/>
                      <a:pt x="10062" y="287"/>
                      <a:pt x="9743" y="287"/>
                    </a:cubicBezTo>
                    <a:cubicBezTo>
                      <a:pt x="9627" y="287"/>
                      <a:pt x="9507" y="293"/>
                      <a:pt x="9384" y="307"/>
                    </a:cubicBezTo>
                    <a:cubicBezTo>
                      <a:pt x="9231" y="307"/>
                      <a:pt x="9027" y="358"/>
                      <a:pt x="8874" y="409"/>
                    </a:cubicBezTo>
                    <a:cubicBezTo>
                      <a:pt x="8670" y="511"/>
                      <a:pt x="8518" y="562"/>
                      <a:pt x="8365" y="664"/>
                    </a:cubicBezTo>
                    <a:lnTo>
                      <a:pt x="7753" y="1021"/>
                    </a:lnTo>
                    <a:cubicBezTo>
                      <a:pt x="7549" y="1174"/>
                      <a:pt x="7294" y="1276"/>
                      <a:pt x="7090" y="1327"/>
                    </a:cubicBezTo>
                    <a:cubicBezTo>
                      <a:pt x="6988" y="1377"/>
                      <a:pt x="6835" y="1377"/>
                      <a:pt x="6733" y="1377"/>
                    </a:cubicBezTo>
                    <a:cubicBezTo>
                      <a:pt x="6529" y="1377"/>
                      <a:pt x="6325" y="1377"/>
                      <a:pt x="6172" y="1327"/>
                    </a:cubicBezTo>
                    <a:cubicBezTo>
                      <a:pt x="5152" y="1072"/>
                      <a:pt x="4285" y="460"/>
                      <a:pt x="3316" y="154"/>
                    </a:cubicBezTo>
                    <a:cubicBezTo>
                      <a:pt x="3061" y="52"/>
                      <a:pt x="2806" y="1"/>
                      <a:pt x="2551"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7" name="Google Shape;1726;p33">
                <a:extLst>
                  <a:ext uri="{FF2B5EF4-FFF2-40B4-BE49-F238E27FC236}">
                    <a16:creationId xmlns:a16="http://schemas.microsoft.com/office/drawing/2014/main" id="{C13276DA-2D71-F35A-5A93-F0977723B37D}"/>
                  </a:ext>
                </a:extLst>
              </p:cNvPr>
              <p:cNvSpPr/>
              <p:nvPr/>
            </p:nvSpPr>
            <p:spPr>
              <a:xfrm>
                <a:off x="2491296" y="4383910"/>
                <a:ext cx="166837" cy="37686"/>
              </a:xfrm>
              <a:custGeom>
                <a:avLst/>
                <a:gdLst/>
                <a:ahLst/>
                <a:cxnLst/>
                <a:rect l="l" t="t" r="r" b="b"/>
                <a:pathLst>
                  <a:path w="13414" h="3030" extrusionOk="0">
                    <a:moveTo>
                      <a:pt x="10149" y="0"/>
                    </a:moveTo>
                    <a:cubicBezTo>
                      <a:pt x="9792" y="0"/>
                      <a:pt x="9435" y="102"/>
                      <a:pt x="9078" y="255"/>
                    </a:cubicBezTo>
                    <a:cubicBezTo>
                      <a:pt x="8772" y="408"/>
                      <a:pt x="8466" y="561"/>
                      <a:pt x="8211" y="765"/>
                    </a:cubicBezTo>
                    <a:cubicBezTo>
                      <a:pt x="8007" y="867"/>
                      <a:pt x="7855" y="969"/>
                      <a:pt x="7651" y="1020"/>
                    </a:cubicBezTo>
                    <a:cubicBezTo>
                      <a:pt x="7447" y="1071"/>
                      <a:pt x="7243" y="1122"/>
                      <a:pt x="7090" y="1122"/>
                    </a:cubicBezTo>
                    <a:cubicBezTo>
                      <a:pt x="6835" y="1122"/>
                      <a:pt x="6580" y="1071"/>
                      <a:pt x="6325" y="1020"/>
                    </a:cubicBezTo>
                    <a:cubicBezTo>
                      <a:pt x="5356" y="765"/>
                      <a:pt x="4438" y="204"/>
                      <a:pt x="3418" y="51"/>
                    </a:cubicBezTo>
                    <a:cubicBezTo>
                      <a:pt x="3273" y="25"/>
                      <a:pt x="3128" y="12"/>
                      <a:pt x="2984" y="12"/>
                    </a:cubicBezTo>
                    <a:cubicBezTo>
                      <a:pt x="2570" y="12"/>
                      <a:pt x="2164" y="117"/>
                      <a:pt x="1786" y="306"/>
                    </a:cubicBezTo>
                    <a:cubicBezTo>
                      <a:pt x="1123" y="714"/>
                      <a:pt x="562" y="1275"/>
                      <a:pt x="154" y="1938"/>
                    </a:cubicBezTo>
                    <a:cubicBezTo>
                      <a:pt x="52" y="2091"/>
                      <a:pt x="1" y="2295"/>
                      <a:pt x="52" y="2448"/>
                    </a:cubicBezTo>
                    <a:cubicBezTo>
                      <a:pt x="52" y="2652"/>
                      <a:pt x="154" y="2805"/>
                      <a:pt x="307" y="2907"/>
                    </a:cubicBezTo>
                    <a:cubicBezTo>
                      <a:pt x="429" y="2989"/>
                      <a:pt x="568" y="3029"/>
                      <a:pt x="703" y="3029"/>
                    </a:cubicBezTo>
                    <a:cubicBezTo>
                      <a:pt x="907" y="3029"/>
                      <a:pt x="1102" y="2938"/>
                      <a:pt x="1225" y="2754"/>
                    </a:cubicBezTo>
                    <a:cubicBezTo>
                      <a:pt x="1429" y="2448"/>
                      <a:pt x="1582" y="2193"/>
                      <a:pt x="1837" y="1989"/>
                    </a:cubicBezTo>
                    <a:cubicBezTo>
                      <a:pt x="1990" y="1785"/>
                      <a:pt x="2143" y="1683"/>
                      <a:pt x="2296" y="1530"/>
                    </a:cubicBezTo>
                    <a:cubicBezTo>
                      <a:pt x="2398" y="1479"/>
                      <a:pt x="2551" y="1428"/>
                      <a:pt x="2653" y="1377"/>
                    </a:cubicBezTo>
                    <a:cubicBezTo>
                      <a:pt x="2755" y="1377"/>
                      <a:pt x="2857" y="1377"/>
                      <a:pt x="2959" y="1326"/>
                    </a:cubicBezTo>
                    <a:cubicBezTo>
                      <a:pt x="3112" y="1377"/>
                      <a:pt x="3316" y="1377"/>
                      <a:pt x="3469" y="1377"/>
                    </a:cubicBezTo>
                    <a:cubicBezTo>
                      <a:pt x="3826" y="1530"/>
                      <a:pt x="4234" y="1632"/>
                      <a:pt x="4591" y="1836"/>
                    </a:cubicBezTo>
                    <a:cubicBezTo>
                      <a:pt x="4999" y="1989"/>
                      <a:pt x="5458" y="2193"/>
                      <a:pt x="5917" y="2295"/>
                    </a:cubicBezTo>
                    <a:cubicBezTo>
                      <a:pt x="6172" y="2346"/>
                      <a:pt x="6427" y="2397"/>
                      <a:pt x="6682" y="2448"/>
                    </a:cubicBezTo>
                    <a:lnTo>
                      <a:pt x="7600" y="2448"/>
                    </a:lnTo>
                    <a:cubicBezTo>
                      <a:pt x="7906" y="2397"/>
                      <a:pt x="8211" y="2295"/>
                      <a:pt x="8517" y="2142"/>
                    </a:cubicBezTo>
                    <a:cubicBezTo>
                      <a:pt x="8823" y="1989"/>
                      <a:pt x="9078" y="1836"/>
                      <a:pt x="9333" y="1632"/>
                    </a:cubicBezTo>
                    <a:cubicBezTo>
                      <a:pt x="9486" y="1530"/>
                      <a:pt x="9690" y="1479"/>
                      <a:pt x="9843" y="1428"/>
                    </a:cubicBezTo>
                    <a:lnTo>
                      <a:pt x="10098" y="1326"/>
                    </a:lnTo>
                    <a:cubicBezTo>
                      <a:pt x="10251" y="1326"/>
                      <a:pt x="10353" y="1326"/>
                      <a:pt x="10506" y="1377"/>
                    </a:cubicBezTo>
                    <a:cubicBezTo>
                      <a:pt x="11220" y="1632"/>
                      <a:pt x="11934" y="1836"/>
                      <a:pt x="12648" y="1989"/>
                    </a:cubicBezTo>
                    <a:cubicBezTo>
                      <a:pt x="12852" y="1989"/>
                      <a:pt x="13005" y="1938"/>
                      <a:pt x="13158" y="1836"/>
                    </a:cubicBezTo>
                    <a:cubicBezTo>
                      <a:pt x="13311" y="1683"/>
                      <a:pt x="13362" y="1530"/>
                      <a:pt x="13413" y="1377"/>
                    </a:cubicBezTo>
                    <a:cubicBezTo>
                      <a:pt x="13413" y="1020"/>
                      <a:pt x="13158" y="663"/>
                      <a:pt x="12801" y="612"/>
                    </a:cubicBezTo>
                    <a:cubicBezTo>
                      <a:pt x="12648" y="612"/>
                      <a:pt x="12495" y="612"/>
                      <a:pt x="12342" y="561"/>
                    </a:cubicBezTo>
                    <a:cubicBezTo>
                      <a:pt x="12036" y="510"/>
                      <a:pt x="11730" y="357"/>
                      <a:pt x="11373" y="255"/>
                    </a:cubicBezTo>
                    <a:cubicBezTo>
                      <a:pt x="11016" y="102"/>
                      <a:pt x="10608" y="51"/>
                      <a:pt x="1025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8" name="Google Shape;1727;p33">
                <a:extLst>
                  <a:ext uri="{FF2B5EF4-FFF2-40B4-BE49-F238E27FC236}">
                    <a16:creationId xmlns:a16="http://schemas.microsoft.com/office/drawing/2014/main" id="{438356BC-659B-DF09-1CDC-2521D3D8CA24}"/>
                  </a:ext>
                </a:extLst>
              </p:cNvPr>
              <p:cNvSpPr/>
              <p:nvPr/>
            </p:nvSpPr>
            <p:spPr>
              <a:xfrm>
                <a:off x="2921347" y="4012849"/>
                <a:ext cx="324768" cy="242307"/>
              </a:xfrm>
              <a:custGeom>
                <a:avLst/>
                <a:gdLst/>
                <a:ahLst/>
                <a:cxnLst/>
                <a:rect l="l" t="t" r="r" b="b"/>
                <a:pathLst>
                  <a:path w="26112" h="19482" extrusionOk="0">
                    <a:moveTo>
                      <a:pt x="21062" y="0"/>
                    </a:moveTo>
                    <a:cubicBezTo>
                      <a:pt x="20246" y="51"/>
                      <a:pt x="19430" y="153"/>
                      <a:pt x="18615" y="357"/>
                    </a:cubicBezTo>
                    <a:cubicBezTo>
                      <a:pt x="17952" y="459"/>
                      <a:pt x="17340" y="612"/>
                      <a:pt x="16728" y="765"/>
                    </a:cubicBezTo>
                    <a:lnTo>
                      <a:pt x="16218" y="918"/>
                    </a:lnTo>
                    <a:cubicBezTo>
                      <a:pt x="15963" y="969"/>
                      <a:pt x="15657" y="1071"/>
                      <a:pt x="15300" y="1122"/>
                    </a:cubicBezTo>
                    <a:cubicBezTo>
                      <a:pt x="14994" y="1173"/>
                      <a:pt x="14586" y="1224"/>
                      <a:pt x="14178" y="1275"/>
                    </a:cubicBezTo>
                    <a:lnTo>
                      <a:pt x="13923" y="1326"/>
                    </a:lnTo>
                    <a:cubicBezTo>
                      <a:pt x="13158" y="1428"/>
                      <a:pt x="12393" y="1530"/>
                      <a:pt x="11628" y="1632"/>
                    </a:cubicBezTo>
                    <a:lnTo>
                      <a:pt x="10200" y="1836"/>
                    </a:lnTo>
                    <a:cubicBezTo>
                      <a:pt x="7191" y="2244"/>
                      <a:pt x="3723" y="2754"/>
                      <a:pt x="561" y="4182"/>
                    </a:cubicBezTo>
                    <a:cubicBezTo>
                      <a:pt x="0" y="4437"/>
                      <a:pt x="0" y="5202"/>
                      <a:pt x="561" y="5406"/>
                    </a:cubicBezTo>
                    <a:cubicBezTo>
                      <a:pt x="561" y="5457"/>
                      <a:pt x="612" y="5457"/>
                      <a:pt x="612" y="5508"/>
                    </a:cubicBezTo>
                    <a:cubicBezTo>
                      <a:pt x="816" y="5712"/>
                      <a:pt x="969" y="5967"/>
                      <a:pt x="1122" y="6171"/>
                    </a:cubicBezTo>
                    <a:cubicBezTo>
                      <a:pt x="1377" y="6579"/>
                      <a:pt x="1530" y="6987"/>
                      <a:pt x="1683" y="7395"/>
                    </a:cubicBezTo>
                    <a:cubicBezTo>
                      <a:pt x="1887" y="8313"/>
                      <a:pt x="2040" y="9231"/>
                      <a:pt x="2040" y="10200"/>
                    </a:cubicBezTo>
                    <a:lnTo>
                      <a:pt x="2040" y="12138"/>
                    </a:lnTo>
                    <a:cubicBezTo>
                      <a:pt x="2040" y="12903"/>
                      <a:pt x="2040" y="13668"/>
                      <a:pt x="2091" y="14484"/>
                    </a:cubicBezTo>
                    <a:cubicBezTo>
                      <a:pt x="2091" y="15147"/>
                      <a:pt x="2193" y="15810"/>
                      <a:pt x="2346" y="16422"/>
                    </a:cubicBezTo>
                    <a:cubicBezTo>
                      <a:pt x="2397" y="16779"/>
                      <a:pt x="2499" y="17136"/>
                      <a:pt x="2601" y="17442"/>
                    </a:cubicBezTo>
                    <a:cubicBezTo>
                      <a:pt x="2652" y="17595"/>
                      <a:pt x="2703" y="17697"/>
                      <a:pt x="2754" y="17850"/>
                    </a:cubicBezTo>
                    <a:cubicBezTo>
                      <a:pt x="2805" y="17952"/>
                      <a:pt x="2856" y="18105"/>
                      <a:pt x="2907" y="18207"/>
                    </a:cubicBezTo>
                    <a:lnTo>
                      <a:pt x="2907" y="18360"/>
                    </a:lnTo>
                    <a:lnTo>
                      <a:pt x="3009" y="18615"/>
                    </a:lnTo>
                    <a:cubicBezTo>
                      <a:pt x="3060" y="18768"/>
                      <a:pt x="3162" y="18921"/>
                      <a:pt x="3315" y="19023"/>
                    </a:cubicBezTo>
                    <a:cubicBezTo>
                      <a:pt x="3468" y="19125"/>
                      <a:pt x="3621" y="19176"/>
                      <a:pt x="3774" y="19227"/>
                    </a:cubicBezTo>
                    <a:cubicBezTo>
                      <a:pt x="3978" y="19329"/>
                      <a:pt x="4233" y="19380"/>
                      <a:pt x="4437" y="19431"/>
                    </a:cubicBezTo>
                    <a:cubicBezTo>
                      <a:pt x="4692" y="19482"/>
                      <a:pt x="4947" y="19482"/>
                      <a:pt x="5151" y="19482"/>
                    </a:cubicBezTo>
                    <a:lnTo>
                      <a:pt x="5712" y="19482"/>
                    </a:lnTo>
                    <a:cubicBezTo>
                      <a:pt x="6171" y="19482"/>
                      <a:pt x="6630" y="19380"/>
                      <a:pt x="7089" y="19329"/>
                    </a:cubicBezTo>
                    <a:cubicBezTo>
                      <a:pt x="8058" y="19125"/>
                      <a:pt x="8976" y="18819"/>
                      <a:pt x="9894" y="18564"/>
                    </a:cubicBezTo>
                    <a:lnTo>
                      <a:pt x="10149" y="18513"/>
                    </a:lnTo>
                    <a:cubicBezTo>
                      <a:pt x="10863" y="18309"/>
                      <a:pt x="11577" y="18054"/>
                      <a:pt x="12342" y="17901"/>
                    </a:cubicBezTo>
                    <a:cubicBezTo>
                      <a:pt x="13413" y="17697"/>
                      <a:pt x="14484" y="17544"/>
                      <a:pt x="15555" y="17391"/>
                    </a:cubicBezTo>
                    <a:cubicBezTo>
                      <a:pt x="16575" y="17238"/>
                      <a:pt x="17544" y="17085"/>
                      <a:pt x="18513" y="16881"/>
                    </a:cubicBezTo>
                    <a:cubicBezTo>
                      <a:pt x="19583" y="16677"/>
                      <a:pt x="20654" y="16422"/>
                      <a:pt x="21725" y="16065"/>
                    </a:cubicBezTo>
                    <a:cubicBezTo>
                      <a:pt x="22235" y="15912"/>
                      <a:pt x="22694" y="15759"/>
                      <a:pt x="23204" y="15555"/>
                    </a:cubicBezTo>
                    <a:cubicBezTo>
                      <a:pt x="23408" y="15453"/>
                      <a:pt x="23612" y="15351"/>
                      <a:pt x="23867" y="15249"/>
                    </a:cubicBezTo>
                    <a:lnTo>
                      <a:pt x="24224" y="15096"/>
                    </a:lnTo>
                    <a:cubicBezTo>
                      <a:pt x="24326" y="15045"/>
                      <a:pt x="24377" y="15045"/>
                      <a:pt x="24428" y="14994"/>
                    </a:cubicBezTo>
                    <a:lnTo>
                      <a:pt x="24632" y="14943"/>
                    </a:lnTo>
                    <a:lnTo>
                      <a:pt x="24938" y="14892"/>
                    </a:lnTo>
                    <a:cubicBezTo>
                      <a:pt x="25091" y="14841"/>
                      <a:pt x="25244" y="14790"/>
                      <a:pt x="25346" y="14739"/>
                    </a:cubicBezTo>
                    <a:cubicBezTo>
                      <a:pt x="25550" y="14637"/>
                      <a:pt x="25703" y="14535"/>
                      <a:pt x="25805" y="14382"/>
                    </a:cubicBezTo>
                    <a:cubicBezTo>
                      <a:pt x="25907" y="14229"/>
                      <a:pt x="25958" y="14076"/>
                      <a:pt x="26009" y="13923"/>
                    </a:cubicBezTo>
                    <a:cubicBezTo>
                      <a:pt x="26060" y="13770"/>
                      <a:pt x="26060" y="13617"/>
                      <a:pt x="26111" y="13413"/>
                    </a:cubicBezTo>
                    <a:cubicBezTo>
                      <a:pt x="26111" y="13056"/>
                      <a:pt x="26111" y="12699"/>
                      <a:pt x="26060" y="12342"/>
                    </a:cubicBezTo>
                    <a:cubicBezTo>
                      <a:pt x="26009" y="11883"/>
                      <a:pt x="25907" y="11475"/>
                      <a:pt x="25856" y="11118"/>
                    </a:cubicBezTo>
                    <a:cubicBezTo>
                      <a:pt x="25703" y="10353"/>
                      <a:pt x="25499" y="9537"/>
                      <a:pt x="25346" y="8772"/>
                    </a:cubicBezTo>
                    <a:lnTo>
                      <a:pt x="25346" y="8721"/>
                    </a:lnTo>
                    <a:lnTo>
                      <a:pt x="25295" y="8568"/>
                    </a:lnTo>
                    <a:cubicBezTo>
                      <a:pt x="25142" y="8058"/>
                      <a:pt x="25040" y="7548"/>
                      <a:pt x="24989" y="7038"/>
                    </a:cubicBezTo>
                    <a:cubicBezTo>
                      <a:pt x="24938" y="6477"/>
                      <a:pt x="24938" y="5916"/>
                      <a:pt x="24887" y="5355"/>
                    </a:cubicBezTo>
                    <a:cubicBezTo>
                      <a:pt x="24887" y="5049"/>
                      <a:pt x="24887" y="4794"/>
                      <a:pt x="24887" y="4539"/>
                    </a:cubicBezTo>
                    <a:cubicBezTo>
                      <a:pt x="24887" y="3978"/>
                      <a:pt x="24836" y="3570"/>
                      <a:pt x="24785" y="3162"/>
                    </a:cubicBezTo>
                    <a:cubicBezTo>
                      <a:pt x="24734" y="2754"/>
                      <a:pt x="24683" y="2397"/>
                      <a:pt x="24581" y="1989"/>
                    </a:cubicBezTo>
                    <a:cubicBezTo>
                      <a:pt x="24479" y="1632"/>
                      <a:pt x="24326" y="1275"/>
                      <a:pt x="24122" y="918"/>
                    </a:cubicBezTo>
                    <a:cubicBezTo>
                      <a:pt x="24020" y="816"/>
                      <a:pt x="23918" y="663"/>
                      <a:pt x="23765" y="561"/>
                    </a:cubicBezTo>
                    <a:cubicBezTo>
                      <a:pt x="23612" y="459"/>
                      <a:pt x="23459" y="357"/>
                      <a:pt x="23306" y="306"/>
                    </a:cubicBezTo>
                    <a:cubicBezTo>
                      <a:pt x="23153" y="255"/>
                      <a:pt x="23051" y="204"/>
                      <a:pt x="22898" y="153"/>
                    </a:cubicBezTo>
                    <a:cubicBezTo>
                      <a:pt x="22694" y="102"/>
                      <a:pt x="22490" y="51"/>
                      <a:pt x="22235" y="51"/>
                    </a:cubicBezTo>
                    <a:cubicBezTo>
                      <a:pt x="22031" y="0"/>
                      <a:pt x="21827" y="0"/>
                      <a:pt x="21623"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9" name="Google Shape;1728;p33">
                <a:extLst>
                  <a:ext uri="{FF2B5EF4-FFF2-40B4-BE49-F238E27FC236}">
                    <a16:creationId xmlns:a16="http://schemas.microsoft.com/office/drawing/2014/main" id="{1CFD3F37-A54F-1435-0A2F-5472E830D643}"/>
                  </a:ext>
                </a:extLst>
              </p:cNvPr>
              <p:cNvSpPr/>
              <p:nvPr/>
            </p:nvSpPr>
            <p:spPr>
              <a:xfrm>
                <a:off x="2976532" y="4234846"/>
                <a:ext cx="268314" cy="64078"/>
              </a:xfrm>
              <a:custGeom>
                <a:avLst/>
                <a:gdLst/>
                <a:ahLst/>
                <a:cxnLst/>
                <a:rect l="l" t="t" r="r" b="b"/>
                <a:pathLst>
                  <a:path w="21573" h="5152" extrusionOk="0">
                    <a:moveTo>
                      <a:pt x="20705" y="1"/>
                    </a:moveTo>
                    <a:cubicBezTo>
                      <a:pt x="15503" y="1276"/>
                      <a:pt x="10149" y="1837"/>
                      <a:pt x="4896" y="2857"/>
                    </a:cubicBezTo>
                    <a:cubicBezTo>
                      <a:pt x="3468" y="3112"/>
                      <a:pt x="2040" y="3418"/>
                      <a:pt x="663" y="3826"/>
                    </a:cubicBezTo>
                    <a:lnTo>
                      <a:pt x="510" y="3826"/>
                    </a:lnTo>
                    <a:cubicBezTo>
                      <a:pt x="408" y="3877"/>
                      <a:pt x="306" y="3979"/>
                      <a:pt x="255" y="4081"/>
                    </a:cubicBezTo>
                    <a:cubicBezTo>
                      <a:pt x="0" y="4336"/>
                      <a:pt x="51" y="4794"/>
                      <a:pt x="357" y="4998"/>
                    </a:cubicBezTo>
                    <a:cubicBezTo>
                      <a:pt x="510" y="5100"/>
                      <a:pt x="714" y="5151"/>
                      <a:pt x="867" y="5151"/>
                    </a:cubicBezTo>
                    <a:cubicBezTo>
                      <a:pt x="6069" y="3724"/>
                      <a:pt x="11424" y="3163"/>
                      <a:pt x="16727" y="2194"/>
                    </a:cubicBezTo>
                    <a:cubicBezTo>
                      <a:pt x="18104" y="1939"/>
                      <a:pt x="19532" y="1684"/>
                      <a:pt x="20960" y="1327"/>
                    </a:cubicBezTo>
                    <a:cubicBezTo>
                      <a:pt x="21113" y="1276"/>
                      <a:pt x="21266" y="1174"/>
                      <a:pt x="21368" y="1072"/>
                    </a:cubicBezTo>
                    <a:cubicBezTo>
                      <a:pt x="21572" y="766"/>
                      <a:pt x="21521" y="358"/>
                      <a:pt x="21215" y="103"/>
                    </a:cubicBezTo>
                    <a:cubicBezTo>
                      <a:pt x="21113" y="52"/>
                      <a:pt x="20960" y="1"/>
                      <a:pt x="20858"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0" name="Google Shape;1729;p33">
                <a:extLst>
                  <a:ext uri="{FF2B5EF4-FFF2-40B4-BE49-F238E27FC236}">
                    <a16:creationId xmlns:a16="http://schemas.microsoft.com/office/drawing/2014/main" id="{A37BDB5F-2258-37F2-603D-BEF21037DF65}"/>
                  </a:ext>
                </a:extLst>
              </p:cNvPr>
              <p:cNvSpPr/>
              <p:nvPr/>
            </p:nvSpPr>
            <p:spPr>
              <a:xfrm>
                <a:off x="3093233" y="3879644"/>
                <a:ext cx="226450" cy="185232"/>
              </a:xfrm>
              <a:custGeom>
                <a:avLst/>
                <a:gdLst/>
                <a:ahLst/>
                <a:cxnLst/>
                <a:rect l="l" t="t" r="r" b="b"/>
                <a:pathLst>
                  <a:path w="18207" h="14893" extrusionOk="0">
                    <a:moveTo>
                      <a:pt x="14688" y="1"/>
                    </a:moveTo>
                    <a:lnTo>
                      <a:pt x="3826" y="2653"/>
                    </a:lnTo>
                    <a:lnTo>
                      <a:pt x="562" y="3418"/>
                    </a:lnTo>
                    <a:lnTo>
                      <a:pt x="52" y="3520"/>
                    </a:lnTo>
                    <a:cubicBezTo>
                      <a:pt x="1" y="3724"/>
                      <a:pt x="1" y="3928"/>
                      <a:pt x="1" y="4132"/>
                    </a:cubicBezTo>
                    <a:cubicBezTo>
                      <a:pt x="1" y="4438"/>
                      <a:pt x="205" y="4693"/>
                      <a:pt x="511" y="4795"/>
                    </a:cubicBezTo>
                    <a:cubicBezTo>
                      <a:pt x="817" y="5458"/>
                      <a:pt x="1174" y="6172"/>
                      <a:pt x="1582" y="6784"/>
                    </a:cubicBezTo>
                    <a:cubicBezTo>
                      <a:pt x="2143" y="7651"/>
                      <a:pt x="2806" y="8518"/>
                      <a:pt x="3571" y="9232"/>
                    </a:cubicBezTo>
                    <a:cubicBezTo>
                      <a:pt x="4336" y="10047"/>
                      <a:pt x="5151" y="10710"/>
                      <a:pt x="6018" y="11373"/>
                    </a:cubicBezTo>
                    <a:cubicBezTo>
                      <a:pt x="6885" y="11985"/>
                      <a:pt x="7752" y="12546"/>
                      <a:pt x="8721" y="13005"/>
                    </a:cubicBezTo>
                    <a:cubicBezTo>
                      <a:pt x="9639" y="13515"/>
                      <a:pt x="10608" y="13923"/>
                      <a:pt x="11577" y="14229"/>
                    </a:cubicBezTo>
                    <a:cubicBezTo>
                      <a:pt x="12546" y="14586"/>
                      <a:pt x="13515" y="14790"/>
                      <a:pt x="14484" y="14892"/>
                    </a:cubicBezTo>
                    <a:lnTo>
                      <a:pt x="14994" y="14892"/>
                    </a:lnTo>
                    <a:cubicBezTo>
                      <a:pt x="15300" y="14892"/>
                      <a:pt x="15555" y="14892"/>
                      <a:pt x="15810" y="14841"/>
                    </a:cubicBezTo>
                    <a:cubicBezTo>
                      <a:pt x="16167" y="14790"/>
                      <a:pt x="16524" y="14688"/>
                      <a:pt x="16881" y="14535"/>
                    </a:cubicBezTo>
                    <a:cubicBezTo>
                      <a:pt x="17187" y="14382"/>
                      <a:pt x="17442" y="14229"/>
                      <a:pt x="17697" y="13974"/>
                    </a:cubicBezTo>
                    <a:cubicBezTo>
                      <a:pt x="17799" y="13872"/>
                      <a:pt x="17901" y="13719"/>
                      <a:pt x="18003" y="13566"/>
                    </a:cubicBezTo>
                    <a:cubicBezTo>
                      <a:pt x="18105" y="13464"/>
                      <a:pt x="18156" y="13362"/>
                      <a:pt x="18207" y="13260"/>
                    </a:cubicBezTo>
                    <a:lnTo>
                      <a:pt x="16269" y="5152"/>
                    </a:lnTo>
                    <a:lnTo>
                      <a:pt x="16218" y="4795"/>
                    </a:lnTo>
                    <a:lnTo>
                      <a:pt x="16065" y="4285"/>
                    </a:lnTo>
                    <a:lnTo>
                      <a:pt x="15963" y="3826"/>
                    </a:lnTo>
                    <a:lnTo>
                      <a:pt x="15249" y="817"/>
                    </a:lnTo>
                    <a:lnTo>
                      <a:pt x="15096" y="256"/>
                    </a:lnTo>
                    <a:cubicBezTo>
                      <a:pt x="14994" y="154"/>
                      <a:pt x="14892" y="103"/>
                      <a:pt x="14739"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5" name="Google Shape;1732;p33">
              <a:extLst>
                <a:ext uri="{FF2B5EF4-FFF2-40B4-BE49-F238E27FC236}">
                  <a16:creationId xmlns:a16="http://schemas.microsoft.com/office/drawing/2014/main" id="{CC9D7306-6488-1D54-8DFC-73BF768BB33C}"/>
                </a:ext>
              </a:extLst>
            </p:cNvPr>
            <p:cNvSpPr/>
            <p:nvPr/>
          </p:nvSpPr>
          <p:spPr>
            <a:xfrm rot="126817" flipH="1">
              <a:off x="763669" y="4429227"/>
              <a:ext cx="3221028" cy="114908"/>
            </a:xfrm>
            <a:custGeom>
              <a:avLst/>
              <a:gdLst/>
              <a:ahLst/>
              <a:cxnLst/>
              <a:rect l="l" t="t" r="r" b="b"/>
              <a:pathLst>
                <a:path w="997" h="391" extrusionOk="0">
                  <a:moveTo>
                    <a:pt x="44" y="0"/>
                  </a:moveTo>
                  <a:cubicBezTo>
                    <a:pt x="13" y="0"/>
                    <a:pt x="0" y="46"/>
                    <a:pt x="31" y="63"/>
                  </a:cubicBezTo>
                  <a:lnTo>
                    <a:pt x="940" y="388"/>
                  </a:lnTo>
                  <a:cubicBezTo>
                    <a:pt x="944" y="390"/>
                    <a:pt x="949" y="391"/>
                    <a:pt x="953" y="391"/>
                  </a:cubicBezTo>
                  <a:cubicBezTo>
                    <a:pt x="984" y="391"/>
                    <a:pt x="997" y="344"/>
                    <a:pt x="961" y="330"/>
                  </a:cubicBezTo>
                  <a:lnTo>
                    <a:pt x="53" y="1"/>
                  </a:lnTo>
                  <a:cubicBezTo>
                    <a:pt x="50" y="1"/>
                    <a:pt x="47" y="0"/>
                    <a:pt x="4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 name="Google Shape;1733;p33">
              <a:extLst>
                <a:ext uri="{FF2B5EF4-FFF2-40B4-BE49-F238E27FC236}">
                  <a16:creationId xmlns:a16="http://schemas.microsoft.com/office/drawing/2014/main" id="{202079B7-2FBA-0EEC-A55D-0C21E6AED729}"/>
                </a:ext>
              </a:extLst>
            </p:cNvPr>
            <p:cNvSpPr/>
            <p:nvPr/>
          </p:nvSpPr>
          <p:spPr>
            <a:xfrm>
              <a:off x="3341872" y="2833078"/>
              <a:ext cx="60906" cy="145780"/>
            </a:xfrm>
            <a:custGeom>
              <a:avLst/>
              <a:gdLst/>
              <a:ahLst/>
              <a:cxnLst/>
              <a:rect l="l" t="t" r="r" b="b"/>
              <a:pathLst>
                <a:path w="4897" h="11721" extrusionOk="0">
                  <a:moveTo>
                    <a:pt x="4030" y="1"/>
                  </a:moveTo>
                  <a:lnTo>
                    <a:pt x="4030" y="52"/>
                  </a:lnTo>
                  <a:cubicBezTo>
                    <a:pt x="3826" y="103"/>
                    <a:pt x="3673" y="205"/>
                    <a:pt x="3622" y="358"/>
                  </a:cubicBezTo>
                  <a:cubicBezTo>
                    <a:pt x="3112" y="1734"/>
                    <a:pt x="2653" y="3162"/>
                    <a:pt x="2245" y="4590"/>
                  </a:cubicBezTo>
                  <a:cubicBezTo>
                    <a:pt x="1837" y="6018"/>
                    <a:pt x="1429" y="7344"/>
                    <a:pt x="970" y="8721"/>
                  </a:cubicBezTo>
                  <a:cubicBezTo>
                    <a:pt x="715" y="9384"/>
                    <a:pt x="409" y="10098"/>
                    <a:pt x="103" y="10761"/>
                  </a:cubicBezTo>
                  <a:cubicBezTo>
                    <a:pt x="1" y="10914"/>
                    <a:pt x="1" y="11067"/>
                    <a:pt x="52" y="11220"/>
                  </a:cubicBezTo>
                  <a:cubicBezTo>
                    <a:pt x="103" y="11424"/>
                    <a:pt x="205" y="11577"/>
                    <a:pt x="409" y="11628"/>
                  </a:cubicBezTo>
                  <a:cubicBezTo>
                    <a:pt x="505" y="11692"/>
                    <a:pt x="611" y="11721"/>
                    <a:pt x="718" y="11721"/>
                  </a:cubicBezTo>
                  <a:cubicBezTo>
                    <a:pt x="951" y="11721"/>
                    <a:pt x="1187" y="11583"/>
                    <a:pt x="1327" y="11373"/>
                  </a:cubicBezTo>
                  <a:cubicBezTo>
                    <a:pt x="2857" y="8109"/>
                    <a:pt x="3520" y="4590"/>
                    <a:pt x="4744" y="1224"/>
                  </a:cubicBezTo>
                  <a:lnTo>
                    <a:pt x="4795" y="969"/>
                  </a:lnTo>
                  <a:lnTo>
                    <a:pt x="4897" y="816"/>
                  </a:lnTo>
                  <a:cubicBezTo>
                    <a:pt x="4897" y="715"/>
                    <a:pt x="4897" y="613"/>
                    <a:pt x="4897" y="511"/>
                  </a:cubicBezTo>
                  <a:cubicBezTo>
                    <a:pt x="4795" y="307"/>
                    <a:pt x="4693" y="154"/>
                    <a:pt x="4540" y="103"/>
                  </a:cubicBezTo>
                  <a:cubicBezTo>
                    <a:pt x="4438" y="52"/>
                    <a:pt x="4336" y="1"/>
                    <a:pt x="4234"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nvGrpSpPr>
            <p:cNvPr id="7" name="Google Shape;1734;p33">
              <a:extLst>
                <a:ext uri="{FF2B5EF4-FFF2-40B4-BE49-F238E27FC236}">
                  <a16:creationId xmlns:a16="http://schemas.microsoft.com/office/drawing/2014/main" id="{64E0BC87-20A9-F3BE-BBF2-E582CFB7B7BE}"/>
                </a:ext>
              </a:extLst>
            </p:cNvPr>
            <p:cNvGrpSpPr/>
            <p:nvPr/>
          </p:nvGrpSpPr>
          <p:grpSpPr>
            <a:xfrm>
              <a:off x="1287433" y="2116342"/>
              <a:ext cx="2272655" cy="2537151"/>
              <a:chOff x="1287433" y="2116342"/>
              <a:chExt cx="2272655" cy="2537151"/>
            </a:xfrm>
          </p:grpSpPr>
          <p:sp>
            <p:nvSpPr>
              <p:cNvPr id="107" name="Google Shape;1735;p33">
                <a:extLst>
                  <a:ext uri="{FF2B5EF4-FFF2-40B4-BE49-F238E27FC236}">
                    <a16:creationId xmlns:a16="http://schemas.microsoft.com/office/drawing/2014/main" id="{2A7F84F8-43AB-7461-4479-E8E9EC786226}"/>
                  </a:ext>
                </a:extLst>
              </p:cNvPr>
              <p:cNvSpPr/>
              <p:nvPr/>
            </p:nvSpPr>
            <p:spPr>
              <a:xfrm>
                <a:off x="1520847" y="2490561"/>
                <a:ext cx="1647882" cy="2162931"/>
              </a:xfrm>
              <a:custGeom>
                <a:avLst/>
                <a:gdLst/>
                <a:ahLst/>
                <a:cxnLst/>
                <a:rect l="l" t="t" r="r" b="b"/>
                <a:pathLst>
                  <a:path w="132493" h="173904" extrusionOk="0">
                    <a:moveTo>
                      <a:pt x="25142" y="118826"/>
                    </a:moveTo>
                    <a:cubicBezTo>
                      <a:pt x="25244" y="119438"/>
                      <a:pt x="25397" y="120101"/>
                      <a:pt x="25499" y="120713"/>
                    </a:cubicBezTo>
                    <a:cubicBezTo>
                      <a:pt x="25652" y="120815"/>
                      <a:pt x="25703" y="120968"/>
                      <a:pt x="25703" y="121121"/>
                    </a:cubicBezTo>
                    <a:cubicBezTo>
                      <a:pt x="25703" y="121376"/>
                      <a:pt x="25703" y="121579"/>
                      <a:pt x="25652" y="121834"/>
                    </a:cubicBezTo>
                    <a:cubicBezTo>
                      <a:pt x="25856" y="123262"/>
                      <a:pt x="26060" y="124792"/>
                      <a:pt x="26162" y="126373"/>
                    </a:cubicBezTo>
                    <a:lnTo>
                      <a:pt x="26162" y="126424"/>
                    </a:lnTo>
                    <a:cubicBezTo>
                      <a:pt x="26366" y="128464"/>
                      <a:pt x="26468" y="130555"/>
                      <a:pt x="26468" y="132850"/>
                    </a:cubicBezTo>
                    <a:lnTo>
                      <a:pt x="26468" y="134482"/>
                    </a:lnTo>
                    <a:lnTo>
                      <a:pt x="26468" y="135757"/>
                    </a:lnTo>
                    <a:cubicBezTo>
                      <a:pt x="26468" y="136063"/>
                      <a:pt x="26468" y="136420"/>
                      <a:pt x="26417" y="136777"/>
                    </a:cubicBezTo>
                    <a:lnTo>
                      <a:pt x="26366" y="137542"/>
                    </a:lnTo>
                    <a:cubicBezTo>
                      <a:pt x="26366" y="137848"/>
                      <a:pt x="26417" y="138103"/>
                      <a:pt x="26417" y="138409"/>
                    </a:cubicBezTo>
                    <a:cubicBezTo>
                      <a:pt x="26417" y="138664"/>
                      <a:pt x="26468" y="138868"/>
                      <a:pt x="26519" y="139021"/>
                    </a:cubicBezTo>
                    <a:cubicBezTo>
                      <a:pt x="26621" y="139531"/>
                      <a:pt x="26672" y="140041"/>
                      <a:pt x="26774" y="140551"/>
                    </a:cubicBezTo>
                    <a:cubicBezTo>
                      <a:pt x="26876" y="141061"/>
                      <a:pt x="26978" y="141469"/>
                      <a:pt x="27029" y="141928"/>
                    </a:cubicBezTo>
                    <a:cubicBezTo>
                      <a:pt x="27080" y="142081"/>
                      <a:pt x="27029" y="142234"/>
                      <a:pt x="26978" y="142336"/>
                    </a:cubicBezTo>
                    <a:cubicBezTo>
                      <a:pt x="26876" y="142438"/>
                      <a:pt x="26774" y="142540"/>
                      <a:pt x="26672" y="142540"/>
                    </a:cubicBezTo>
                    <a:lnTo>
                      <a:pt x="26570" y="142540"/>
                    </a:lnTo>
                    <a:cubicBezTo>
                      <a:pt x="26315" y="142540"/>
                      <a:pt x="26111" y="142387"/>
                      <a:pt x="26060" y="142132"/>
                    </a:cubicBezTo>
                    <a:lnTo>
                      <a:pt x="26060" y="142183"/>
                    </a:lnTo>
                    <a:lnTo>
                      <a:pt x="26009" y="141979"/>
                    </a:lnTo>
                    <a:lnTo>
                      <a:pt x="25958" y="141724"/>
                    </a:lnTo>
                    <a:cubicBezTo>
                      <a:pt x="25907" y="141571"/>
                      <a:pt x="25856" y="141418"/>
                      <a:pt x="25805" y="141214"/>
                    </a:cubicBezTo>
                    <a:lnTo>
                      <a:pt x="25550" y="140245"/>
                    </a:lnTo>
                    <a:lnTo>
                      <a:pt x="25499" y="140092"/>
                    </a:lnTo>
                    <a:cubicBezTo>
                      <a:pt x="25346" y="139582"/>
                      <a:pt x="25193" y="139072"/>
                      <a:pt x="25091" y="138562"/>
                    </a:cubicBezTo>
                    <a:cubicBezTo>
                      <a:pt x="24836" y="137695"/>
                      <a:pt x="24683" y="136777"/>
                      <a:pt x="24479" y="135859"/>
                    </a:cubicBezTo>
                    <a:cubicBezTo>
                      <a:pt x="24377" y="135247"/>
                      <a:pt x="24224" y="134635"/>
                      <a:pt x="24122" y="134023"/>
                    </a:cubicBezTo>
                    <a:cubicBezTo>
                      <a:pt x="23918" y="132901"/>
                      <a:pt x="23765" y="131779"/>
                      <a:pt x="23612" y="130657"/>
                    </a:cubicBezTo>
                    <a:cubicBezTo>
                      <a:pt x="23510" y="129535"/>
                      <a:pt x="23459" y="128413"/>
                      <a:pt x="23510" y="127291"/>
                    </a:cubicBezTo>
                    <a:cubicBezTo>
                      <a:pt x="23561" y="126169"/>
                      <a:pt x="23663" y="125098"/>
                      <a:pt x="23918" y="124027"/>
                    </a:cubicBezTo>
                    <a:cubicBezTo>
                      <a:pt x="24020" y="123466"/>
                      <a:pt x="24173" y="122956"/>
                      <a:pt x="24326" y="122446"/>
                    </a:cubicBezTo>
                    <a:cubicBezTo>
                      <a:pt x="24377" y="122293"/>
                      <a:pt x="24479" y="122140"/>
                      <a:pt x="24530" y="121936"/>
                    </a:cubicBezTo>
                    <a:cubicBezTo>
                      <a:pt x="24581" y="121783"/>
                      <a:pt x="24581" y="121528"/>
                      <a:pt x="24632" y="121274"/>
                    </a:cubicBezTo>
                    <a:cubicBezTo>
                      <a:pt x="24785" y="120407"/>
                      <a:pt x="24938" y="119591"/>
                      <a:pt x="25142" y="118826"/>
                    </a:cubicBezTo>
                    <a:close/>
                    <a:moveTo>
                      <a:pt x="59821" y="1"/>
                    </a:moveTo>
                    <a:cubicBezTo>
                      <a:pt x="57679" y="52"/>
                      <a:pt x="55537" y="307"/>
                      <a:pt x="53395" y="715"/>
                    </a:cubicBezTo>
                    <a:cubicBezTo>
                      <a:pt x="51253" y="1123"/>
                      <a:pt x="49162" y="1684"/>
                      <a:pt x="47071" y="2449"/>
                    </a:cubicBezTo>
                    <a:cubicBezTo>
                      <a:pt x="42991" y="3928"/>
                      <a:pt x="39116" y="6018"/>
                      <a:pt x="35597" y="8670"/>
                    </a:cubicBezTo>
                    <a:cubicBezTo>
                      <a:pt x="32129" y="11271"/>
                      <a:pt x="29018" y="14331"/>
                      <a:pt x="26468" y="17850"/>
                    </a:cubicBezTo>
                    <a:cubicBezTo>
                      <a:pt x="25805" y="18666"/>
                      <a:pt x="25193" y="19584"/>
                      <a:pt x="24479" y="20757"/>
                    </a:cubicBezTo>
                    <a:cubicBezTo>
                      <a:pt x="23816" y="21726"/>
                      <a:pt x="23204" y="22797"/>
                      <a:pt x="22541" y="23919"/>
                    </a:cubicBezTo>
                    <a:cubicBezTo>
                      <a:pt x="21317" y="26061"/>
                      <a:pt x="20195" y="28254"/>
                      <a:pt x="19175" y="30548"/>
                    </a:cubicBezTo>
                    <a:cubicBezTo>
                      <a:pt x="17187" y="35087"/>
                      <a:pt x="15759" y="39830"/>
                      <a:pt x="14892" y="44675"/>
                    </a:cubicBezTo>
                    <a:cubicBezTo>
                      <a:pt x="14688" y="45644"/>
                      <a:pt x="14586" y="46613"/>
                      <a:pt x="14433" y="47633"/>
                    </a:cubicBezTo>
                    <a:cubicBezTo>
                      <a:pt x="14127" y="47174"/>
                      <a:pt x="13770" y="46766"/>
                      <a:pt x="13362" y="46409"/>
                    </a:cubicBezTo>
                    <a:cubicBezTo>
                      <a:pt x="12852" y="45950"/>
                      <a:pt x="12291" y="45593"/>
                      <a:pt x="11628" y="45338"/>
                    </a:cubicBezTo>
                    <a:cubicBezTo>
                      <a:pt x="11373" y="45185"/>
                      <a:pt x="11067" y="45083"/>
                      <a:pt x="10761" y="45032"/>
                    </a:cubicBezTo>
                    <a:cubicBezTo>
                      <a:pt x="10455" y="44930"/>
                      <a:pt x="10149" y="44879"/>
                      <a:pt x="9792" y="44879"/>
                    </a:cubicBezTo>
                    <a:lnTo>
                      <a:pt x="9333" y="44879"/>
                    </a:lnTo>
                    <a:cubicBezTo>
                      <a:pt x="8874" y="44879"/>
                      <a:pt x="8415" y="44930"/>
                      <a:pt x="8007" y="45032"/>
                    </a:cubicBezTo>
                    <a:cubicBezTo>
                      <a:pt x="7395" y="45134"/>
                      <a:pt x="6783" y="45338"/>
                      <a:pt x="6222" y="45644"/>
                    </a:cubicBezTo>
                    <a:cubicBezTo>
                      <a:pt x="5661" y="45950"/>
                      <a:pt x="5151" y="46256"/>
                      <a:pt x="4641" y="46664"/>
                    </a:cubicBezTo>
                    <a:cubicBezTo>
                      <a:pt x="3621" y="47531"/>
                      <a:pt x="2754" y="48602"/>
                      <a:pt x="2193" y="49826"/>
                    </a:cubicBezTo>
                    <a:cubicBezTo>
                      <a:pt x="1887" y="50438"/>
                      <a:pt x="1632" y="51050"/>
                      <a:pt x="1479" y="51712"/>
                    </a:cubicBezTo>
                    <a:cubicBezTo>
                      <a:pt x="1326" y="52426"/>
                      <a:pt x="1275" y="53089"/>
                      <a:pt x="1275" y="53803"/>
                    </a:cubicBezTo>
                    <a:cubicBezTo>
                      <a:pt x="1275" y="54466"/>
                      <a:pt x="1326" y="55129"/>
                      <a:pt x="1479" y="55792"/>
                    </a:cubicBezTo>
                    <a:cubicBezTo>
                      <a:pt x="1581" y="56404"/>
                      <a:pt x="1785" y="57016"/>
                      <a:pt x="1989" y="57628"/>
                    </a:cubicBezTo>
                    <a:cubicBezTo>
                      <a:pt x="2499" y="58852"/>
                      <a:pt x="3162" y="59974"/>
                      <a:pt x="3978" y="60994"/>
                    </a:cubicBezTo>
                    <a:cubicBezTo>
                      <a:pt x="4794" y="61963"/>
                      <a:pt x="5712" y="62779"/>
                      <a:pt x="6783" y="63442"/>
                    </a:cubicBezTo>
                    <a:cubicBezTo>
                      <a:pt x="7293" y="63748"/>
                      <a:pt x="7803" y="64054"/>
                      <a:pt x="8364" y="64258"/>
                    </a:cubicBezTo>
                    <a:cubicBezTo>
                      <a:pt x="8874" y="64462"/>
                      <a:pt x="9435" y="64615"/>
                      <a:pt x="9996" y="64666"/>
                    </a:cubicBezTo>
                    <a:cubicBezTo>
                      <a:pt x="10353" y="64717"/>
                      <a:pt x="10659" y="64768"/>
                      <a:pt x="11016" y="64768"/>
                    </a:cubicBezTo>
                    <a:cubicBezTo>
                      <a:pt x="11220" y="64768"/>
                      <a:pt x="11475" y="64768"/>
                      <a:pt x="11679" y="64717"/>
                    </a:cubicBezTo>
                    <a:cubicBezTo>
                      <a:pt x="12291" y="64666"/>
                      <a:pt x="12801" y="64513"/>
                      <a:pt x="13362" y="64309"/>
                    </a:cubicBezTo>
                    <a:cubicBezTo>
                      <a:pt x="13719" y="64105"/>
                      <a:pt x="14127" y="63901"/>
                      <a:pt x="14484" y="63697"/>
                    </a:cubicBezTo>
                    <a:cubicBezTo>
                      <a:pt x="14586" y="63595"/>
                      <a:pt x="14739" y="63493"/>
                      <a:pt x="14841" y="63391"/>
                    </a:cubicBezTo>
                    <a:cubicBezTo>
                      <a:pt x="14994" y="64105"/>
                      <a:pt x="15147" y="64819"/>
                      <a:pt x="15300" y="65533"/>
                    </a:cubicBezTo>
                    <a:cubicBezTo>
                      <a:pt x="15759" y="67471"/>
                      <a:pt x="16320" y="69409"/>
                      <a:pt x="17085" y="71245"/>
                    </a:cubicBezTo>
                    <a:cubicBezTo>
                      <a:pt x="17696" y="72877"/>
                      <a:pt x="18410" y="74407"/>
                      <a:pt x="19277" y="75885"/>
                    </a:cubicBezTo>
                    <a:cubicBezTo>
                      <a:pt x="20144" y="77364"/>
                      <a:pt x="21215" y="78792"/>
                      <a:pt x="22388" y="80067"/>
                    </a:cubicBezTo>
                    <a:cubicBezTo>
                      <a:pt x="23561" y="81342"/>
                      <a:pt x="24887" y="82464"/>
                      <a:pt x="26315" y="83382"/>
                    </a:cubicBezTo>
                    <a:cubicBezTo>
                      <a:pt x="26723" y="83637"/>
                      <a:pt x="27182" y="83892"/>
                      <a:pt x="27641" y="84096"/>
                    </a:cubicBezTo>
                    <a:cubicBezTo>
                      <a:pt x="27641" y="84147"/>
                      <a:pt x="27692" y="84198"/>
                      <a:pt x="27692" y="84198"/>
                    </a:cubicBezTo>
                    <a:cubicBezTo>
                      <a:pt x="28865" y="85065"/>
                      <a:pt x="30089" y="85779"/>
                      <a:pt x="31466" y="86238"/>
                    </a:cubicBezTo>
                    <a:cubicBezTo>
                      <a:pt x="32945" y="86799"/>
                      <a:pt x="34424" y="87207"/>
                      <a:pt x="35954" y="87513"/>
                    </a:cubicBezTo>
                    <a:cubicBezTo>
                      <a:pt x="37076" y="87819"/>
                      <a:pt x="38249" y="88023"/>
                      <a:pt x="39422" y="88227"/>
                    </a:cubicBezTo>
                    <a:lnTo>
                      <a:pt x="39524" y="88227"/>
                    </a:lnTo>
                    <a:cubicBezTo>
                      <a:pt x="39524" y="88941"/>
                      <a:pt x="39524" y="89604"/>
                      <a:pt x="39575" y="90114"/>
                    </a:cubicBezTo>
                    <a:lnTo>
                      <a:pt x="39575" y="90777"/>
                    </a:lnTo>
                    <a:cubicBezTo>
                      <a:pt x="39626" y="91491"/>
                      <a:pt x="39677" y="92256"/>
                      <a:pt x="39677" y="92970"/>
                    </a:cubicBezTo>
                    <a:lnTo>
                      <a:pt x="39677" y="93429"/>
                    </a:lnTo>
                    <a:cubicBezTo>
                      <a:pt x="37076" y="92460"/>
                      <a:pt x="34373" y="91746"/>
                      <a:pt x="31670" y="91185"/>
                    </a:cubicBezTo>
                    <a:cubicBezTo>
                      <a:pt x="29681" y="90828"/>
                      <a:pt x="27692" y="90624"/>
                      <a:pt x="25703" y="90624"/>
                    </a:cubicBezTo>
                    <a:cubicBezTo>
                      <a:pt x="24785" y="90624"/>
                      <a:pt x="23867" y="90675"/>
                      <a:pt x="22949" y="90777"/>
                    </a:cubicBezTo>
                    <a:cubicBezTo>
                      <a:pt x="21470" y="90930"/>
                      <a:pt x="19991" y="91236"/>
                      <a:pt x="18563" y="91746"/>
                    </a:cubicBezTo>
                    <a:cubicBezTo>
                      <a:pt x="17238" y="92154"/>
                      <a:pt x="15963" y="92715"/>
                      <a:pt x="14739" y="93378"/>
                    </a:cubicBezTo>
                    <a:cubicBezTo>
                      <a:pt x="12903" y="94449"/>
                      <a:pt x="11220" y="95724"/>
                      <a:pt x="9741" y="97305"/>
                    </a:cubicBezTo>
                    <a:cubicBezTo>
                      <a:pt x="8262" y="98834"/>
                      <a:pt x="6987" y="100517"/>
                      <a:pt x="5916" y="102404"/>
                    </a:cubicBezTo>
                    <a:cubicBezTo>
                      <a:pt x="4794" y="104291"/>
                      <a:pt x="3876" y="106280"/>
                      <a:pt x="3162" y="108371"/>
                    </a:cubicBezTo>
                    <a:cubicBezTo>
                      <a:pt x="2397" y="110462"/>
                      <a:pt x="1785" y="112655"/>
                      <a:pt x="1377" y="114848"/>
                    </a:cubicBezTo>
                    <a:cubicBezTo>
                      <a:pt x="918" y="117041"/>
                      <a:pt x="612" y="119234"/>
                      <a:pt x="459" y="121478"/>
                    </a:cubicBezTo>
                    <a:cubicBezTo>
                      <a:pt x="306" y="123568"/>
                      <a:pt x="255" y="125710"/>
                      <a:pt x="357" y="127852"/>
                    </a:cubicBezTo>
                    <a:cubicBezTo>
                      <a:pt x="306" y="128107"/>
                      <a:pt x="255" y="128413"/>
                      <a:pt x="204" y="128719"/>
                    </a:cubicBezTo>
                    <a:cubicBezTo>
                      <a:pt x="102" y="129637"/>
                      <a:pt x="0" y="130555"/>
                      <a:pt x="51" y="131524"/>
                    </a:cubicBezTo>
                    <a:cubicBezTo>
                      <a:pt x="102" y="133462"/>
                      <a:pt x="357" y="135451"/>
                      <a:pt x="867" y="137338"/>
                    </a:cubicBezTo>
                    <a:cubicBezTo>
                      <a:pt x="1377" y="139327"/>
                      <a:pt x="2040" y="141265"/>
                      <a:pt x="2907" y="143101"/>
                    </a:cubicBezTo>
                    <a:cubicBezTo>
                      <a:pt x="3774" y="144987"/>
                      <a:pt x="4743" y="146823"/>
                      <a:pt x="5916" y="148557"/>
                    </a:cubicBezTo>
                    <a:cubicBezTo>
                      <a:pt x="6987" y="150189"/>
                      <a:pt x="8160" y="151770"/>
                      <a:pt x="9486" y="153249"/>
                    </a:cubicBezTo>
                    <a:cubicBezTo>
                      <a:pt x="10098" y="153861"/>
                      <a:pt x="10761" y="154575"/>
                      <a:pt x="11424" y="155187"/>
                    </a:cubicBezTo>
                    <a:cubicBezTo>
                      <a:pt x="11730" y="155442"/>
                      <a:pt x="12036" y="155748"/>
                      <a:pt x="12342" y="156003"/>
                    </a:cubicBezTo>
                    <a:cubicBezTo>
                      <a:pt x="12699" y="156309"/>
                      <a:pt x="13158" y="156666"/>
                      <a:pt x="13566" y="156972"/>
                    </a:cubicBezTo>
                    <a:cubicBezTo>
                      <a:pt x="17187" y="159777"/>
                      <a:pt x="21062" y="162276"/>
                      <a:pt x="25142" y="164418"/>
                    </a:cubicBezTo>
                    <a:cubicBezTo>
                      <a:pt x="29222" y="166560"/>
                      <a:pt x="33506" y="168344"/>
                      <a:pt x="37943" y="169823"/>
                    </a:cubicBezTo>
                    <a:cubicBezTo>
                      <a:pt x="42328" y="171251"/>
                      <a:pt x="46867" y="172322"/>
                      <a:pt x="51406" y="172985"/>
                    </a:cubicBezTo>
                    <a:cubicBezTo>
                      <a:pt x="53650" y="173342"/>
                      <a:pt x="55996" y="173546"/>
                      <a:pt x="58291" y="173699"/>
                    </a:cubicBezTo>
                    <a:cubicBezTo>
                      <a:pt x="59413" y="173750"/>
                      <a:pt x="60586" y="173750"/>
                      <a:pt x="61759" y="173801"/>
                    </a:cubicBezTo>
                    <a:cubicBezTo>
                      <a:pt x="62575" y="173801"/>
                      <a:pt x="63390" y="173801"/>
                      <a:pt x="64155" y="173852"/>
                    </a:cubicBezTo>
                    <a:cubicBezTo>
                      <a:pt x="65481" y="173852"/>
                      <a:pt x="66654" y="173903"/>
                      <a:pt x="67878" y="173903"/>
                    </a:cubicBezTo>
                    <a:cubicBezTo>
                      <a:pt x="68592" y="173903"/>
                      <a:pt x="69255" y="173903"/>
                      <a:pt x="69867" y="173852"/>
                    </a:cubicBezTo>
                    <a:cubicBezTo>
                      <a:pt x="71703" y="173852"/>
                      <a:pt x="73590" y="173546"/>
                      <a:pt x="75375" y="173087"/>
                    </a:cubicBezTo>
                    <a:cubicBezTo>
                      <a:pt x="75783" y="172985"/>
                      <a:pt x="76140" y="172832"/>
                      <a:pt x="76548" y="172679"/>
                    </a:cubicBezTo>
                    <a:cubicBezTo>
                      <a:pt x="76854" y="172526"/>
                      <a:pt x="77211" y="172322"/>
                      <a:pt x="77517" y="172169"/>
                    </a:cubicBezTo>
                    <a:cubicBezTo>
                      <a:pt x="77721" y="172016"/>
                      <a:pt x="77925" y="171863"/>
                      <a:pt x="78180" y="171710"/>
                    </a:cubicBezTo>
                    <a:cubicBezTo>
                      <a:pt x="78333" y="171557"/>
                      <a:pt x="78486" y="171404"/>
                      <a:pt x="78690" y="171251"/>
                    </a:cubicBezTo>
                    <a:cubicBezTo>
                      <a:pt x="78792" y="171149"/>
                      <a:pt x="78894" y="171047"/>
                      <a:pt x="78996" y="170894"/>
                    </a:cubicBezTo>
                    <a:lnTo>
                      <a:pt x="79098" y="170690"/>
                    </a:lnTo>
                    <a:cubicBezTo>
                      <a:pt x="79098" y="170639"/>
                      <a:pt x="79098" y="170588"/>
                      <a:pt x="79149" y="170537"/>
                    </a:cubicBezTo>
                    <a:cubicBezTo>
                      <a:pt x="79149" y="170537"/>
                      <a:pt x="79149" y="170537"/>
                      <a:pt x="79149" y="170486"/>
                    </a:cubicBezTo>
                    <a:cubicBezTo>
                      <a:pt x="79149" y="170435"/>
                      <a:pt x="79149" y="170384"/>
                      <a:pt x="79149" y="170333"/>
                    </a:cubicBezTo>
                    <a:cubicBezTo>
                      <a:pt x="79098" y="170231"/>
                      <a:pt x="79098" y="170180"/>
                      <a:pt x="79098" y="170129"/>
                    </a:cubicBezTo>
                    <a:cubicBezTo>
                      <a:pt x="79047" y="170027"/>
                      <a:pt x="78996" y="169925"/>
                      <a:pt x="78945" y="169874"/>
                    </a:cubicBezTo>
                    <a:cubicBezTo>
                      <a:pt x="78894" y="169772"/>
                      <a:pt x="78792" y="169721"/>
                      <a:pt x="78741" y="169670"/>
                    </a:cubicBezTo>
                    <a:lnTo>
                      <a:pt x="80832" y="169670"/>
                    </a:lnTo>
                    <a:cubicBezTo>
                      <a:pt x="81393" y="169619"/>
                      <a:pt x="81954" y="169568"/>
                      <a:pt x="82413" y="169517"/>
                    </a:cubicBezTo>
                    <a:cubicBezTo>
                      <a:pt x="82872" y="169466"/>
                      <a:pt x="83331" y="169364"/>
                      <a:pt x="83790" y="169262"/>
                    </a:cubicBezTo>
                    <a:cubicBezTo>
                      <a:pt x="83943" y="169211"/>
                      <a:pt x="84096" y="169109"/>
                      <a:pt x="84249" y="169058"/>
                    </a:cubicBezTo>
                    <a:cubicBezTo>
                      <a:pt x="84351" y="169007"/>
                      <a:pt x="84402" y="168956"/>
                      <a:pt x="84504" y="168905"/>
                    </a:cubicBezTo>
                    <a:cubicBezTo>
                      <a:pt x="84555" y="168854"/>
                      <a:pt x="84606" y="168803"/>
                      <a:pt x="84708" y="168701"/>
                    </a:cubicBezTo>
                    <a:cubicBezTo>
                      <a:pt x="84810" y="168599"/>
                      <a:pt x="84861" y="168446"/>
                      <a:pt x="84912" y="168293"/>
                    </a:cubicBezTo>
                    <a:cubicBezTo>
                      <a:pt x="84912" y="168242"/>
                      <a:pt x="84912" y="168140"/>
                      <a:pt x="84912" y="168089"/>
                    </a:cubicBezTo>
                    <a:cubicBezTo>
                      <a:pt x="84861" y="167988"/>
                      <a:pt x="84861" y="167937"/>
                      <a:pt x="84810" y="167886"/>
                    </a:cubicBezTo>
                    <a:cubicBezTo>
                      <a:pt x="84708" y="167631"/>
                      <a:pt x="84504" y="167478"/>
                      <a:pt x="84249" y="167376"/>
                    </a:cubicBezTo>
                    <a:cubicBezTo>
                      <a:pt x="84351" y="167274"/>
                      <a:pt x="84453" y="167172"/>
                      <a:pt x="84453" y="167070"/>
                    </a:cubicBezTo>
                    <a:cubicBezTo>
                      <a:pt x="84504" y="166917"/>
                      <a:pt x="84504" y="166764"/>
                      <a:pt x="84453" y="166662"/>
                    </a:cubicBezTo>
                    <a:cubicBezTo>
                      <a:pt x="84402" y="166407"/>
                      <a:pt x="84300" y="166152"/>
                      <a:pt x="84096" y="165948"/>
                    </a:cubicBezTo>
                    <a:cubicBezTo>
                      <a:pt x="83994" y="165846"/>
                      <a:pt x="83892" y="165744"/>
                      <a:pt x="83790" y="165642"/>
                    </a:cubicBezTo>
                    <a:cubicBezTo>
                      <a:pt x="83841" y="165540"/>
                      <a:pt x="83892" y="165387"/>
                      <a:pt x="83841" y="165285"/>
                    </a:cubicBezTo>
                    <a:cubicBezTo>
                      <a:pt x="83637" y="164775"/>
                      <a:pt x="83280" y="164316"/>
                      <a:pt x="82923" y="163908"/>
                    </a:cubicBezTo>
                    <a:cubicBezTo>
                      <a:pt x="82515" y="163500"/>
                      <a:pt x="82107" y="163143"/>
                      <a:pt x="81597" y="162837"/>
                    </a:cubicBezTo>
                    <a:cubicBezTo>
                      <a:pt x="80526" y="162225"/>
                      <a:pt x="79302" y="161868"/>
                      <a:pt x="78078" y="161664"/>
                    </a:cubicBezTo>
                    <a:cubicBezTo>
                      <a:pt x="77823" y="161613"/>
                      <a:pt x="77517" y="161562"/>
                      <a:pt x="77211" y="161511"/>
                    </a:cubicBezTo>
                    <a:cubicBezTo>
                      <a:pt x="77211" y="161511"/>
                      <a:pt x="77160" y="161460"/>
                      <a:pt x="77160" y="161460"/>
                    </a:cubicBezTo>
                    <a:cubicBezTo>
                      <a:pt x="76038" y="160695"/>
                      <a:pt x="74712" y="160287"/>
                      <a:pt x="73335" y="160287"/>
                    </a:cubicBezTo>
                    <a:cubicBezTo>
                      <a:pt x="74253" y="154677"/>
                      <a:pt x="74865" y="149628"/>
                      <a:pt x="75171" y="144936"/>
                    </a:cubicBezTo>
                    <a:cubicBezTo>
                      <a:pt x="75528" y="139684"/>
                      <a:pt x="75477" y="134431"/>
                      <a:pt x="75018" y="129229"/>
                    </a:cubicBezTo>
                    <a:cubicBezTo>
                      <a:pt x="74610" y="125302"/>
                      <a:pt x="73947" y="121427"/>
                      <a:pt x="72876" y="117653"/>
                    </a:cubicBezTo>
                    <a:lnTo>
                      <a:pt x="73029" y="117653"/>
                    </a:lnTo>
                    <a:cubicBezTo>
                      <a:pt x="74916" y="117551"/>
                      <a:pt x="76752" y="117143"/>
                      <a:pt x="78435" y="116378"/>
                    </a:cubicBezTo>
                    <a:cubicBezTo>
                      <a:pt x="79353" y="116021"/>
                      <a:pt x="80271" y="115562"/>
                      <a:pt x="81495" y="114950"/>
                    </a:cubicBezTo>
                    <a:cubicBezTo>
                      <a:pt x="82413" y="114491"/>
                      <a:pt x="83280" y="113981"/>
                      <a:pt x="84198" y="113522"/>
                    </a:cubicBezTo>
                    <a:lnTo>
                      <a:pt x="84351" y="113420"/>
                    </a:lnTo>
                    <a:lnTo>
                      <a:pt x="85626" y="112706"/>
                    </a:lnTo>
                    <a:cubicBezTo>
                      <a:pt x="86135" y="112451"/>
                      <a:pt x="86645" y="112196"/>
                      <a:pt x="87053" y="111992"/>
                    </a:cubicBezTo>
                    <a:lnTo>
                      <a:pt x="87461" y="111737"/>
                    </a:lnTo>
                    <a:cubicBezTo>
                      <a:pt x="88379" y="111278"/>
                      <a:pt x="89399" y="110819"/>
                      <a:pt x="90317" y="110309"/>
                    </a:cubicBezTo>
                    <a:cubicBezTo>
                      <a:pt x="92918" y="108983"/>
                      <a:pt x="94958" y="107912"/>
                      <a:pt x="96845" y="106841"/>
                    </a:cubicBezTo>
                    <a:cubicBezTo>
                      <a:pt x="99089" y="105566"/>
                      <a:pt x="101129" y="104291"/>
                      <a:pt x="103016" y="102914"/>
                    </a:cubicBezTo>
                    <a:cubicBezTo>
                      <a:pt x="104036" y="102251"/>
                      <a:pt x="105005" y="101486"/>
                      <a:pt x="105974" y="100721"/>
                    </a:cubicBezTo>
                    <a:cubicBezTo>
                      <a:pt x="106943" y="99956"/>
                      <a:pt x="107759" y="99242"/>
                      <a:pt x="108727" y="98375"/>
                    </a:cubicBezTo>
                    <a:cubicBezTo>
                      <a:pt x="110257" y="96897"/>
                      <a:pt x="111787" y="95367"/>
                      <a:pt x="113368" y="93582"/>
                    </a:cubicBezTo>
                    <a:cubicBezTo>
                      <a:pt x="114847" y="91899"/>
                      <a:pt x="116326" y="90063"/>
                      <a:pt x="117754" y="88125"/>
                    </a:cubicBezTo>
                    <a:cubicBezTo>
                      <a:pt x="120559" y="84300"/>
                      <a:pt x="123058" y="80271"/>
                      <a:pt x="125200" y="75987"/>
                    </a:cubicBezTo>
                    <a:cubicBezTo>
                      <a:pt x="127291" y="71857"/>
                      <a:pt x="128974" y="67471"/>
                      <a:pt x="130249" y="62983"/>
                    </a:cubicBezTo>
                    <a:cubicBezTo>
                      <a:pt x="130708" y="61198"/>
                      <a:pt x="131167" y="59362"/>
                      <a:pt x="131523" y="57271"/>
                    </a:cubicBezTo>
                    <a:cubicBezTo>
                      <a:pt x="131829" y="55435"/>
                      <a:pt x="132084" y="53548"/>
                      <a:pt x="132237" y="51763"/>
                    </a:cubicBezTo>
                    <a:cubicBezTo>
                      <a:pt x="132441" y="49775"/>
                      <a:pt x="132492" y="47786"/>
                      <a:pt x="132390" y="45797"/>
                    </a:cubicBezTo>
                    <a:cubicBezTo>
                      <a:pt x="132339" y="44879"/>
                      <a:pt x="132237" y="43910"/>
                      <a:pt x="132084" y="42992"/>
                    </a:cubicBezTo>
                    <a:cubicBezTo>
                      <a:pt x="131931" y="42125"/>
                      <a:pt x="131727" y="41258"/>
                      <a:pt x="131422" y="40442"/>
                    </a:cubicBezTo>
                    <a:cubicBezTo>
                      <a:pt x="131218" y="39779"/>
                      <a:pt x="130963" y="39167"/>
                      <a:pt x="130606" y="38606"/>
                    </a:cubicBezTo>
                    <a:cubicBezTo>
                      <a:pt x="130606" y="38249"/>
                      <a:pt x="130606" y="37892"/>
                      <a:pt x="130555" y="37586"/>
                    </a:cubicBezTo>
                    <a:lnTo>
                      <a:pt x="130555" y="37382"/>
                    </a:lnTo>
                    <a:cubicBezTo>
                      <a:pt x="130555" y="36719"/>
                      <a:pt x="130555" y="36107"/>
                      <a:pt x="130504" y="35546"/>
                    </a:cubicBezTo>
                    <a:cubicBezTo>
                      <a:pt x="130504" y="34118"/>
                      <a:pt x="130351" y="32690"/>
                      <a:pt x="130096" y="31313"/>
                    </a:cubicBezTo>
                    <a:cubicBezTo>
                      <a:pt x="129994" y="30701"/>
                      <a:pt x="129841" y="30038"/>
                      <a:pt x="129637" y="29477"/>
                    </a:cubicBezTo>
                    <a:cubicBezTo>
                      <a:pt x="129484" y="28916"/>
                      <a:pt x="129229" y="28406"/>
                      <a:pt x="128923" y="27999"/>
                    </a:cubicBezTo>
                    <a:cubicBezTo>
                      <a:pt x="128770" y="27744"/>
                      <a:pt x="128566" y="27591"/>
                      <a:pt x="128362" y="27438"/>
                    </a:cubicBezTo>
                    <a:cubicBezTo>
                      <a:pt x="128107" y="27285"/>
                      <a:pt x="127852" y="27183"/>
                      <a:pt x="127597" y="27132"/>
                    </a:cubicBezTo>
                    <a:lnTo>
                      <a:pt x="127291" y="27132"/>
                    </a:lnTo>
                    <a:cubicBezTo>
                      <a:pt x="127138" y="27132"/>
                      <a:pt x="127036" y="27183"/>
                      <a:pt x="126934" y="27234"/>
                    </a:cubicBezTo>
                    <a:cubicBezTo>
                      <a:pt x="126730" y="27387"/>
                      <a:pt x="126577" y="27540"/>
                      <a:pt x="126424" y="27744"/>
                    </a:cubicBezTo>
                    <a:cubicBezTo>
                      <a:pt x="126322" y="27846"/>
                      <a:pt x="126220" y="27999"/>
                      <a:pt x="126169" y="28152"/>
                    </a:cubicBezTo>
                    <a:cubicBezTo>
                      <a:pt x="126067" y="28355"/>
                      <a:pt x="125965" y="28559"/>
                      <a:pt x="125863" y="28763"/>
                    </a:cubicBezTo>
                    <a:cubicBezTo>
                      <a:pt x="125812" y="28916"/>
                      <a:pt x="125761" y="29069"/>
                      <a:pt x="125710" y="29273"/>
                    </a:cubicBezTo>
                    <a:lnTo>
                      <a:pt x="125710" y="28916"/>
                    </a:lnTo>
                    <a:cubicBezTo>
                      <a:pt x="125812" y="27642"/>
                      <a:pt x="125608" y="26418"/>
                      <a:pt x="125047" y="25296"/>
                    </a:cubicBezTo>
                    <a:cubicBezTo>
                      <a:pt x="124996" y="25194"/>
                      <a:pt x="124945" y="25143"/>
                      <a:pt x="124894" y="25143"/>
                    </a:cubicBezTo>
                    <a:lnTo>
                      <a:pt x="124690" y="25143"/>
                    </a:lnTo>
                    <a:cubicBezTo>
                      <a:pt x="124639" y="25143"/>
                      <a:pt x="124588" y="25194"/>
                      <a:pt x="124537" y="25194"/>
                    </a:cubicBezTo>
                    <a:cubicBezTo>
                      <a:pt x="124027" y="25551"/>
                      <a:pt x="123568" y="26061"/>
                      <a:pt x="123262" y="26622"/>
                    </a:cubicBezTo>
                    <a:cubicBezTo>
                      <a:pt x="122905" y="27234"/>
                      <a:pt x="122599" y="27846"/>
                      <a:pt x="122395" y="28559"/>
                    </a:cubicBezTo>
                    <a:cubicBezTo>
                      <a:pt x="122038" y="29630"/>
                      <a:pt x="121783" y="30752"/>
                      <a:pt x="121579" y="31874"/>
                    </a:cubicBezTo>
                    <a:cubicBezTo>
                      <a:pt x="121528" y="31364"/>
                      <a:pt x="121477" y="30905"/>
                      <a:pt x="121426" y="30497"/>
                    </a:cubicBezTo>
                    <a:cubicBezTo>
                      <a:pt x="121375" y="29885"/>
                      <a:pt x="121324" y="29324"/>
                      <a:pt x="121171" y="28712"/>
                    </a:cubicBezTo>
                    <a:cubicBezTo>
                      <a:pt x="121120" y="28457"/>
                      <a:pt x="121018" y="28203"/>
                      <a:pt x="120916" y="27948"/>
                    </a:cubicBezTo>
                    <a:cubicBezTo>
                      <a:pt x="120865" y="27693"/>
                      <a:pt x="120763" y="27489"/>
                      <a:pt x="120610" y="27285"/>
                    </a:cubicBezTo>
                    <a:cubicBezTo>
                      <a:pt x="120508" y="27081"/>
                      <a:pt x="120355" y="26928"/>
                      <a:pt x="120151" y="26775"/>
                    </a:cubicBezTo>
                    <a:cubicBezTo>
                      <a:pt x="119998" y="26673"/>
                      <a:pt x="119794" y="26571"/>
                      <a:pt x="119539" y="26520"/>
                    </a:cubicBezTo>
                    <a:lnTo>
                      <a:pt x="119437" y="26520"/>
                    </a:lnTo>
                    <a:cubicBezTo>
                      <a:pt x="119233" y="26520"/>
                      <a:pt x="119080" y="26571"/>
                      <a:pt x="118927" y="26622"/>
                    </a:cubicBezTo>
                    <a:cubicBezTo>
                      <a:pt x="118876" y="26673"/>
                      <a:pt x="118774" y="26724"/>
                      <a:pt x="118672" y="26775"/>
                    </a:cubicBezTo>
                    <a:cubicBezTo>
                      <a:pt x="118621" y="26826"/>
                      <a:pt x="118570" y="26877"/>
                      <a:pt x="118468" y="26979"/>
                    </a:cubicBezTo>
                    <a:cubicBezTo>
                      <a:pt x="118417" y="27030"/>
                      <a:pt x="118366" y="27132"/>
                      <a:pt x="118264" y="27234"/>
                    </a:cubicBezTo>
                    <a:cubicBezTo>
                      <a:pt x="118213" y="27336"/>
                      <a:pt x="118162" y="27438"/>
                      <a:pt x="118111" y="27540"/>
                    </a:cubicBezTo>
                    <a:cubicBezTo>
                      <a:pt x="118009" y="27744"/>
                      <a:pt x="117907" y="27999"/>
                      <a:pt x="117856" y="28203"/>
                    </a:cubicBezTo>
                    <a:cubicBezTo>
                      <a:pt x="117754" y="28457"/>
                      <a:pt x="117703" y="28763"/>
                      <a:pt x="117652" y="29018"/>
                    </a:cubicBezTo>
                    <a:cubicBezTo>
                      <a:pt x="117550" y="28712"/>
                      <a:pt x="117448" y="28457"/>
                      <a:pt x="117295" y="28203"/>
                    </a:cubicBezTo>
                    <a:cubicBezTo>
                      <a:pt x="117142" y="28050"/>
                      <a:pt x="117040" y="27948"/>
                      <a:pt x="116836" y="27846"/>
                    </a:cubicBezTo>
                    <a:cubicBezTo>
                      <a:pt x="116768" y="27846"/>
                      <a:pt x="116700" y="27823"/>
                      <a:pt x="116632" y="27823"/>
                    </a:cubicBezTo>
                    <a:cubicBezTo>
                      <a:pt x="116598" y="27823"/>
                      <a:pt x="116564" y="27829"/>
                      <a:pt x="116530" y="27846"/>
                    </a:cubicBezTo>
                    <a:cubicBezTo>
                      <a:pt x="116513" y="27829"/>
                      <a:pt x="116490" y="27823"/>
                      <a:pt x="116464" y="27823"/>
                    </a:cubicBezTo>
                    <a:cubicBezTo>
                      <a:pt x="116411" y="27823"/>
                      <a:pt x="116343" y="27846"/>
                      <a:pt x="116275" y="27846"/>
                    </a:cubicBezTo>
                    <a:cubicBezTo>
                      <a:pt x="116020" y="27948"/>
                      <a:pt x="115816" y="28050"/>
                      <a:pt x="115612" y="28203"/>
                    </a:cubicBezTo>
                    <a:cubicBezTo>
                      <a:pt x="115459" y="28355"/>
                      <a:pt x="115255" y="28559"/>
                      <a:pt x="115102" y="28763"/>
                    </a:cubicBezTo>
                    <a:cubicBezTo>
                      <a:pt x="114949" y="28967"/>
                      <a:pt x="114847" y="29222"/>
                      <a:pt x="114745" y="29477"/>
                    </a:cubicBezTo>
                    <a:cubicBezTo>
                      <a:pt x="114643" y="29732"/>
                      <a:pt x="114541" y="29987"/>
                      <a:pt x="114490" y="30242"/>
                    </a:cubicBezTo>
                    <a:cubicBezTo>
                      <a:pt x="114337" y="30854"/>
                      <a:pt x="114286" y="31517"/>
                      <a:pt x="114235" y="32180"/>
                    </a:cubicBezTo>
                    <a:cubicBezTo>
                      <a:pt x="114235" y="33302"/>
                      <a:pt x="114286" y="34424"/>
                      <a:pt x="114388" y="35597"/>
                    </a:cubicBezTo>
                    <a:cubicBezTo>
                      <a:pt x="114388" y="35954"/>
                      <a:pt x="114439" y="36362"/>
                      <a:pt x="114490" y="36719"/>
                    </a:cubicBezTo>
                    <a:cubicBezTo>
                      <a:pt x="114541" y="37280"/>
                      <a:pt x="114592" y="37841"/>
                      <a:pt x="114643" y="38402"/>
                    </a:cubicBezTo>
                    <a:lnTo>
                      <a:pt x="114643" y="39218"/>
                    </a:lnTo>
                    <a:lnTo>
                      <a:pt x="114643" y="40799"/>
                    </a:lnTo>
                    <a:lnTo>
                      <a:pt x="114643" y="44012"/>
                    </a:lnTo>
                    <a:cubicBezTo>
                      <a:pt x="114643" y="45338"/>
                      <a:pt x="114541" y="46715"/>
                      <a:pt x="114490" y="47990"/>
                    </a:cubicBezTo>
                    <a:cubicBezTo>
                      <a:pt x="114439" y="48041"/>
                      <a:pt x="114388" y="48143"/>
                      <a:pt x="114388" y="48245"/>
                    </a:cubicBezTo>
                    <a:lnTo>
                      <a:pt x="114388" y="49214"/>
                    </a:lnTo>
                    <a:lnTo>
                      <a:pt x="114388" y="49775"/>
                    </a:lnTo>
                    <a:cubicBezTo>
                      <a:pt x="114388" y="49928"/>
                      <a:pt x="114388" y="50132"/>
                      <a:pt x="114337" y="50336"/>
                    </a:cubicBezTo>
                    <a:cubicBezTo>
                      <a:pt x="114184" y="52375"/>
                      <a:pt x="113980" y="54262"/>
                      <a:pt x="113623" y="56098"/>
                    </a:cubicBezTo>
                    <a:cubicBezTo>
                      <a:pt x="113317" y="57934"/>
                      <a:pt x="112807" y="59872"/>
                      <a:pt x="112246" y="61861"/>
                    </a:cubicBezTo>
                    <a:cubicBezTo>
                      <a:pt x="112246" y="61963"/>
                      <a:pt x="112195" y="62065"/>
                      <a:pt x="112144" y="62218"/>
                    </a:cubicBezTo>
                    <a:cubicBezTo>
                      <a:pt x="111430" y="64717"/>
                      <a:pt x="110512" y="67318"/>
                      <a:pt x="109390" y="70072"/>
                    </a:cubicBezTo>
                    <a:cubicBezTo>
                      <a:pt x="109339" y="70123"/>
                      <a:pt x="109339" y="70174"/>
                      <a:pt x="109339" y="70276"/>
                    </a:cubicBezTo>
                    <a:cubicBezTo>
                      <a:pt x="108524" y="72010"/>
                      <a:pt x="107555" y="73744"/>
                      <a:pt x="106535" y="75426"/>
                    </a:cubicBezTo>
                    <a:lnTo>
                      <a:pt x="106586" y="75375"/>
                    </a:lnTo>
                    <a:lnTo>
                      <a:pt x="106586" y="75375"/>
                    </a:lnTo>
                    <a:cubicBezTo>
                      <a:pt x="104189" y="79251"/>
                      <a:pt x="101333" y="82770"/>
                      <a:pt x="98018" y="85932"/>
                    </a:cubicBezTo>
                    <a:lnTo>
                      <a:pt x="98018" y="85983"/>
                    </a:lnTo>
                    <a:cubicBezTo>
                      <a:pt x="95060" y="88788"/>
                      <a:pt x="91745" y="91185"/>
                      <a:pt x="88175" y="93174"/>
                    </a:cubicBezTo>
                    <a:cubicBezTo>
                      <a:pt x="84912" y="94959"/>
                      <a:pt x="81444" y="96336"/>
                      <a:pt x="77823" y="97305"/>
                    </a:cubicBezTo>
                    <a:cubicBezTo>
                      <a:pt x="76038" y="97713"/>
                      <a:pt x="74253" y="98070"/>
                      <a:pt x="72417" y="98273"/>
                    </a:cubicBezTo>
                    <a:cubicBezTo>
                      <a:pt x="70836" y="98426"/>
                      <a:pt x="69255" y="98528"/>
                      <a:pt x="67674" y="98528"/>
                    </a:cubicBezTo>
                    <a:lnTo>
                      <a:pt x="66807" y="98528"/>
                    </a:lnTo>
                    <a:cubicBezTo>
                      <a:pt x="66297" y="98528"/>
                      <a:pt x="65736" y="98528"/>
                      <a:pt x="65175" y="98477"/>
                    </a:cubicBezTo>
                    <a:cubicBezTo>
                      <a:pt x="64614" y="98375"/>
                      <a:pt x="64206" y="98375"/>
                      <a:pt x="63594" y="98324"/>
                    </a:cubicBezTo>
                    <a:cubicBezTo>
                      <a:pt x="63085" y="98019"/>
                      <a:pt x="62575" y="97662"/>
                      <a:pt x="62116" y="97254"/>
                    </a:cubicBezTo>
                    <a:cubicBezTo>
                      <a:pt x="61555" y="96744"/>
                      <a:pt x="60994" y="96183"/>
                      <a:pt x="60586" y="95571"/>
                    </a:cubicBezTo>
                    <a:cubicBezTo>
                      <a:pt x="60178" y="94959"/>
                      <a:pt x="59872" y="94296"/>
                      <a:pt x="59617" y="93633"/>
                    </a:cubicBezTo>
                    <a:cubicBezTo>
                      <a:pt x="59362" y="92766"/>
                      <a:pt x="59158" y="91899"/>
                      <a:pt x="59056" y="90981"/>
                    </a:cubicBezTo>
                    <a:cubicBezTo>
                      <a:pt x="59005" y="90216"/>
                      <a:pt x="59005" y="89502"/>
                      <a:pt x="59056" y="88737"/>
                    </a:cubicBezTo>
                    <a:cubicBezTo>
                      <a:pt x="59872" y="88635"/>
                      <a:pt x="60688" y="88482"/>
                      <a:pt x="61555" y="88278"/>
                    </a:cubicBezTo>
                    <a:cubicBezTo>
                      <a:pt x="62983" y="87972"/>
                      <a:pt x="64359" y="87666"/>
                      <a:pt x="65787" y="87258"/>
                    </a:cubicBezTo>
                    <a:cubicBezTo>
                      <a:pt x="68643" y="86442"/>
                      <a:pt x="71397" y="85422"/>
                      <a:pt x="74049" y="84198"/>
                    </a:cubicBezTo>
                    <a:cubicBezTo>
                      <a:pt x="76752" y="82974"/>
                      <a:pt x="79251" y="81444"/>
                      <a:pt x="81546" y="79659"/>
                    </a:cubicBezTo>
                    <a:cubicBezTo>
                      <a:pt x="81903" y="79404"/>
                      <a:pt x="82260" y="79098"/>
                      <a:pt x="82617" y="78843"/>
                    </a:cubicBezTo>
                    <a:cubicBezTo>
                      <a:pt x="84810" y="77160"/>
                      <a:pt x="86696" y="75120"/>
                      <a:pt x="88277" y="72826"/>
                    </a:cubicBezTo>
                    <a:cubicBezTo>
                      <a:pt x="92816" y="66553"/>
                      <a:pt x="95927" y="59107"/>
                      <a:pt x="94958" y="51305"/>
                    </a:cubicBezTo>
                    <a:cubicBezTo>
                      <a:pt x="94448" y="47378"/>
                      <a:pt x="93275" y="43553"/>
                      <a:pt x="92306" y="39677"/>
                    </a:cubicBezTo>
                    <a:cubicBezTo>
                      <a:pt x="91031" y="34577"/>
                      <a:pt x="90164" y="29426"/>
                      <a:pt x="89246" y="24225"/>
                    </a:cubicBezTo>
                    <a:cubicBezTo>
                      <a:pt x="89042" y="22950"/>
                      <a:pt x="88787" y="21675"/>
                      <a:pt x="88430" y="20400"/>
                    </a:cubicBezTo>
                    <a:cubicBezTo>
                      <a:pt x="87971" y="19074"/>
                      <a:pt x="87410" y="17748"/>
                      <a:pt x="86747" y="16524"/>
                    </a:cubicBezTo>
                    <a:lnTo>
                      <a:pt x="85269" y="13209"/>
                    </a:lnTo>
                    <a:cubicBezTo>
                      <a:pt x="83586" y="9588"/>
                      <a:pt x="80475" y="7140"/>
                      <a:pt x="77211" y="4947"/>
                    </a:cubicBezTo>
                    <a:cubicBezTo>
                      <a:pt x="75528" y="3775"/>
                      <a:pt x="73692" y="2806"/>
                      <a:pt x="71856" y="2041"/>
                    </a:cubicBezTo>
                    <a:cubicBezTo>
                      <a:pt x="70989" y="1684"/>
                      <a:pt x="70122" y="1378"/>
                      <a:pt x="69306" y="1123"/>
                    </a:cubicBezTo>
                    <a:cubicBezTo>
                      <a:pt x="68337" y="817"/>
                      <a:pt x="67317" y="613"/>
                      <a:pt x="66348" y="460"/>
                    </a:cubicBezTo>
                    <a:cubicBezTo>
                      <a:pt x="64461" y="154"/>
                      <a:pt x="62524" y="1"/>
                      <a:pt x="60586" y="1"/>
                    </a:cubicBezTo>
                    <a:close/>
                  </a:path>
                </a:pathLst>
              </a:custGeom>
              <a:solidFill>
                <a:srgbClr val="FFC1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8" name="Google Shape;1736;p33">
                <a:extLst>
                  <a:ext uri="{FF2B5EF4-FFF2-40B4-BE49-F238E27FC236}">
                    <a16:creationId xmlns:a16="http://schemas.microsoft.com/office/drawing/2014/main" id="{B4EDA332-D05C-9495-118F-CC51FCFDDF80}"/>
                  </a:ext>
                </a:extLst>
              </p:cNvPr>
              <p:cNvSpPr/>
              <p:nvPr/>
            </p:nvSpPr>
            <p:spPr>
              <a:xfrm>
                <a:off x="1779000" y="3254883"/>
                <a:ext cx="373610" cy="338101"/>
              </a:xfrm>
              <a:custGeom>
                <a:avLst/>
                <a:gdLst/>
                <a:ahLst/>
                <a:cxnLst/>
                <a:rect l="l" t="t" r="r" b="b"/>
                <a:pathLst>
                  <a:path w="30039" h="27184" extrusionOk="0">
                    <a:moveTo>
                      <a:pt x="11628" y="0"/>
                    </a:moveTo>
                    <a:cubicBezTo>
                      <a:pt x="10914" y="0"/>
                      <a:pt x="10200" y="102"/>
                      <a:pt x="9486" y="204"/>
                    </a:cubicBezTo>
                    <a:cubicBezTo>
                      <a:pt x="8670" y="357"/>
                      <a:pt x="7854" y="561"/>
                      <a:pt x="7038" y="867"/>
                    </a:cubicBezTo>
                    <a:cubicBezTo>
                      <a:pt x="6171" y="1122"/>
                      <a:pt x="5355" y="1428"/>
                      <a:pt x="4590" y="1836"/>
                    </a:cubicBezTo>
                    <a:cubicBezTo>
                      <a:pt x="3825" y="2193"/>
                      <a:pt x="3111" y="2652"/>
                      <a:pt x="2448" y="3111"/>
                    </a:cubicBezTo>
                    <a:cubicBezTo>
                      <a:pt x="2091" y="3315"/>
                      <a:pt x="1836" y="3570"/>
                      <a:pt x="1530" y="3825"/>
                    </a:cubicBezTo>
                    <a:cubicBezTo>
                      <a:pt x="1224" y="4131"/>
                      <a:pt x="918" y="4437"/>
                      <a:pt x="663" y="4794"/>
                    </a:cubicBezTo>
                    <a:cubicBezTo>
                      <a:pt x="459" y="5151"/>
                      <a:pt x="255" y="5559"/>
                      <a:pt x="153" y="5967"/>
                    </a:cubicBezTo>
                    <a:cubicBezTo>
                      <a:pt x="51" y="6375"/>
                      <a:pt x="0" y="6834"/>
                      <a:pt x="0" y="7242"/>
                    </a:cubicBezTo>
                    <a:cubicBezTo>
                      <a:pt x="51" y="8160"/>
                      <a:pt x="204" y="9078"/>
                      <a:pt x="459" y="9945"/>
                    </a:cubicBezTo>
                    <a:cubicBezTo>
                      <a:pt x="765" y="11373"/>
                      <a:pt x="1224" y="13005"/>
                      <a:pt x="1734" y="14636"/>
                    </a:cubicBezTo>
                    <a:cubicBezTo>
                      <a:pt x="2142" y="15911"/>
                      <a:pt x="2652" y="17135"/>
                      <a:pt x="3315" y="18308"/>
                    </a:cubicBezTo>
                    <a:cubicBezTo>
                      <a:pt x="3927" y="19379"/>
                      <a:pt x="4692" y="20348"/>
                      <a:pt x="5559" y="21215"/>
                    </a:cubicBezTo>
                    <a:cubicBezTo>
                      <a:pt x="6069" y="21674"/>
                      <a:pt x="6528" y="22082"/>
                      <a:pt x="7089" y="22490"/>
                    </a:cubicBezTo>
                    <a:cubicBezTo>
                      <a:pt x="7650" y="22847"/>
                      <a:pt x="8262" y="23255"/>
                      <a:pt x="8874" y="23561"/>
                    </a:cubicBezTo>
                    <a:cubicBezTo>
                      <a:pt x="10353" y="24326"/>
                      <a:pt x="11883" y="24887"/>
                      <a:pt x="13464" y="25346"/>
                    </a:cubicBezTo>
                    <a:cubicBezTo>
                      <a:pt x="15453" y="25907"/>
                      <a:pt x="17442" y="26366"/>
                      <a:pt x="19482" y="26621"/>
                    </a:cubicBezTo>
                    <a:cubicBezTo>
                      <a:pt x="20654" y="26774"/>
                      <a:pt x="21878" y="26876"/>
                      <a:pt x="23051" y="26876"/>
                    </a:cubicBezTo>
                    <a:lnTo>
                      <a:pt x="23459" y="26876"/>
                    </a:lnTo>
                    <a:cubicBezTo>
                      <a:pt x="24479" y="26876"/>
                      <a:pt x="25499" y="26825"/>
                      <a:pt x="26519" y="26672"/>
                    </a:cubicBezTo>
                    <a:lnTo>
                      <a:pt x="26519" y="26672"/>
                    </a:lnTo>
                    <a:cubicBezTo>
                      <a:pt x="26468" y="26825"/>
                      <a:pt x="26468" y="27029"/>
                      <a:pt x="26621" y="27131"/>
                    </a:cubicBezTo>
                    <a:cubicBezTo>
                      <a:pt x="26675" y="27167"/>
                      <a:pt x="26736" y="27184"/>
                      <a:pt x="26796" y="27184"/>
                    </a:cubicBezTo>
                    <a:cubicBezTo>
                      <a:pt x="26906" y="27184"/>
                      <a:pt x="27014" y="27128"/>
                      <a:pt x="27080" y="27029"/>
                    </a:cubicBezTo>
                    <a:cubicBezTo>
                      <a:pt x="27998" y="25754"/>
                      <a:pt x="28763" y="24326"/>
                      <a:pt x="29222" y="22847"/>
                    </a:cubicBezTo>
                    <a:cubicBezTo>
                      <a:pt x="29681" y="21470"/>
                      <a:pt x="29936" y="19991"/>
                      <a:pt x="29987" y="18512"/>
                    </a:cubicBezTo>
                    <a:cubicBezTo>
                      <a:pt x="30038" y="15605"/>
                      <a:pt x="29324" y="12750"/>
                      <a:pt x="27947" y="10251"/>
                    </a:cubicBezTo>
                    <a:cubicBezTo>
                      <a:pt x="26519" y="7650"/>
                      <a:pt x="24581" y="5355"/>
                      <a:pt x="22184" y="3621"/>
                    </a:cubicBezTo>
                    <a:cubicBezTo>
                      <a:pt x="21011" y="2754"/>
                      <a:pt x="19685" y="1989"/>
                      <a:pt x="18309" y="1428"/>
                    </a:cubicBezTo>
                    <a:cubicBezTo>
                      <a:pt x="16932" y="816"/>
                      <a:pt x="15504" y="408"/>
                      <a:pt x="14025" y="204"/>
                    </a:cubicBezTo>
                    <a:cubicBezTo>
                      <a:pt x="13260" y="51"/>
                      <a:pt x="12546" y="0"/>
                      <a:pt x="11781"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9" name="Google Shape;1737;p33">
                <a:extLst>
                  <a:ext uri="{FF2B5EF4-FFF2-40B4-BE49-F238E27FC236}">
                    <a16:creationId xmlns:a16="http://schemas.microsoft.com/office/drawing/2014/main" id="{BE43C82B-D975-9506-87DF-6938F014DA53}"/>
                  </a:ext>
                </a:extLst>
              </p:cNvPr>
              <p:cNvSpPr/>
              <p:nvPr/>
            </p:nvSpPr>
            <p:spPr>
              <a:xfrm>
                <a:off x="2152598" y="2970089"/>
                <a:ext cx="83729" cy="74215"/>
              </a:xfrm>
              <a:custGeom>
                <a:avLst/>
                <a:gdLst/>
                <a:ahLst/>
                <a:cxnLst/>
                <a:rect l="l" t="t" r="r" b="b"/>
                <a:pathLst>
                  <a:path w="6732" h="5967" extrusionOk="0">
                    <a:moveTo>
                      <a:pt x="3723" y="0"/>
                    </a:moveTo>
                    <a:cubicBezTo>
                      <a:pt x="3519" y="0"/>
                      <a:pt x="3264" y="0"/>
                      <a:pt x="3060" y="51"/>
                    </a:cubicBezTo>
                    <a:cubicBezTo>
                      <a:pt x="2805" y="102"/>
                      <a:pt x="2550" y="153"/>
                      <a:pt x="2346" y="255"/>
                    </a:cubicBezTo>
                    <a:cubicBezTo>
                      <a:pt x="2142" y="306"/>
                      <a:pt x="1989" y="408"/>
                      <a:pt x="1785" y="510"/>
                    </a:cubicBezTo>
                    <a:cubicBezTo>
                      <a:pt x="1581" y="612"/>
                      <a:pt x="1377" y="765"/>
                      <a:pt x="1224" y="918"/>
                    </a:cubicBezTo>
                    <a:cubicBezTo>
                      <a:pt x="1020" y="1071"/>
                      <a:pt x="816" y="1275"/>
                      <a:pt x="663" y="1479"/>
                    </a:cubicBezTo>
                    <a:cubicBezTo>
                      <a:pt x="408" y="1785"/>
                      <a:pt x="204" y="2142"/>
                      <a:pt x="102" y="2550"/>
                    </a:cubicBezTo>
                    <a:cubicBezTo>
                      <a:pt x="51" y="2805"/>
                      <a:pt x="0" y="3009"/>
                      <a:pt x="0" y="3264"/>
                    </a:cubicBezTo>
                    <a:cubicBezTo>
                      <a:pt x="0" y="3417"/>
                      <a:pt x="51" y="3570"/>
                      <a:pt x="51" y="3723"/>
                    </a:cubicBezTo>
                    <a:cubicBezTo>
                      <a:pt x="102" y="3876"/>
                      <a:pt x="153" y="4029"/>
                      <a:pt x="204" y="4182"/>
                    </a:cubicBezTo>
                    <a:cubicBezTo>
                      <a:pt x="357" y="4641"/>
                      <a:pt x="663" y="5049"/>
                      <a:pt x="1071" y="5355"/>
                    </a:cubicBezTo>
                    <a:cubicBezTo>
                      <a:pt x="1224" y="5508"/>
                      <a:pt x="1428" y="5610"/>
                      <a:pt x="1632" y="5712"/>
                    </a:cubicBezTo>
                    <a:cubicBezTo>
                      <a:pt x="1785" y="5763"/>
                      <a:pt x="1938" y="5814"/>
                      <a:pt x="2091" y="5865"/>
                    </a:cubicBezTo>
                    <a:cubicBezTo>
                      <a:pt x="2295" y="5916"/>
                      <a:pt x="2550" y="5916"/>
                      <a:pt x="2754" y="5967"/>
                    </a:cubicBezTo>
                    <a:cubicBezTo>
                      <a:pt x="3009" y="5967"/>
                      <a:pt x="3213" y="5916"/>
                      <a:pt x="3468" y="5865"/>
                    </a:cubicBezTo>
                    <a:cubicBezTo>
                      <a:pt x="3570" y="5865"/>
                      <a:pt x="3621" y="5865"/>
                      <a:pt x="3723" y="5814"/>
                    </a:cubicBezTo>
                    <a:cubicBezTo>
                      <a:pt x="3825" y="5839"/>
                      <a:pt x="3914" y="5852"/>
                      <a:pt x="4003" y="5852"/>
                    </a:cubicBezTo>
                    <a:cubicBezTo>
                      <a:pt x="4093" y="5852"/>
                      <a:pt x="4182" y="5839"/>
                      <a:pt x="4284" y="5814"/>
                    </a:cubicBezTo>
                    <a:cubicBezTo>
                      <a:pt x="4488" y="5814"/>
                      <a:pt x="4743" y="5712"/>
                      <a:pt x="4947" y="5610"/>
                    </a:cubicBezTo>
                    <a:cubicBezTo>
                      <a:pt x="5202" y="5508"/>
                      <a:pt x="5355" y="5406"/>
                      <a:pt x="5559" y="5253"/>
                    </a:cubicBezTo>
                    <a:cubicBezTo>
                      <a:pt x="5763" y="5100"/>
                      <a:pt x="5916" y="4896"/>
                      <a:pt x="6120" y="4743"/>
                    </a:cubicBezTo>
                    <a:cubicBezTo>
                      <a:pt x="6222" y="4539"/>
                      <a:pt x="6324" y="4335"/>
                      <a:pt x="6426" y="4131"/>
                    </a:cubicBezTo>
                    <a:cubicBezTo>
                      <a:pt x="6528" y="3927"/>
                      <a:pt x="6579" y="3774"/>
                      <a:pt x="6630" y="3621"/>
                    </a:cubicBezTo>
                    <a:cubicBezTo>
                      <a:pt x="6681" y="3366"/>
                      <a:pt x="6732" y="3111"/>
                      <a:pt x="6732" y="2907"/>
                    </a:cubicBezTo>
                    <a:cubicBezTo>
                      <a:pt x="6732" y="2652"/>
                      <a:pt x="6681" y="2397"/>
                      <a:pt x="6630" y="2142"/>
                    </a:cubicBezTo>
                    <a:cubicBezTo>
                      <a:pt x="6477" y="1632"/>
                      <a:pt x="6222" y="1173"/>
                      <a:pt x="5865" y="816"/>
                    </a:cubicBezTo>
                    <a:cubicBezTo>
                      <a:pt x="5661" y="663"/>
                      <a:pt x="5457" y="510"/>
                      <a:pt x="5253" y="357"/>
                    </a:cubicBezTo>
                    <a:cubicBezTo>
                      <a:pt x="4998" y="255"/>
                      <a:pt x="4794" y="153"/>
                      <a:pt x="4539" y="102"/>
                    </a:cubicBezTo>
                    <a:cubicBezTo>
                      <a:pt x="4284" y="0"/>
                      <a:pt x="4080" y="0"/>
                      <a:pt x="3825"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0" name="Google Shape;1738;p33">
                <a:extLst>
                  <a:ext uri="{FF2B5EF4-FFF2-40B4-BE49-F238E27FC236}">
                    <a16:creationId xmlns:a16="http://schemas.microsoft.com/office/drawing/2014/main" id="{700A694D-F55A-5E36-3882-D74293D85262}"/>
                  </a:ext>
                </a:extLst>
              </p:cNvPr>
              <p:cNvSpPr/>
              <p:nvPr/>
            </p:nvSpPr>
            <p:spPr>
              <a:xfrm>
                <a:off x="2599763" y="2919978"/>
                <a:ext cx="57101" cy="56466"/>
              </a:xfrm>
              <a:custGeom>
                <a:avLst/>
                <a:gdLst/>
                <a:ahLst/>
                <a:cxnLst/>
                <a:rect l="l" t="t" r="r" b="b"/>
                <a:pathLst>
                  <a:path w="4591" h="4540" extrusionOk="0">
                    <a:moveTo>
                      <a:pt x="1428" y="0"/>
                    </a:moveTo>
                    <a:cubicBezTo>
                      <a:pt x="1275" y="0"/>
                      <a:pt x="1122" y="51"/>
                      <a:pt x="969" y="153"/>
                    </a:cubicBezTo>
                    <a:cubicBezTo>
                      <a:pt x="816" y="204"/>
                      <a:pt x="714" y="306"/>
                      <a:pt x="612" y="408"/>
                    </a:cubicBezTo>
                    <a:cubicBezTo>
                      <a:pt x="357" y="612"/>
                      <a:pt x="204" y="867"/>
                      <a:pt x="102" y="1173"/>
                    </a:cubicBezTo>
                    <a:cubicBezTo>
                      <a:pt x="51" y="1326"/>
                      <a:pt x="51" y="1479"/>
                      <a:pt x="0" y="1632"/>
                    </a:cubicBezTo>
                    <a:cubicBezTo>
                      <a:pt x="0" y="1836"/>
                      <a:pt x="0" y="1989"/>
                      <a:pt x="0" y="2193"/>
                    </a:cubicBezTo>
                    <a:cubicBezTo>
                      <a:pt x="51" y="2448"/>
                      <a:pt x="153" y="2754"/>
                      <a:pt x="255" y="3009"/>
                    </a:cubicBezTo>
                    <a:cubicBezTo>
                      <a:pt x="357" y="3264"/>
                      <a:pt x="510" y="3519"/>
                      <a:pt x="663" y="3723"/>
                    </a:cubicBezTo>
                    <a:cubicBezTo>
                      <a:pt x="714" y="3825"/>
                      <a:pt x="816" y="3876"/>
                      <a:pt x="867" y="3927"/>
                    </a:cubicBezTo>
                    <a:cubicBezTo>
                      <a:pt x="1020" y="4080"/>
                      <a:pt x="1122" y="4182"/>
                      <a:pt x="1275" y="4284"/>
                    </a:cubicBezTo>
                    <a:cubicBezTo>
                      <a:pt x="1581" y="4437"/>
                      <a:pt x="1887" y="4539"/>
                      <a:pt x="2193" y="4539"/>
                    </a:cubicBezTo>
                    <a:lnTo>
                      <a:pt x="2550" y="4539"/>
                    </a:lnTo>
                    <a:lnTo>
                      <a:pt x="2754" y="4488"/>
                    </a:lnTo>
                    <a:cubicBezTo>
                      <a:pt x="3162" y="4488"/>
                      <a:pt x="3570" y="4284"/>
                      <a:pt x="3825" y="3927"/>
                    </a:cubicBezTo>
                    <a:cubicBezTo>
                      <a:pt x="3876" y="3774"/>
                      <a:pt x="3978" y="3672"/>
                      <a:pt x="4029" y="3519"/>
                    </a:cubicBezTo>
                    <a:lnTo>
                      <a:pt x="4182" y="3315"/>
                    </a:lnTo>
                    <a:cubicBezTo>
                      <a:pt x="4386" y="3060"/>
                      <a:pt x="4539" y="2703"/>
                      <a:pt x="4539" y="2346"/>
                    </a:cubicBezTo>
                    <a:cubicBezTo>
                      <a:pt x="4590" y="2040"/>
                      <a:pt x="4488" y="1734"/>
                      <a:pt x="4335" y="1479"/>
                    </a:cubicBezTo>
                    <a:cubicBezTo>
                      <a:pt x="4284" y="1326"/>
                      <a:pt x="4233" y="1224"/>
                      <a:pt x="4131" y="1122"/>
                    </a:cubicBezTo>
                    <a:cubicBezTo>
                      <a:pt x="4080" y="1071"/>
                      <a:pt x="4080" y="969"/>
                      <a:pt x="4029" y="867"/>
                    </a:cubicBezTo>
                    <a:cubicBezTo>
                      <a:pt x="3927" y="663"/>
                      <a:pt x="3774" y="510"/>
                      <a:pt x="3621" y="408"/>
                    </a:cubicBezTo>
                    <a:cubicBezTo>
                      <a:pt x="3430" y="293"/>
                      <a:pt x="3210" y="236"/>
                      <a:pt x="3005" y="236"/>
                    </a:cubicBezTo>
                    <a:cubicBezTo>
                      <a:pt x="2936" y="236"/>
                      <a:pt x="2869" y="242"/>
                      <a:pt x="2805" y="255"/>
                    </a:cubicBezTo>
                    <a:lnTo>
                      <a:pt x="2754" y="255"/>
                    </a:lnTo>
                    <a:lnTo>
                      <a:pt x="2601" y="204"/>
                    </a:lnTo>
                    <a:cubicBezTo>
                      <a:pt x="2397" y="102"/>
                      <a:pt x="2193" y="51"/>
                      <a:pt x="1989" y="51"/>
                    </a:cubicBezTo>
                    <a:cubicBezTo>
                      <a:pt x="1964" y="26"/>
                      <a:pt x="1926" y="13"/>
                      <a:pt x="1881" y="13"/>
                    </a:cubicBezTo>
                    <a:cubicBezTo>
                      <a:pt x="1836" y="13"/>
                      <a:pt x="1785" y="26"/>
                      <a:pt x="1734" y="51"/>
                    </a:cubicBezTo>
                    <a:lnTo>
                      <a:pt x="1428" y="51"/>
                    </a:lnTo>
                    <a:lnTo>
                      <a:pt x="1428" y="0"/>
                    </a:ln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1" name="Google Shape;1739;p33">
                <a:extLst>
                  <a:ext uri="{FF2B5EF4-FFF2-40B4-BE49-F238E27FC236}">
                    <a16:creationId xmlns:a16="http://schemas.microsoft.com/office/drawing/2014/main" id="{D69CEDD1-A7A6-942B-5A28-1F42D8FD92ED}"/>
                  </a:ext>
                </a:extLst>
              </p:cNvPr>
              <p:cNvSpPr/>
              <p:nvPr/>
            </p:nvSpPr>
            <p:spPr>
              <a:xfrm>
                <a:off x="2058533" y="2871771"/>
                <a:ext cx="114363" cy="85707"/>
              </a:xfrm>
              <a:custGeom>
                <a:avLst/>
                <a:gdLst/>
                <a:ahLst/>
                <a:cxnLst/>
                <a:rect l="l" t="t" r="r" b="b"/>
                <a:pathLst>
                  <a:path w="9195" h="6891" extrusionOk="0">
                    <a:moveTo>
                      <a:pt x="7104" y="0"/>
                    </a:moveTo>
                    <a:cubicBezTo>
                      <a:pt x="6645" y="51"/>
                      <a:pt x="6186" y="102"/>
                      <a:pt x="5727" y="255"/>
                    </a:cubicBezTo>
                    <a:cubicBezTo>
                      <a:pt x="4911" y="510"/>
                      <a:pt x="4146" y="918"/>
                      <a:pt x="3483" y="1479"/>
                    </a:cubicBezTo>
                    <a:cubicBezTo>
                      <a:pt x="3126" y="1734"/>
                      <a:pt x="2820" y="2040"/>
                      <a:pt x="2514" y="2295"/>
                    </a:cubicBezTo>
                    <a:cubicBezTo>
                      <a:pt x="2157" y="2652"/>
                      <a:pt x="1851" y="3009"/>
                      <a:pt x="1545" y="3417"/>
                    </a:cubicBezTo>
                    <a:cubicBezTo>
                      <a:pt x="1290" y="3774"/>
                      <a:pt x="1035" y="4182"/>
                      <a:pt x="831" y="4590"/>
                    </a:cubicBezTo>
                    <a:cubicBezTo>
                      <a:pt x="627" y="4947"/>
                      <a:pt x="474" y="5304"/>
                      <a:pt x="321" y="5661"/>
                    </a:cubicBezTo>
                    <a:cubicBezTo>
                      <a:pt x="1" y="6367"/>
                      <a:pt x="588" y="6891"/>
                      <a:pt x="1169" y="6891"/>
                    </a:cubicBezTo>
                    <a:cubicBezTo>
                      <a:pt x="1512" y="6891"/>
                      <a:pt x="1853" y="6708"/>
                      <a:pt x="2004" y="6273"/>
                    </a:cubicBezTo>
                    <a:cubicBezTo>
                      <a:pt x="2106" y="5967"/>
                      <a:pt x="2259" y="5661"/>
                      <a:pt x="2412" y="5355"/>
                    </a:cubicBezTo>
                    <a:cubicBezTo>
                      <a:pt x="2769" y="4743"/>
                      <a:pt x="3177" y="4182"/>
                      <a:pt x="3687" y="3621"/>
                    </a:cubicBezTo>
                    <a:cubicBezTo>
                      <a:pt x="4095" y="3162"/>
                      <a:pt x="4605" y="2754"/>
                      <a:pt x="5115" y="2448"/>
                    </a:cubicBezTo>
                    <a:cubicBezTo>
                      <a:pt x="5523" y="2193"/>
                      <a:pt x="5931" y="2040"/>
                      <a:pt x="6339" y="1887"/>
                    </a:cubicBezTo>
                    <a:cubicBezTo>
                      <a:pt x="6696" y="1785"/>
                      <a:pt x="7002" y="1734"/>
                      <a:pt x="7308" y="1734"/>
                    </a:cubicBezTo>
                    <a:cubicBezTo>
                      <a:pt x="7614" y="1734"/>
                      <a:pt x="7920" y="1785"/>
                      <a:pt x="8175" y="1836"/>
                    </a:cubicBezTo>
                    <a:cubicBezTo>
                      <a:pt x="8430" y="1836"/>
                      <a:pt x="8634" y="1785"/>
                      <a:pt x="8838" y="1632"/>
                    </a:cubicBezTo>
                    <a:cubicBezTo>
                      <a:pt x="9042" y="1479"/>
                      <a:pt x="9144" y="1275"/>
                      <a:pt x="9144" y="1071"/>
                    </a:cubicBezTo>
                    <a:cubicBezTo>
                      <a:pt x="9195" y="816"/>
                      <a:pt x="9093" y="612"/>
                      <a:pt x="8991" y="408"/>
                    </a:cubicBezTo>
                    <a:lnTo>
                      <a:pt x="8838" y="255"/>
                    </a:lnTo>
                    <a:cubicBezTo>
                      <a:pt x="8685" y="153"/>
                      <a:pt x="8532" y="102"/>
                      <a:pt x="8379" y="102"/>
                    </a:cubicBezTo>
                    <a:cubicBezTo>
                      <a:pt x="8073" y="0"/>
                      <a:pt x="7716" y="0"/>
                      <a:pt x="741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2" name="Google Shape;1740;p33">
                <a:extLst>
                  <a:ext uri="{FF2B5EF4-FFF2-40B4-BE49-F238E27FC236}">
                    <a16:creationId xmlns:a16="http://schemas.microsoft.com/office/drawing/2014/main" id="{46F2D23B-F22D-A8F0-5110-F76DBA6FC22B}"/>
                  </a:ext>
                </a:extLst>
              </p:cNvPr>
              <p:cNvSpPr/>
              <p:nvPr/>
            </p:nvSpPr>
            <p:spPr>
              <a:xfrm>
                <a:off x="2575025" y="2840055"/>
                <a:ext cx="75732" cy="32238"/>
              </a:xfrm>
              <a:custGeom>
                <a:avLst/>
                <a:gdLst/>
                <a:ahLst/>
                <a:cxnLst/>
                <a:rect l="l" t="t" r="r" b="b"/>
                <a:pathLst>
                  <a:path w="6089" h="2592" extrusionOk="0">
                    <a:moveTo>
                      <a:pt x="1734" y="1"/>
                    </a:moveTo>
                    <a:lnTo>
                      <a:pt x="1785" y="52"/>
                    </a:lnTo>
                    <a:cubicBezTo>
                      <a:pt x="1377" y="103"/>
                      <a:pt x="970" y="204"/>
                      <a:pt x="562" y="357"/>
                    </a:cubicBezTo>
                    <a:cubicBezTo>
                      <a:pt x="358" y="408"/>
                      <a:pt x="154" y="612"/>
                      <a:pt x="103" y="816"/>
                    </a:cubicBezTo>
                    <a:cubicBezTo>
                      <a:pt x="1" y="1020"/>
                      <a:pt x="1" y="1275"/>
                      <a:pt x="103" y="1479"/>
                    </a:cubicBezTo>
                    <a:cubicBezTo>
                      <a:pt x="154" y="1683"/>
                      <a:pt x="358" y="1887"/>
                      <a:pt x="562" y="1938"/>
                    </a:cubicBezTo>
                    <a:cubicBezTo>
                      <a:pt x="664" y="1989"/>
                      <a:pt x="778" y="2015"/>
                      <a:pt x="893" y="2015"/>
                    </a:cubicBezTo>
                    <a:cubicBezTo>
                      <a:pt x="1008" y="2015"/>
                      <a:pt x="1123" y="1989"/>
                      <a:pt x="1224" y="1938"/>
                    </a:cubicBezTo>
                    <a:lnTo>
                      <a:pt x="1428" y="1887"/>
                    </a:lnTo>
                    <a:cubicBezTo>
                      <a:pt x="1683" y="1836"/>
                      <a:pt x="1989" y="1785"/>
                      <a:pt x="2244" y="1785"/>
                    </a:cubicBezTo>
                    <a:cubicBezTo>
                      <a:pt x="2550" y="1785"/>
                      <a:pt x="2805" y="1785"/>
                      <a:pt x="3111" y="1836"/>
                    </a:cubicBezTo>
                    <a:cubicBezTo>
                      <a:pt x="3366" y="1938"/>
                      <a:pt x="3621" y="2040"/>
                      <a:pt x="3876" y="2142"/>
                    </a:cubicBezTo>
                    <a:cubicBezTo>
                      <a:pt x="4029" y="2244"/>
                      <a:pt x="4131" y="2295"/>
                      <a:pt x="4284" y="2397"/>
                    </a:cubicBezTo>
                    <a:cubicBezTo>
                      <a:pt x="4460" y="2534"/>
                      <a:pt x="4641" y="2592"/>
                      <a:pt x="4812" y="2592"/>
                    </a:cubicBezTo>
                    <a:cubicBezTo>
                      <a:pt x="5537" y="2592"/>
                      <a:pt x="6088" y="1547"/>
                      <a:pt x="5304" y="969"/>
                    </a:cubicBezTo>
                    <a:cubicBezTo>
                      <a:pt x="4947" y="714"/>
                      <a:pt x="4590" y="510"/>
                      <a:pt x="4182" y="357"/>
                    </a:cubicBezTo>
                    <a:cubicBezTo>
                      <a:pt x="3825" y="204"/>
                      <a:pt x="3417" y="103"/>
                      <a:pt x="3009"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3" name="Google Shape;1741;p33">
                <a:extLst>
                  <a:ext uri="{FF2B5EF4-FFF2-40B4-BE49-F238E27FC236}">
                    <a16:creationId xmlns:a16="http://schemas.microsoft.com/office/drawing/2014/main" id="{FFA113B4-673C-4C8C-B96E-AF84FD3FD058}"/>
                  </a:ext>
                </a:extLst>
              </p:cNvPr>
              <p:cNvSpPr/>
              <p:nvPr/>
            </p:nvSpPr>
            <p:spPr>
              <a:xfrm>
                <a:off x="2448312" y="3035411"/>
                <a:ext cx="109599" cy="95483"/>
              </a:xfrm>
              <a:custGeom>
                <a:avLst/>
                <a:gdLst/>
                <a:ahLst/>
                <a:cxnLst/>
                <a:rect l="l" t="t" r="r" b="b"/>
                <a:pathLst>
                  <a:path w="8812" h="7677" extrusionOk="0">
                    <a:moveTo>
                      <a:pt x="4885" y="1"/>
                    </a:moveTo>
                    <a:cubicBezTo>
                      <a:pt x="4375" y="1"/>
                      <a:pt x="3916" y="103"/>
                      <a:pt x="3406" y="205"/>
                    </a:cubicBezTo>
                    <a:lnTo>
                      <a:pt x="3406" y="256"/>
                    </a:lnTo>
                    <a:cubicBezTo>
                      <a:pt x="2233" y="511"/>
                      <a:pt x="1213" y="1225"/>
                      <a:pt x="499" y="2143"/>
                    </a:cubicBezTo>
                    <a:cubicBezTo>
                      <a:pt x="0" y="2855"/>
                      <a:pt x="621" y="3567"/>
                      <a:pt x="1249" y="3567"/>
                    </a:cubicBezTo>
                    <a:cubicBezTo>
                      <a:pt x="1521" y="3567"/>
                      <a:pt x="1793" y="3435"/>
                      <a:pt x="1978" y="3112"/>
                    </a:cubicBezTo>
                    <a:lnTo>
                      <a:pt x="2131" y="2959"/>
                    </a:lnTo>
                    <a:cubicBezTo>
                      <a:pt x="2335" y="2755"/>
                      <a:pt x="2539" y="2551"/>
                      <a:pt x="2743" y="2398"/>
                    </a:cubicBezTo>
                    <a:cubicBezTo>
                      <a:pt x="3049" y="2245"/>
                      <a:pt x="3355" y="2092"/>
                      <a:pt x="3661" y="1990"/>
                    </a:cubicBezTo>
                    <a:cubicBezTo>
                      <a:pt x="3967" y="1888"/>
                      <a:pt x="4273" y="1786"/>
                      <a:pt x="4630" y="1786"/>
                    </a:cubicBezTo>
                    <a:cubicBezTo>
                      <a:pt x="4704" y="1771"/>
                      <a:pt x="4779" y="1765"/>
                      <a:pt x="4854" y="1765"/>
                    </a:cubicBezTo>
                    <a:cubicBezTo>
                      <a:pt x="5034" y="1765"/>
                      <a:pt x="5214" y="1801"/>
                      <a:pt x="5395" y="1837"/>
                    </a:cubicBezTo>
                    <a:cubicBezTo>
                      <a:pt x="5599" y="1837"/>
                      <a:pt x="5803" y="1939"/>
                      <a:pt x="5956" y="1990"/>
                    </a:cubicBezTo>
                    <a:cubicBezTo>
                      <a:pt x="6160" y="2092"/>
                      <a:pt x="6313" y="2245"/>
                      <a:pt x="6517" y="2347"/>
                    </a:cubicBezTo>
                    <a:cubicBezTo>
                      <a:pt x="6568" y="2449"/>
                      <a:pt x="6670" y="2551"/>
                      <a:pt x="6772" y="2653"/>
                    </a:cubicBezTo>
                    <a:cubicBezTo>
                      <a:pt x="6772" y="2704"/>
                      <a:pt x="6823" y="2806"/>
                      <a:pt x="6874" y="2857"/>
                    </a:cubicBezTo>
                    <a:cubicBezTo>
                      <a:pt x="6874" y="2959"/>
                      <a:pt x="6925" y="3061"/>
                      <a:pt x="6925" y="3112"/>
                    </a:cubicBezTo>
                    <a:cubicBezTo>
                      <a:pt x="6925" y="3265"/>
                      <a:pt x="6925" y="3367"/>
                      <a:pt x="6925" y="3520"/>
                    </a:cubicBezTo>
                    <a:cubicBezTo>
                      <a:pt x="6874" y="3724"/>
                      <a:pt x="6772" y="3979"/>
                      <a:pt x="6670" y="4183"/>
                    </a:cubicBezTo>
                    <a:cubicBezTo>
                      <a:pt x="6466" y="4642"/>
                      <a:pt x="6160" y="5050"/>
                      <a:pt x="5854" y="5407"/>
                    </a:cubicBezTo>
                    <a:cubicBezTo>
                      <a:pt x="5599" y="5662"/>
                      <a:pt x="5395" y="5917"/>
                      <a:pt x="5140" y="6121"/>
                    </a:cubicBezTo>
                    <a:cubicBezTo>
                      <a:pt x="4416" y="6724"/>
                      <a:pt x="4993" y="7676"/>
                      <a:pt x="5694" y="7676"/>
                    </a:cubicBezTo>
                    <a:cubicBezTo>
                      <a:pt x="5882" y="7676"/>
                      <a:pt x="6079" y="7608"/>
                      <a:pt x="6262" y="7447"/>
                    </a:cubicBezTo>
                    <a:cubicBezTo>
                      <a:pt x="6619" y="7141"/>
                      <a:pt x="6976" y="6784"/>
                      <a:pt x="7282" y="6427"/>
                    </a:cubicBezTo>
                    <a:cubicBezTo>
                      <a:pt x="7537" y="6121"/>
                      <a:pt x="7792" y="5764"/>
                      <a:pt x="8047" y="5407"/>
                    </a:cubicBezTo>
                    <a:cubicBezTo>
                      <a:pt x="8557" y="4591"/>
                      <a:pt x="8812" y="3622"/>
                      <a:pt x="8659" y="2653"/>
                    </a:cubicBezTo>
                    <a:cubicBezTo>
                      <a:pt x="8608" y="2398"/>
                      <a:pt x="8557" y="2194"/>
                      <a:pt x="8455" y="1990"/>
                    </a:cubicBezTo>
                    <a:cubicBezTo>
                      <a:pt x="8302" y="1735"/>
                      <a:pt x="8149" y="1531"/>
                      <a:pt x="7996" y="1327"/>
                    </a:cubicBezTo>
                    <a:cubicBezTo>
                      <a:pt x="7792" y="1123"/>
                      <a:pt x="7588" y="919"/>
                      <a:pt x="7384" y="766"/>
                    </a:cubicBezTo>
                    <a:cubicBezTo>
                      <a:pt x="7078" y="613"/>
                      <a:pt x="6823" y="460"/>
                      <a:pt x="6517" y="307"/>
                    </a:cubicBezTo>
                    <a:cubicBezTo>
                      <a:pt x="6313" y="256"/>
                      <a:pt x="6109" y="154"/>
                      <a:pt x="5905" y="154"/>
                    </a:cubicBezTo>
                    <a:cubicBezTo>
                      <a:pt x="5599" y="52"/>
                      <a:pt x="5293" y="52"/>
                      <a:pt x="498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4" name="Google Shape;1742;p33">
                <a:extLst>
                  <a:ext uri="{FF2B5EF4-FFF2-40B4-BE49-F238E27FC236}">
                    <a16:creationId xmlns:a16="http://schemas.microsoft.com/office/drawing/2014/main" id="{5FA80F46-60B9-9858-5049-B46ADB57D22B}"/>
                  </a:ext>
                </a:extLst>
              </p:cNvPr>
              <p:cNvSpPr/>
              <p:nvPr/>
            </p:nvSpPr>
            <p:spPr>
              <a:xfrm>
                <a:off x="2354931" y="3189549"/>
                <a:ext cx="212159" cy="53456"/>
              </a:xfrm>
              <a:custGeom>
                <a:avLst/>
                <a:gdLst/>
                <a:ahLst/>
                <a:cxnLst/>
                <a:rect l="l" t="t" r="r" b="b"/>
                <a:pathLst>
                  <a:path w="17058" h="4298" extrusionOk="0">
                    <a:moveTo>
                      <a:pt x="714" y="0"/>
                    </a:moveTo>
                    <a:cubicBezTo>
                      <a:pt x="561" y="0"/>
                      <a:pt x="357" y="51"/>
                      <a:pt x="255" y="204"/>
                    </a:cubicBezTo>
                    <a:cubicBezTo>
                      <a:pt x="0" y="459"/>
                      <a:pt x="0" y="867"/>
                      <a:pt x="255" y="1122"/>
                    </a:cubicBezTo>
                    <a:cubicBezTo>
                      <a:pt x="1020" y="1836"/>
                      <a:pt x="1887" y="2397"/>
                      <a:pt x="2805" y="2856"/>
                    </a:cubicBezTo>
                    <a:cubicBezTo>
                      <a:pt x="3723" y="3315"/>
                      <a:pt x="4692" y="3621"/>
                      <a:pt x="5712" y="3876"/>
                    </a:cubicBezTo>
                    <a:cubicBezTo>
                      <a:pt x="6681" y="4131"/>
                      <a:pt x="7752" y="4284"/>
                      <a:pt x="8772" y="4284"/>
                    </a:cubicBezTo>
                    <a:cubicBezTo>
                      <a:pt x="8962" y="4293"/>
                      <a:pt x="9150" y="4297"/>
                      <a:pt x="9337" y="4297"/>
                    </a:cubicBezTo>
                    <a:cubicBezTo>
                      <a:pt x="10206" y="4297"/>
                      <a:pt x="11053" y="4206"/>
                      <a:pt x="11934" y="4080"/>
                    </a:cubicBezTo>
                    <a:cubicBezTo>
                      <a:pt x="13464" y="3825"/>
                      <a:pt x="14994" y="3264"/>
                      <a:pt x="16371" y="2499"/>
                    </a:cubicBezTo>
                    <a:cubicBezTo>
                      <a:pt x="17057" y="2113"/>
                      <a:pt x="16661" y="1222"/>
                      <a:pt x="16062" y="1222"/>
                    </a:cubicBezTo>
                    <a:cubicBezTo>
                      <a:pt x="15949" y="1222"/>
                      <a:pt x="15829" y="1253"/>
                      <a:pt x="15708" y="1326"/>
                    </a:cubicBezTo>
                    <a:cubicBezTo>
                      <a:pt x="15300" y="1581"/>
                      <a:pt x="14943" y="1734"/>
                      <a:pt x="14535" y="1938"/>
                    </a:cubicBezTo>
                    <a:cubicBezTo>
                      <a:pt x="13413" y="2346"/>
                      <a:pt x="12291" y="2652"/>
                      <a:pt x="11169" y="2805"/>
                    </a:cubicBezTo>
                    <a:cubicBezTo>
                      <a:pt x="10531" y="2907"/>
                      <a:pt x="9894" y="2958"/>
                      <a:pt x="9256" y="2958"/>
                    </a:cubicBezTo>
                    <a:cubicBezTo>
                      <a:pt x="8619" y="2958"/>
                      <a:pt x="7981" y="2907"/>
                      <a:pt x="7344" y="2805"/>
                    </a:cubicBezTo>
                    <a:cubicBezTo>
                      <a:pt x="6171" y="2652"/>
                      <a:pt x="5100" y="2397"/>
                      <a:pt x="4029" y="1938"/>
                    </a:cubicBezTo>
                    <a:cubicBezTo>
                      <a:pt x="3213" y="1581"/>
                      <a:pt x="2397" y="1122"/>
                      <a:pt x="1683" y="561"/>
                    </a:cubicBezTo>
                    <a:cubicBezTo>
                      <a:pt x="1530" y="459"/>
                      <a:pt x="1377" y="306"/>
                      <a:pt x="1173" y="204"/>
                    </a:cubicBezTo>
                    <a:cubicBezTo>
                      <a:pt x="1071" y="51"/>
                      <a:pt x="918" y="0"/>
                      <a:pt x="71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5" name="Google Shape;1743;p33">
                <a:extLst>
                  <a:ext uri="{FF2B5EF4-FFF2-40B4-BE49-F238E27FC236}">
                    <a16:creationId xmlns:a16="http://schemas.microsoft.com/office/drawing/2014/main" id="{214C9886-A1C3-C8F7-B245-7B32A0D505D4}"/>
                  </a:ext>
                </a:extLst>
              </p:cNvPr>
              <p:cNvSpPr/>
              <p:nvPr/>
            </p:nvSpPr>
            <p:spPr>
              <a:xfrm>
                <a:off x="2609278" y="2767743"/>
                <a:ext cx="192831" cy="240653"/>
              </a:xfrm>
              <a:custGeom>
                <a:avLst/>
                <a:gdLst/>
                <a:ahLst/>
                <a:cxnLst/>
                <a:rect l="l" t="t" r="r" b="b"/>
                <a:pathLst>
                  <a:path w="15504" h="19349" extrusionOk="0">
                    <a:moveTo>
                      <a:pt x="14790" y="1"/>
                    </a:moveTo>
                    <a:lnTo>
                      <a:pt x="14688" y="52"/>
                    </a:lnTo>
                    <a:lnTo>
                      <a:pt x="14535" y="52"/>
                    </a:lnTo>
                    <a:cubicBezTo>
                      <a:pt x="14433" y="103"/>
                      <a:pt x="14331" y="205"/>
                      <a:pt x="14280" y="307"/>
                    </a:cubicBezTo>
                    <a:cubicBezTo>
                      <a:pt x="10710" y="3979"/>
                      <a:pt x="7395" y="7905"/>
                      <a:pt x="4335" y="12036"/>
                    </a:cubicBezTo>
                    <a:cubicBezTo>
                      <a:pt x="2856" y="14025"/>
                      <a:pt x="1428" y="16116"/>
                      <a:pt x="153" y="18258"/>
                    </a:cubicBezTo>
                    <a:lnTo>
                      <a:pt x="51" y="18411"/>
                    </a:lnTo>
                    <a:cubicBezTo>
                      <a:pt x="0" y="18513"/>
                      <a:pt x="0" y="18615"/>
                      <a:pt x="0" y="18768"/>
                    </a:cubicBezTo>
                    <a:cubicBezTo>
                      <a:pt x="0" y="18921"/>
                      <a:pt x="102" y="19074"/>
                      <a:pt x="255" y="19227"/>
                    </a:cubicBezTo>
                    <a:cubicBezTo>
                      <a:pt x="330" y="19302"/>
                      <a:pt x="459" y="19349"/>
                      <a:pt x="603" y="19349"/>
                    </a:cubicBezTo>
                    <a:cubicBezTo>
                      <a:pt x="656" y="19349"/>
                      <a:pt x="711" y="19343"/>
                      <a:pt x="765" y="19329"/>
                    </a:cubicBezTo>
                    <a:cubicBezTo>
                      <a:pt x="918" y="19329"/>
                      <a:pt x="1071" y="19227"/>
                      <a:pt x="1173" y="19074"/>
                    </a:cubicBezTo>
                    <a:cubicBezTo>
                      <a:pt x="3927" y="14739"/>
                      <a:pt x="6936" y="10557"/>
                      <a:pt x="10251" y="6681"/>
                    </a:cubicBezTo>
                    <a:cubicBezTo>
                      <a:pt x="11883" y="4744"/>
                      <a:pt x="13566" y="2908"/>
                      <a:pt x="15300" y="1123"/>
                    </a:cubicBezTo>
                    <a:cubicBezTo>
                      <a:pt x="15453" y="970"/>
                      <a:pt x="15504" y="766"/>
                      <a:pt x="15453" y="613"/>
                    </a:cubicBezTo>
                    <a:cubicBezTo>
                      <a:pt x="15453" y="460"/>
                      <a:pt x="15351" y="256"/>
                      <a:pt x="15198" y="154"/>
                    </a:cubicBezTo>
                    <a:cubicBezTo>
                      <a:pt x="15096" y="52"/>
                      <a:pt x="14943" y="1"/>
                      <a:pt x="14790" y="1"/>
                    </a:cubicBezTo>
                    <a:close/>
                  </a:path>
                </a:pathLst>
              </a:custGeom>
              <a:solidFill>
                <a:srgbClr val="A6F9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6" name="Google Shape;1744;p33">
                <a:extLst>
                  <a:ext uri="{FF2B5EF4-FFF2-40B4-BE49-F238E27FC236}">
                    <a16:creationId xmlns:a16="http://schemas.microsoft.com/office/drawing/2014/main" id="{2CC51B95-200F-C07E-171D-477E84F97B1C}"/>
                  </a:ext>
                </a:extLst>
              </p:cNvPr>
              <p:cNvSpPr/>
              <p:nvPr/>
            </p:nvSpPr>
            <p:spPr>
              <a:xfrm>
                <a:off x="2680321" y="2887629"/>
                <a:ext cx="111639" cy="140183"/>
              </a:xfrm>
              <a:custGeom>
                <a:avLst/>
                <a:gdLst/>
                <a:ahLst/>
                <a:cxnLst/>
                <a:rect l="l" t="t" r="r" b="b"/>
                <a:pathLst>
                  <a:path w="8976" h="11271" extrusionOk="0">
                    <a:moveTo>
                      <a:pt x="8211" y="0"/>
                    </a:moveTo>
                    <a:cubicBezTo>
                      <a:pt x="8007" y="0"/>
                      <a:pt x="7803" y="102"/>
                      <a:pt x="7701" y="255"/>
                    </a:cubicBezTo>
                    <a:cubicBezTo>
                      <a:pt x="5100" y="3468"/>
                      <a:pt x="2448" y="6681"/>
                      <a:pt x="204" y="10149"/>
                    </a:cubicBezTo>
                    <a:cubicBezTo>
                      <a:pt x="51" y="10302"/>
                      <a:pt x="0" y="10506"/>
                      <a:pt x="51" y="10659"/>
                    </a:cubicBezTo>
                    <a:cubicBezTo>
                      <a:pt x="51" y="10863"/>
                      <a:pt x="153" y="11016"/>
                      <a:pt x="306" y="11118"/>
                    </a:cubicBezTo>
                    <a:cubicBezTo>
                      <a:pt x="459" y="11220"/>
                      <a:pt x="612" y="11271"/>
                      <a:pt x="816" y="11271"/>
                    </a:cubicBezTo>
                    <a:cubicBezTo>
                      <a:pt x="969" y="11220"/>
                      <a:pt x="1122" y="11118"/>
                      <a:pt x="1224" y="11016"/>
                    </a:cubicBezTo>
                    <a:cubicBezTo>
                      <a:pt x="3519" y="7548"/>
                      <a:pt x="6171" y="4335"/>
                      <a:pt x="8772" y="1071"/>
                    </a:cubicBezTo>
                    <a:cubicBezTo>
                      <a:pt x="8976" y="765"/>
                      <a:pt x="8925" y="357"/>
                      <a:pt x="8619" y="102"/>
                    </a:cubicBezTo>
                    <a:cubicBezTo>
                      <a:pt x="8517" y="51"/>
                      <a:pt x="8364" y="0"/>
                      <a:pt x="8211" y="0"/>
                    </a:cubicBezTo>
                    <a:close/>
                  </a:path>
                </a:pathLst>
              </a:custGeom>
              <a:solidFill>
                <a:srgbClr val="A6F9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7" name="Google Shape;1745;p33">
                <a:extLst>
                  <a:ext uri="{FF2B5EF4-FFF2-40B4-BE49-F238E27FC236}">
                    <a16:creationId xmlns:a16="http://schemas.microsoft.com/office/drawing/2014/main" id="{BB3C0857-5652-415A-710C-2C3ABEFC8208}"/>
                  </a:ext>
                </a:extLst>
              </p:cNvPr>
              <p:cNvSpPr/>
              <p:nvPr/>
            </p:nvSpPr>
            <p:spPr>
              <a:xfrm>
                <a:off x="2088532" y="2827369"/>
                <a:ext cx="209323" cy="267518"/>
              </a:xfrm>
              <a:custGeom>
                <a:avLst/>
                <a:gdLst/>
                <a:ahLst/>
                <a:cxnLst/>
                <a:rect l="l" t="t" r="r" b="b"/>
                <a:pathLst>
                  <a:path w="16830" h="21509" extrusionOk="0">
                    <a:moveTo>
                      <a:pt x="15861" y="1"/>
                    </a:moveTo>
                    <a:cubicBezTo>
                      <a:pt x="15657" y="1"/>
                      <a:pt x="15504" y="103"/>
                      <a:pt x="15402" y="256"/>
                    </a:cubicBezTo>
                    <a:cubicBezTo>
                      <a:pt x="13668" y="2346"/>
                      <a:pt x="11883" y="4488"/>
                      <a:pt x="10200" y="6630"/>
                    </a:cubicBezTo>
                    <a:lnTo>
                      <a:pt x="7650" y="9843"/>
                    </a:lnTo>
                    <a:cubicBezTo>
                      <a:pt x="7191" y="10353"/>
                      <a:pt x="6783" y="10914"/>
                      <a:pt x="6375" y="11424"/>
                    </a:cubicBezTo>
                    <a:cubicBezTo>
                      <a:pt x="5916" y="11985"/>
                      <a:pt x="5610" y="12393"/>
                      <a:pt x="5202" y="12903"/>
                    </a:cubicBezTo>
                    <a:cubicBezTo>
                      <a:pt x="4233" y="14076"/>
                      <a:pt x="3162" y="15249"/>
                      <a:pt x="2244" y="16473"/>
                    </a:cubicBezTo>
                    <a:cubicBezTo>
                      <a:pt x="1785" y="17136"/>
                      <a:pt x="1326" y="17799"/>
                      <a:pt x="918" y="18513"/>
                    </a:cubicBezTo>
                    <a:cubicBezTo>
                      <a:pt x="561" y="19176"/>
                      <a:pt x="255" y="19839"/>
                      <a:pt x="51" y="20553"/>
                    </a:cubicBezTo>
                    <a:cubicBezTo>
                      <a:pt x="51" y="20604"/>
                      <a:pt x="51" y="20706"/>
                      <a:pt x="0" y="20757"/>
                    </a:cubicBezTo>
                    <a:cubicBezTo>
                      <a:pt x="0" y="20859"/>
                      <a:pt x="0" y="20961"/>
                      <a:pt x="51" y="21114"/>
                    </a:cubicBezTo>
                    <a:cubicBezTo>
                      <a:pt x="153" y="21267"/>
                      <a:pt x="255" y="21369"/>
                      <a:pt x="408" y="21471"/>
                    </a:cubicBezTo>
                    <a:cubicBezTo>
                      <a:pt x="510" y="21496"/>
                      <a:pt x="599" y="21509"/>
                      <a:pt x="682" y="21509"/>
                    </a:cubicBezTo>
                    <a:cubicBezTo>
                      <a:pt x="765" y="21509"/>
                      <a:pt x="842" y="21496"/>
                      <a:pt x="918" y="21471"/>
                    </a:cubicBezTo>
                    <a:cubicBezTo>
                      <a:pt x="1122" y="21369"/>
                      <a:pt x="1224" y="21267"/>
                      <a:pt x="1326" y="21114"/>
                    </a:cubicBezTo>
                    <a:cubicBezTo>
                      <a:pt x="1530" y="20298"/>
                      <a:pt x="1887" y="19584"/>
                      <a:pt x="2295" y="18870"/>
                    </a:cubicBezTo>
                    <a:cubicBezTo>
                      <a:pt x="3468" y="16932"/>
                      <a:pt x="4998" y="15249"/>
                      <a:pt x="6426" y="13515"/>
                    </a:cubicBezTo>
                    <a:cubicBezTo>
                      <a:pt x="6834" y="13005"/>
                      <a:pt x="7242" y="12495"/>
                      <a:pt x="7599" y="11985"/>
                    </a:cubicBezTo>
                    <a:cubicBezTo>
                      <a:pt x="8007" y="11526"/>
                      <a:pt x="8466" y="10914"/>
                      <a:pt x="8874" y="10404"/>
                    </a:cubicBezTo>
                    <a:cubicBezTo>
                      <a:pt x="9741" y="9333"/>
                      <a:pt x="10608" y="8262"/>
                      <a:pt x="11424" y="7191"/>
                    </a:cubicBezTo>
                    <a:cubicBezTo>
                      <a:pt x="13107" y="5151"/>
                      <a:pt x="14790" y="3111"/>
                      <a:pt x="16473" y="1072"/>
                    </a:cubicBezTo>
                    <a:cubicBezTo>
                      <a:pt x="16830" y="664"/>
                      <a:pt x="16473" y="1"/>
                      <a:pt x="15912" y="1"/>
                    </a:cubicBezTo>
                    <a:close/>
                  </a:path>
                </a:pathLst>
              </a:custGeom>
              <a:solidFill>
                <a:srgbClr val="A6F9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8" name="Google Shape;1746;p33">
                <a:extLst>
                  <a:ext uri="{FF2B5EF4-FFF2-40B4-BE49-F238E27FC236}">
                    <a16:creationId xmlns:a16="http://schemas.microsoft.com/office/drawing/2014/main" id="{6441331E-CC48-54B9-4917-71D2474B8EC4}"/>
                  </a:ext>
                </a:extLst>
              </p:cNvPr>
              <p:cNvSpPr/>
              <p:nvPr/>
            </p:nvSpPr>
            <p:spPr>
              <a:xfrm>
                <a:off x="2165906" y="2971992"/>
                <a:ext cx="120532" cy="155407"/>
              </a:xfrm>
              <a:custGeom>
                <a:avLst/>
                <a:gdLst/>
                <a:ahLst/>
                <a:cxnLst/>
                <a:rect l="l" t="t" r="r" b="b"/>
                <a:pathLst>
                  <a:path w="9691" h="12495" extrusionOk="0">
                    <a:moveTo>
                      <a:pt x="8926" y="0"/>
                    </a:moveTo>
                    <a:cubicBezTo>
                      <a:pt x="8722" y="0"/>
                      <a:pt x="8518" y="102"/>
                      <a:pt x="8416" y="306"/>
                    </a:cubicBezTo>
                    <a:cubicBezTo>
                      <a:pt x="5560" y="3927"/>
                      <a:pt x="2704" y="7548"/>
                      <a:pt x="154" y="11424"/>
                    </a:cubicBezTo>
                    <a:cubicBezTo>
                      <a:pt x="52" y="11526"/>
                      <a:pt x="1" y="11730"/>
                      <a:pt x="1" y="11883"/>
                    </a:cubicBezTo>
                    <a:cubicBezTo>
                      <a:pt x="1" y="12087"/>
                      <a:pt x="103" y="12240"/>
                      <a:pt x="256" y="12342"/>
                    </a:cubicBezTo>
                    <a:cubicBezTo>
                      <a:pt x="409" y="12444"/>
                      <a:pt x="562" y="12495"/>
                      <a:pt x="766" y="12495"/>
                    </a:cubicBezTo>
                    <a:cubicBezTo>
                      <a:pt x="919" y="12444"/>
                      <a:pt x="1072" y="12342"/>
                      <a:pt x="1225" y="12240"/>
                    </a:cubicBezTo>
                    <a:cubicBezTo>
                      <a:pt x="3775" y="8364"/>
                      <a:pt x="6580" y="4743"/>
                      <a:pt x="9436" y="1122"/>
                    </a:cubicBezTo>
                    <a:cubicBezTo>
                      <a:pt x="9691" y="816"/>
                      <a:pt x="9640" y="408"/>
                      <a:pt x="9334" y="153"/>
                    </a:cubicBezTo>
                    <a:cubicBezTo>
                      <a:pt x="9232" y="51"/>
                      <a:pt x="9079" y="0"/>
                      <a:pt x="8926" y="0"/>
                    </a:cubicBezTo>
                    <a:close/>
                  </a:path>
                </a:pathLst>
              </a:custGeom>
              <a:solidFill>
                <a:srgbClr val="A6F9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9" name="Google Shape;1747;p33">
                <a:extLst>
                  <a:ext uri="{FF2B5EF4-FFF2-40B4-BE49-F238E27FC236}">
                    <a16:creationId xmlns:a16="http://schemas.microsoft.com/office/drawing/2014/main" id="{A790F310-851F-D453-864E-7BBB501A4262}"/>
                  </a:ext>
                </a:extLst>
              </p:cNvPr>
              <p:cNvSpPr/>
              <p:nvPr/>
            </p:nvSpPr>
            <p:spPr>
              <a:xfrm>
                <a:off x="2305455" y="3655744"/>
                <a:ext cx="315253" cy="177620"/>
              </a:xfrm>
              <a:custGeom>
                <a:avLst/>
                <a:gdLst/>
                <a:ahLst/>
                <a:cxnLst/>
                <a:rect l="l" t="t" r="r" b="b"/>
                <a:pathLst>
                  <a:path w="25347" h="14281" extrusionOk="0">
                    <a:moveTo>
                      <a:pt x="24479" y="1"/>
                    </a:moveTo>
                    <a:lnTo>
                      <a:pt x="23969" y="103"/>
                    </a:lnTo>
                    <a:cubicBezTo>
                      <a:pt x="21012" y="1582"/>
                      <a:pt x="17952" y="2755"/>
                      <a:pt x="14739" y="3571"/>
                    </a:cubicBezTo>
                    <a:cubicBezTo>
                      <a:pt x="12954" y="4030"/>
                      <a:pt x="11169" y="4336"/>
                      <a:pt x="9333" y="4590"/>
                    </a:cubicBezTo>
                    <a:cubicBezTo>
                      <a:pt x="7752" y="4743"/>
                      <a:pt x="6171" y="4845"/>
                      <a:pt x="4590" y="4845"/>
                    </a:cubicBezTo>
                    <a:lnTo>
                      <a:pt x="3723" y="4845"/>
                    </a:lnTo>
                    <a:cubicBezTo>
                      <a:pt x="3213" y="4845"/>
                      <a:pt x="2652" y="4845"/>
                      <a:pt x="2091" y="4743"/>
                    </a:cubicBezTo>
                    <a:cubicBezTo>
                      <a:pt x="1530" y="4692"/>
                      <a:pt x="1071" y="4692"/>
                      <a:pt x="510" y="4641"/>
                    </a:cubicBezTo>
                    <a:lnTo>
                      <a:pt x="408" y="4539"/>
                    </a:lnTo>
                    <a:cubicBezTo>
                      <a:pt x="306" y="4590"/>
                      <a:pt x="204" y="4692"/>
                      <a:pt x="102" y="4794"/>
                    </a:cubicBezTo>
                    <a:cubicBezTo>
                      <a:pt x="1" y="4998"/>
                      <a:pt x="1" y="5253"/>
                      <a:pt x="102" y="5457"/>
                    </a:cubicBezTo>
                    <a:cubicBezTo>
                      <a:pt x="765" y="7038"/>
                      <a:pt x="1530" y="8568"/>
                      <a:pt x="2397" y="10047"/>
                    </a:cubicBezTo>
                    <a:cubicBezTo>
                      <a:pt x="2907" y="10863"/>
                      <a:pt x="3417" y="11628"/>
                      <a:pt x="4029" y="12393"/>
                    </a:cubicBezTo>
                    <a:cubicBezTo>
                      <a:pt x="4539" y="13056"/>
                      <a:pt x="5151" y="13668"/>
                      <a:pt x="5814" y="14178"/>
                    </a:cubicBezTo>
                    <a:cubicBezTo>
                      <a:pt x="5916" y="14229"/>
                      <a:pt x="6069" y="14280"/>
                      <a:pt x="6171" y="14280"/>
                    </a:cubicBezTo>
                    <a:lnTo>
                      <a:pt x="6324" y="14280"/>
                    </a:lnTo>
                    <a:cubicBezTo>
                      <a:pt x="6477" y="14229"/>
                      <a:pt x="6579" y="14178"/>
                      <a:pt x="6681" y="14076"/>
                    </a:cubicBezTo>
                    <a:cubicBezTo>
                      <a:pt x="8517" y="13872"/>
                      <a:pt x="10302" y="13413"/>
                      <a:pt x="11985" y="12699"/>
                    </a:cubicBezTo>
                    <a:cubicBezTo>
                      <a:pt x="13974" y="11883"/>
                      <a:pt x="15861" y="10863"/>
                      <a:pt x="17595" y="9639"/>
                    </a:cubicBezTo>
                    <a:cubicBezTo>
                      <a:pt x="19227" y="8517"/>
                      <a:pt x="20757" y="7140"/>
                      <a:pt x="22134" y="5661"/>
                    </a:cubicBezTo>
                    <a:cubicBezTo>
                      <a:pt x="22797" y="4947"/>
                      <a:pt x="23357" y="4132"/>
                      <a:pt x="23918" y="3367"/>
                    </a:cubicBezTo>
                    <a:cubicBezTo>
                      <a:pt x="24428" y="2551"/>
                      <a:pt x="24887" y="1735"/>
                      <a:pt x="25244" y="868"/>
                    </a:cubicBezTo>
                    <a:cubicBezTo>
                      <a:pt x="25346" y="664"/>
                      <a:pt x="25295" y="409"/>
                      <a:pt x="25142" y="205"/>
                    </a:cubicBezTo>
                    <a:cubicBezTo>
                      <a:pt x="25040" y="154"/>
                      <a:pt x="24938" y="52"/>
                      <a:pt x="24836" y="52"/>
                    </a:cubicBezTo>
                    <a:cubicBezTo>
                      <a:pt x="24785" y="1"/>
                      <a:pt x="24683" y="1"/>
                      <a:pt x="246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0" name="Google Shape;1748;p33">
                <a:extLst>
                  <a:ext uri="{FF2B5EF4-FFF2-40B4-BE49-F238E27FC236}">
                    <a16:creationId xmlns:a16="http://schemas.microsoft.com/office/drawing/2014/main" id="{5639AFCA-99C4-C9A1-9388-040DAB920DC6}"/>
                  </a:ext>
                </a:extLst>
              </p:cNvPr>
              <p:cNvSpPr/>
              <p:nvPr/>
            </p:nvSpPr>
            <p:spPr>
              <a:xfrm>
                <a:off x="1788515" y="3600558"/>
                <a:ext cx="674884" cy="891184"/>
              </a:xfrm>
              <a:custGeom>
                <a:avLst/>
                <a:gdLst/>
                <a:ahLst/>
                <a:cxnLst/>
                <a:rect l="l" t="t" r="r" b="b"/>
                <a:pathLst>
                  <a:path w="54262" h="71653" extrusionOk="0">
                    <a:moveTo>
                      <a:pt x="3927" y="1"/>
                    </a:moveTo>
                    <a:cubicBezTo>
                      <a:pt x="3417" y="1"/>
                      <a:pt x="2907" y="1"/>
                      <a:pt x="2397" y="103"/>
                    </a:cubicBezTo>
                    <a:cubicBezTo>
                      <a:pt x="2193" y="154"/>
                      <a:pt x="1989" y="205"/>
                      <a:pt x="1785" y="256"/>
                    </a:cubicBezTo>
                    <a:cubicBezTo>
                      <a:pt x="1632" y="256"/>
                      <a:pt x="1479" y="307"/>
                      <a:pt x="1326" y="358"/>
                    </a:cubicBezTo>
                    <a:cubicBezTo>
                      <a:pt x="1173" y="409"/>
                      <a:pt x="1071" y="511"/>
                      <a:pt x="969" y="562"/>
                    </a:cubicBezTo>
                    <a:cubicBezTo>
                      <a:pt x="816" y="613"/>
                      <a:pt x="714" y="715"/>
                      <a:pt x="612" y="817"/>
                    </a:cubicBezTo>
                    <a:cubicBezTo>
                      <a:pt x="459" y="970"/>
                      <a:pt x="357" y="1174"/>
                      <a:pt x="255" y="1378"/>
                    </a:cubicBezTo>
                    <a:cubicBezTo>
                      <a:pt x="153" y="1633"/>
                      <a:pt x="102" y="1837"/>
                      <a:pt x="51" y="2092"/>
                    </a:cubicBezTo>
                    <a:cubicBezTo>
                      <a:pt x="0" y="2653"/>
                      <a:pt x="0" y="3214"/>
                      <a:pt x="153" y="3775"/>
                    </a:cubicBezTo>
                    <a:cubicBezTo>
                      <a:pt x="357" y="4897"/>
                      <a:pt x="663" y="5968"/>
                      <a:pt x="1071" y="7039"/>
                    </a:cubicBezTo>
                    <a:lnTo>
                      <a:pt x="1224" y="7498"/>
                    </a:lnTo>
                    <a:lnTo>
                      <a:pt x="1224" y="7549"/>
                    </a:lnTo>
                    <a:cubicBezTo>
                      <a:pt x="1377" y="8008"/>
                      <a:pt x="1530" y="8518"/>
                      <a:pt x="1632" y="8976"/>
                    </a:cubicBezTo>
                    <a:cubicBezTo>
                      <a:pt x="1632" y="9027"/>
                      <a:pt x="1632" y="9078"/>
                      <a:pt x="1632" y="9078"/>
                    </a:cubicBezTo>
                    <a:cubicBezTo>
                      <a:pt x="1632" y="9231"/>
                      <a:pt x="1734" y="9384"/>
                      <a:pt x="1734" y="9537"/>
                    </a:cubicBezTo>
                    <a:cubicBezTo>
                      <a:pt x="1734" y="9588"/>
                      <a:pt x="1734" y="9639"/>
                      <a:pt x="1734" y="9639"/>
                    </a:cubicBezTo>
                    <a:cubicBezTo>
                      <a:pt x="2397" y="12495"/>
                      <a:pt x="2856" y="15351"/>
                      <a:pt x="3111" y="18258"/>
                    </a:cubicBezTo>
                    <a:cubicBezTo>
                      <a:pt x="3264" y="19788"/>
                      <a:pt x="3366" y="21165"/>
                      <a:pt x="3366" y="22491"/>
                    </a:cubicBezTo>
                    <a:cubicBezTo>
                      <a:pt x="3366" y="23409"/>
                      <a:pt x="3366" y="24327"/>
                      <a:pt x="3315" y="25245"/>
                    </a:cubicBezTo>
                    <a:cubicBezTo>
                      <a:pt x="3315" y="25653"/>
                      <a:pt x="3315" y="26163"/>
                      <a:pt x="3315" y="26673"/>
                    </a:cubicBezTo>
                    <a:cubicBezTo>
                      <a:pt x="3315" y="27489"/>
                      <a:pt x="3315" y="28152"/>
                      <a:pt x="3315" y="28815"/>
                    </a:cubicBezTo>
                    <a:cubicBezTo>
                      <a:pt x="3315" y="29172"/>
                      <a:pt x="3366" y="29478"/>
                      <a:pt x="3417" y="29835"/>
                    </a:cubicBezTo>
                    <a:cubicBezTo>
                      <a:pt x="3417" y="30090"/>
                      <a:pt x="3519" y="30345"/>
                      <a:pt x="3519" y="30600"/>
                    </a:cubicBezTo>
                    <a:lnTo>
                      <a:pt x="3519" y="30651"/>
                    </a:lnTo>
                    <a:cubicBezTo>
                      <a:pt x="3519" y="30753"/>
                      <a:pt x="3570" y="30855"/>
                      <a:pt x="3570" y="30957"/>
                    </a:cubicBezTo>
                    <a:cubicBezTo>
                      <a:pt x="3825" y="32690"/>
                      <a:pt x="3978" y="33965"/>
                      <a:pt x="4131" y="35189"/>
                    </a:cubicBezTo>
                    <a:lnTo>
                      <a:pt x="4182" y="35801"/>
                    </a:lnTo>
                    <a:lnTo>
                      <a:pt x="4182" y="35699"/>
                    </a:lnTo>
                    <a:cubicBezTo>
                      <a:pt x="4233" y="36515"/>
                      <a:pt x="4284" y="37178"/>
                      <a:pt x="4335" y="37790"/>
                    </a:cubicBezTo>
                    <a:cubicBezTo>
                      <a:pt x="4386" y="38351"/>
                      <a:pt x="4386" y="38912"/>
                      <a:pt x="4386" y="39626"/>
                    </a:cubicBezTo>
                    <a:cubicBezTo>
                      <a:pt x="4386" y="40748"/>
                      <a:pt x="4386" y="41870"/>
                      <a:pt x="4335" y="42992"/>
                    </a:cubicBezTo>
                    <a:lnTo>
                      <a:pt x="4335" y="43043"/>
                    </a:lnTo>
                    <a:lnTo>
                      <a:pt x="4335" y="43502"/>
                    </a:lnTo>
                    <a:cubicBezTo>
                      <a:pt x="4233" y="46052"/>
                      <a:pt x="4335" y="48653"/>
                      <a:pt x="4590" y="51203"/>
                    </a:cubicBezTo>
                    <a:cubicBezTo>
                      <a:pt x="4692" y="51713"/>
                      <a:pt x="4743" y="52223"/>
                      <a:pt x="4896" y="52733"/>
                    </a:cubicBezTo>
                    <a:cubicBezTo>
                      <a:pt x="4794" y="52784"/>
                      <a:pt x="4794" y="52886"/>
                      <a:pt x="4794" y="52937"/>
                    </a:cubicBezTo>
                    <a:cubicBezTo>
                      <a:pt x="4794" y="53039"/>
                      <a:pt x="4845" y="53141"/>
                      <a:pt x="4896" y="53192"/>
                    </a:cubicBezTo>
                    <a:cubicBezTo>
                      <a:pt x="6426" y="55130"/>
                      <a:pt x="8211" y="56914"/>
                      <a:pt x="10098" y="58495"/>
                    </a:cubicBezTo>
                    <a:cubicBezTo>
                      <a:pt x="12036" y="60076"/>
                      <a:pt x="14076" y="61504"/>
                      <a:pt x="16269" y="62728"/>
                    </a:cubicBezTo>
                    <a:cubicBezTo>
                      <a:pt x="18411" y="63952"/>
                      <a:pt x="20654" y="64972"/>
                      <a:pt x="22949" y="65890"/>
                    </a:cubicBezTo>
                    <a:cubicBezTo>
                      <a:pt x="24020" y="66349"/>
                      <a:pt x="25040" y="66706"/>
                      <a:pt x="26213" y="67114"/>
                    </a:cubicBezTo>
                    <a:cubicBezTo>
                      <a:pt x="27386" y="67573"/>
                      <a:pt x="28457" y="67930"/>
                      <a:pt x="29528" y="68287"/>
                    </a:cubicBezTo>
                    <a:cubicBezTo>
                      <a:pt x="32129" y="69154"/>
                      <a:pt x="34475" y="69868"/>
                      <a:pt x="36719" y="70378"/>
                    </a:cubicBezTo>
                    <a:cubicBezTo>
                      <a:pt x="39167" y="70990"/>
                      <a:pt x="41615" y="71398"/>
                      <a:pt x="44164" y="71551"/>
                    </a:cubicBezTo>
                    <a:cubicBezTo>
                      <a:pt x="44776" y="71602"/>
                      <a:pt x="45439" y="71653"/>
                      <a:pt x="46051" y="71653"/>
                    </a:cubicBezTo>
                    <a:cubicBezTo>
                      <a:pt x="47887" y="71653"/>
                      <a:pt x="49672" y="71449"/>
                      <a:pt x="51406" y="70990"/>
                    </a:cubicBezTo>
                    <a:cubicBezTo>
                      <a:pt x="51508" y="71041"/>
                      <a:pt x="51559" y="71092"/>
                      <a:pt x="51661" y="71092"/>
                    </a:cubicBezTo>
                    <a:cubicBezTo>
                      <a:pt x="51814" y="71092"/>
                      <a:pt x="51916" y="70990"/>
                      <a:pt x="51967" y="70837"/>
                    </a:cubicBezTo>
                    <a:cubicBezTo>
                      <a:pt x="52120" y="70786"/>
                      <a:pt x="52171" y="70633"/>
                      <a:pt x="52120" y="70480"/>
                    </a:cubicBezTo>
                    <a:cubicBezTo>
                      <a:pt x="52885" y="68185"/>
                      <a:pt x="53344" y="65839"/>
                      <a:pt x="53548" y="63442"/>
                    </a:cubicBezTo>
                    <a:cubicBezTo>
                      <a:pt x="53701" y="61861"/>
                      <a:pt x="53803" y="60229"/>
                      <a:pt x="53854" y="58648"/>
                    </a:cubicBezTo>
                    <a:lnTo>
                      <a:pt x="53854" y="58597"/>
                    </a:lnTo>
                    <a:cubicBezTo>
                      <a:pt x="53905" y="57781"/>
                      <a:pt x="53956" y="56761"/>
                      <a:pt x="54058" y="55792"/>
                    </a:cubicBezTo>
                    <a:cubicBezTo>
                      <a:pt x="54058" y="55639"/>
                      <a:pt x="54058" y="55537"/>
                      <a:pt x="54058" y="55385"/>
                    </a:cubicBezTo>
                    <a:lnTo>
                      <a:pt x="54058" y="55232"/>
                    </a:lnTo>
                    <a:lnTo>
                      <a:pt x="54058" y="55130"/>
                    </a:lnTo>
                    <a:cubicBezTo>
                      <a:pt x="54058" y="54722"/>
                      <a:pt x="54160" y="54212"/>
                      <a:pt x="54160" y="53804"/>
                    </a:cubicBezTo>
                    <a:cubicBezTo>
                      <a:pt x="54211" y="53090"/>
                      <a:pt x="54211" y="52427"/>
                      <a:pt x="54262" y="51662"/>
                    </a:cubicBezTo>
                    <a:cubicBezTo>
                      <a:pt x="54262" y="50336"/>
                      <a:pt x="54262" y="48908"/>
                      <a:pt x="54211" y="47378"/>
                    </a:cubicBezTo>
                    <a:cubicBezTo>
                      <a:pt x="54058" y="44522"/>
                      <a:pt x="53803" y="41717"/>
                      <a:pt x="53548" y="38810"/>
                    </a:cubicBezTo>
                    <a:cubicBezTo>
                      <a:pt x="53548" y="38708"/>
                      <a:pt x="53548" y="38606"/>
                      <a:pt x="53497" y="38453"/>
                    </a:cubicBezTo>
                    <a:cubicBezTo>
                      <a:pt x="53497" y="38096"/>
                      <a:pt x="53446" y="37739"/>
                      <a:pt x="53446" y="37382"/>
                    </a:cubicBezTo>
                    <a:cubicBezTo>
                      <a:pt x="53395" y="36770"/>
                      <a:pt x="53344" y="36158"/>
                      <a:pt x="53344" y="35648"/>
                    </a:cubicBezTo>
                    <a:lnTo>
                      <a:pt x="53344" y="35444"/>
                    </a:lnTo>
                    <a:lnTo>
                      <a:pt x="53344" y="34934"/>
                    </a:lnTo>
                    <a:cubicBezTo>
                      <a:pt x="53293" y="34118"/>
                      <a:pt x="53242" y="33098"/>
                      <a:pt x="53140" y="32079"/>
                    </a:cubicBezTo>
                    <a:cubicBezTo>
                      <a:pt x="53038" y="31212"/>
                      <a:pt x="52885" y="30294"/>
                      <a:pt x="52630" y="29427"/>
                    </a:cubicBezTo>
                    <a:cubicBezTo>
                      <a:pt x="52528" y="29019"/>
                      <a:pt x="52375" y="28611"/>
                      <a:pt x="52222" y="28203"/>
                    </a:cubicBezTo>
                    <a:cubicBezTo>
                      <a:pt x="52069" y="27948"/>
                      <a:pt x="51916" y="27693"/>
                      <a:pt x="51763" y="27438"/>
                    </a:cubicBezTo>
                    <a:cubicBezTo>
                      <a:pt x="51712" y="27234"/>
                      <a:pt x="51610" y="27030"/>
                      <a:pt x="51559" y="26775"/>
                    </a:cubicBezTo>
                    <a:cubicBezTo>
                      <a:pt x="51253" y="25908"/>
                      <a:pt x="50896" y="24990"/>
                      <a:pt x="50437" y="23970"/>
                    </a:cubicBezTo>
                    <a:cubicBezTo>
                      <a:pt x="49621" y="22134"/>
                      <a:pt x="48703" y="20400"/>
                      <a:pt x="47632" y="18513"/>
                    </a:cubicBezTo>
                    <a:lnTo>
                      <a:pt x="47428" y="18105"/>
                    </a:lnTo>
                    <a:lnTo>
                      <a:pt x="47377" y="18054"/>
                    </a:lnTo>
                    <a:cubicBezTo>
                      <a:pt x="47020" y="17391"/>
                      <a:pt x="46663" y="16728"/>
                      <a:pt x="46357" y="16065"/>
                    </a:cubicBezTo>
                    <a:lnTo>
                      <a:pt x="45898" y="15249"/>
                    </a:lnTo>
                    <a:lnTo>
                      <a:pt x="45847" y="15147"/>
                    </a:lnTo>
                    <a:lnTo>
                      <a:pt x="45337" y="14178"/>
                    </a:lnTo>
                    <a:cubicBezTo>
                      <a:pt x="45337" y="14178"/>
                      <a:pt x="45337" y="14127"/>
                      <a:pt x="45337" y="14127"/>
                    </a:cubicBezTo>
                    <a:cubicBezTo>
                      <a:pt x="44929" y="13362"/>
                      <a:pt x="44470" y="12495"/>
                      <a:pt x="43909" y="11577"/>
                    </a:cubicBezTo>
                    <a:cubicBezTo>
                      <a:pt x="43501" y="10914"/>
                      <a:pt x="43042" y="10251"/>
                      <a:pt x="42583" y="9588"/>
                    </a:cubicBezTo>
                    <a:cubicBezTo>
                      <a:pt x="42073" y="8976"/>
                      <a:pt x="41513" y="8365"/>
                      <a:pt x="40952" y="7804"/>
                    </a:cubicBezTo>
                    <a:cubicBezTo>
                      <a:pt x="40187" y="7039"/>
                      <a:pt x="39320" y="6427"/>
                      <a:pt x="38402" y="5866"/>
                    </a:cubicBezTo>
                    <a:lnTo>
                      <a:pt x="38147" y="5866"/>
                    </a:lnTo>
                    <a:cubicBezTo>
                      <a:pt x="38045" y="5917"/>
                      <a:pt x="37943" y="6019"/>
                      <a:pt x="37943" y="6121"/>
                    </a:cubicBezTo>
                    <a:cubicBezTo>
                      <a:pt x="37535" y="8314"/>
                      <a:pt x="37229" y="10455"/>
                      <a:pt x="37076" y="12699"/>
                    </a:cubicBezTo>
                    <a:lnTo>
                      <a:pt x="37076" y="12954"/>
                    </a:lnTo>
                    <a:cubicBezTo>
                      <a:pt x="37076" y="13311"/>
                      <a:pt x="37025" y="13719"/>
                      <a:pt x="37025" y="14127"/>
                    </a:cubicBezTo>
                    <a:cubicBezTo>
                      <a:pt x="36974" y="14586"/>
                      <a:pt x="36872" y="14994"/>
                      <a:pt x="36821" y="15555"/>
                    </a:cubicBezTo>
                    <a:cubicBezTo>
                      <a:pt x="36668" y="16473"/>
                      <a:pt x="36464" y="17391"/>
                      <a:pt x="36260" y="18309"/>
                    </a:cubicBezTo>
                    <a:lnTo>
                      <a:pt x="36260" y="18360"/>
                    </a:lnTo>
                    <a:lnTo>
                      <a:pt x="36260" y="18462"/>
                    </a:lnTo>
                    <a:cubicBezTo>
                      <a:pt x="36005" y="19635"/>
                      <a:pt x="35750" y="20910"/>
                      <a:pt x="35597" y="22134"/>
                    </a:cubicBezTo>
                    <a:cubicBezTo>
                      <a:pt x="35444" y="23052"/>
                      <a:pt x="35393" y="24021"/>
                      <a:pt x="35393" y="24990"/>
                    </a:cubicBezTo>
                    <a:cubicBezTo>
                      <a:pt x="34016" y="23358"/>
                      <a:pt x="32486" y="21777"/>
                      <a:pt x="30956" y="20298"/>
                    </a:cubicBezTo>
                    <a:cubicBezTo>
                      <a:pt x="29834" y="19227"/>
                      <a:pt x="28712" y="18105"/>
                      <a:pt x="27692" y="16983"/>
                    </a:cubicBezTo>
                    <a:cubicBezTo>
                      <a:pt x="27335" y="16626"/>
                      <a:pt x="26978" y="16218"/>
                      <a:pt x="26672" y="15861"/>
                    </a:cubicBezTo>
                    <a:cubicBezTo>
                      <a:pt x="26315" y="15453"/>
                      <a:pt x="26009" y="15096"/>
                      <a:pt x="25754" y="14739"/>
                    </a:cubicBezTo>
                    <a:lnTo>
                      <a:pt x="25652" y="14637"/>
                    </a:lnTo>
                    <a:cubicBezTo>
                      <a:pt x="25040" y="13872"/>
                      <a:pt x="24326" y="13056"/>
                      <a:pt x="23612" y="12189"/>
                    </a:cubicBezTo>
                    <a:cubicBezTo>
                      <a:pt x="22235" y="10608"/>
                      <a:pt x="20807" y="8976"/>
                      <a:pt x="19328" y="7396"/>
                    </a:cubicBezTo>
                    <a:cubicBezTo>
                      <a:pt x="18564" y="6529"/>
                      <a:pt x="17748" y="5611"/>
                      <a:pt x="16881" y="4744"/>
                    </a:cubicBezTo>
                    <a:cubicBezTo>
                      <a:pt x="16830" y="4642"/>
                      <a:pt x="16779" y="4540"/>
                      <a:pt x="16728" y="4438"/>
                    </a:cubicBezTo>
                    <a:cubicBezTo>
                      <a:pt x="16524" y="4183"/>
                      <a:pt x="16320" y="3928"/>
                      <a:pt x="16065" y="3724"/>
                    </a:cubicBezTo>
                    <a:cubicBezTo>
                      <a:pt x="15810" y="3520"/>
                      <a:pt x="15504" y="3316"/>
                      <a:pt x="15198" y="3112"/>
                    </a:cubicBezTo>
                    <a:cubicBezTo>
                      <a:pt x="14892" y="2959"/>
                      <a:pt x="14586" y="2755"/>
                      <a:pt x="14229" y="2653"/>
                    </a:cubicBezTo>
                    <a:cubicBezTo>
                      <a:pt x="13770" y="2449"/>
                      <a:pt x="13260" y="2245"/>
                      <a:pt x="12801" y="2041"/>
                    </a:cubicBezTo>
                    <a:lnTo>
                      <a:pt x="12495" y="1939"/>
                    </a:lnTo>
                    <a:cubicBezTo>
                      <a:pt x="11730" y="1633"/>
                      <a:pt x="10965" y="1378"/>
                      <a:pt x="10200" y="1123"/>
                    </a:cubicBezTo>
                    <a:cubicBezTo>
                      <a:pt x="9333" y="868"/>
                      <a:pt x="8466" y="613"/>
                      <a:pt x="7650" y="460"/>
                    </a:cubicBezTo>
                    <a:cubicBezTo>
                      <a:pt x="6783" y="256"/>
                      <a:pt x="5916" y="103"/>
                      <a:pt x="4998" y="52"/>
                    </a:cubicBezTo>
                    <a:cubicBezTo>
                      <a:pt x="4692" y="52"/>
                      <a:pt x="4386" y="1"/>
                      <a:pt x="4029" y="1"/>
                    </a:cubicBezTo>
                    <a:close/>
                  </a:path>
                </a:pathLst>
              </a:custGeom>
              <a:solidFill>
                <a:srgbClr val="A6F9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1" name="Google Shape;1749;p33">
                <a:extLst>
                  <a:ext uri="{FF2B5EF4-FFF2-40B4-BE49-F238E27FC236}">
                    <a16:creationId xmlns:a16="http://schemas.microsoft.com/office/drawing/2014/main" id="{3067EBAD-025A-83D2-2F38-B56836FAA2D8}"/>
                  </a:ext>
                </a:extLst>
              </p:cNvPr>
              <p:cNvSpPr/>
              <p:nvPr/>
            </p:nvSpPr>
            <p:spPr>
              <a:xfrm>
                <a:off x="2221725" y="3901844"/>
                <a:ext cx="28631" cy="543929"/>
              </a:xfrm>
              <a:custGeom>
                <a:avLst/>
                <a:gdLst/>
                <a:ahLst/>
                <a:cxnLst/>
                <a:rect l="l" t="t" r="r" b="b"/>
                <a:pathLst>
                  <a:path w="2302" h="43733" extrusionOk="0">
                    <a:moveTo>
                      <a:pt x="817" y="1"/>
                    </a:moveTo>
                    <a:cubicBezTo>
                      <a:pt x="613" y="1"/>
                      <a:pt x="460" y="103"/>
                      <a:pt x="358" y="256"/>
                    </a:cubicBezTo>
                    <a:lnTo>
                      <a:pt x="256" y="409"/>
                    </a:lnTo>
                    <a:cubicBezTo>
                      <a:pt x="256" y="511"/>
                      <a:pt x="205" y="613"/>
                      <a:pt x="256" y="766"/>
                    </a:cubicBezTo>
                    <a:cubicBezTo>
                      <a:pt x="256" y="2143"/>
                      <a:pt x="307" y="3520"/>
                      <a:pt x="307" y="4897"/>
                    </a:cubicBezTo>
                    <a:lnTo>
                      <a:pt x="307" y="5152"/>
                    </a:lnTo>
                    <a:lnTo>
                      <a:pt x="307" y="6937"/>
                    </a:lnTo>
                    <a:cubicBezTo>
                      <a:pt x="307" y="9741"/>
                      <a:pt x="256" y="12495"/>
                      <a:pt x="205" y="15300"/>
                    </a:cubicBezTo>
                    <a:cubicBezTo>
                      <a:pt x="103" y="19125"/>
                      <a:pt x="1" y="23001"/>
                      <a:pt x="52" y="26877"/>
                    </a:cubicBezTo>
                    <a:cubicBezTo>
                      <a:pt x="52" y="26928"/>
                      <a:pt x="52" y="26979"/>
                      <a:pt x="52" y="27030"/>
                    </a:cubicBezTo>
                    <a:cubicBezTo>
                      <a:pt x="52" y="28713"/>
                      <a:pt x="52" y="30396"/>
                      <a:pt x="103" y="32078"/>
                    </a:cubicBezTo>
                    <a:cubicBezTo>
                      <a:pt x="205" y="35750"/>
                      <a:pt x="460" y="39473"/>
                      <a:pt x="919" y="43196"/>
                    </a:cubicBezTo>
                    <a:cubicBezTo>
                      <a:pt x="987" y="43561"/>
                      <a:pt x="1280" y="43732"/>
                      <a:pt x="1574" y="43732"/>
                    </a:cubicBezTo>
                    <a:cubicBezTo>
                      <a:pt x="1937" y="43732"/>
                      <a:pt x="2301" y="43471"/>
                      <a:pt x="2245" y="42992"/>
                    </a:cubicBezTo>
                    <a:cubicBezTo>
                      <a:pt x="1939" y="40238"/>
                      <a:pt x="1684" y="37484"/>
                      <a:pt x="1582" y="34730"/>
                    </a:cubicBezTo>
                    <a:cubicBezTo>
                      <a:pt x="1480" y="33353"/>
                      <a:pt x="1429" y="31925"/>
                      <a:pt x="1429" y="30549"/>
                    </a:cubicBezTo>
                    <a:lnTo>
                      <a:pt x="1429" y="28458"/>
                    </a:lnTo>
                    <a:lnTo>
                      <a:pt x="1429" y="27489"/>
                    </a:lnTo>
                    <a:lnTo>
                      <a:pt x="1429" y="26979"/>
                    </a:lnTo>
                    <a:lnTo>
                      <a:pt x="1429" y="26418"/>
                    </a:lnTo>
                    <a:lnTo>
                      <a:pt x="1429" y="24327"/>
                    </a:lnTo>
                    <a:cubicBezTo>
                      <a:pt x="1429" y="22899"/>
                      <a:pt x="1429" y="21522"/>
                      <a:pt x="1480" y="20145"/>
                    </a:cubicBezTo>
                    <a:cubicBezTo>
                      <a:pt x="1531" y="17340"/>
                      <a:pt x="1582" y="14586"/>
                      <a:pt x="1633" y="11781"/>
                    </a:cubicBezTo>
                    <a:cubicBezTo>
                      <a:pt x="1633" y="9537"/>
                      <a:pt x="1684" y="7345"/>
                      <a:pt x="1684" y="5101"/>
                    </a:cubicBezTo>
                    <a:lnTo>
                      <a:pt x="1684" y="5050"/>
                    </a:lnTo>
                    <a:cubicBezTo>
                      <a:pt x="1684" y="3571"/>
                      <a:pt x="1633" y="2092"/>
                      <a:pt x="1582" y="613"/>
                    </a:cubicBezTo>
                    <a:cubicBezTo>
                      <a:pt x="1582" y="409"/>
                      <a:pt x="1480" y="256"/>
                      <a:pt x="1327" y="154"/>
                    </a:cubicBezTo>
                    <a:cubicBezTo>
                      <a:pt x="1225" y="52"/>
                      <a:pt x="1072" y="1"/>
                      <a:pt x="919"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2" name="Google Shape;1750;p33">
                <a:extLst>
                  <a:ext uri="{FF2B5EF4-FFF2-40B4-BE49-F238E27FC236}">
                    <a16:creationId xmlns:a16="http://schemas.microsoft.com/office/drawing/2014/main" id="{FE8322E8-C6BC-8944-F2A1-C3B0E2374B0C}"/>
                  </a:ext>
                </a:extLst>
              </p:cNvPr>
              <p:cNvSpPr/>
              <p:nvPr/>
            </p:nvSpPr>
            <p:spPr>
              <a:xfrm>
                <a:off x="2262321" y="4233577"/>
                <a:ext cx="43146" cy="40397"/>
              </a:xfrm>
              <a:custGeom>
                <a:avLst/>
                <a:gdLst/>
                <a:ahLst/>
                <a:cxnLst/>
                <a:rect l="l" t="t" r="r" b="b"/>
                <a:pathLst>
                  <a:path w="3469" h="3248" extrusionOk="0">
                    <a:moveTo>
                      <a:pt x="1684" y="1"/>
                    </a:moveTo>
                    <a:lnTo>
                      <a:pt x="1684" y="52"/>
                    </a:lnTo>
                    <a:cubicBezTo>
                      <a:pt x="1582" y="52"/>
                      <a:pt x="1531" y="52"/>
                      <a:pt x="1429" y="103"/>
                    </a:cubicBezTo>
                    <a:cubicBezTo>
                      <a:pt x="1327" y="154"/>
                      <a:pt x="1276" y="205"/>
                      <a:pt x="1174" y="256"/>
                    </a:cubicBezTo>
                    <a:cubicBezTo>
                      <a:pt x="1072" y="358"/>
                      <a:pt x="970" y="460"/>
                      <a:pt x="868" y="562"/>
                    </a:cubicBezTo>
                    <a:cubicBezTo>
                      <a:pt x="817" y="613"/>
                      <a:pt x="766" y="715"/>
                      <a:pt x="715" y="766"/>
                    </a:cubicBezTo>
                    <a:cubicBezTo>
                      <a:pt x="664" y="817"/>
                      <a:pt x="562" y="970"/>
                      <a:pt x="511" y="1072"/>
                    </a:cubicBezTo>
                    <a:cubicBezTo>
                      <a:pt x="154" y="1225"/>
                      <a:pt x="1" y="1633"/>
                      <a:pt x="205" y="1990"/>
                    </a:cubicBezTo>
                    <a:cubicBezTo>
                      <a:pt x="256" y="2143"/>
                      <a:pt x="307" y="2245"/>
                      <a:pt x="409" y="2296"/>
                    </a:cubicBezTo>
                    <a:lnTo>
                      <a:pt x="562" y="2449"/>
                    </a:lnTo>
                    <a:cubicBezTo>
                      <a:pt x="511" y="2653"/>
                      <a:pt x="562" y="2806"/>
                      <a:pt x="715" y="2959"/>
                    </a:cubicBezTo>
                    <a:cubicBezTo>
                      <a:pt x="817" y="3061"/>
                      <a:pt x="970" y="3163"/>
                      <a:pt x="1123" y="3214"/>
                    </a:cubicBezTo>
                    <a:cubicBezTo>
                      <a:pt x="1249" y="3235"/>
                      <a:pt x="1385" y="3247"/>
                      <a:pt x="1518" y="3247"/>
                    </a:cubicBezTo>
                    <a:cubicBezTo>
                      <a:pt x="1707" y="3247"/>
                      <a:pt x="1891" y="3222"/>
                      <a:pt x="2041" y="3163"/>
                    </a:cubicBezTo>
                    <a:cubicBezTo>
                      <a:pt x="2245" y="3112"/>
                      <a:pt x="2398" y="3061"/>
                      <a:pt x="2551" y="3010"/>
                    </a:cubicBezTo>
                    <a:cubicBezTo>
                      <a:pt x="2704" y="2908"/>
                      <a:pt x="2857" y="2806"/>
                      <a:pt x="2959" y="2704"/>
                    </a:cubicBezTo>
                    <a:cubicBezTo>
                      <a:pt x="3112" y="2551"/>
                      <a:pt x="3265" y="2398"/>
                      <a:pt x="3316" y="2245"/>
                    </a:cubicBezTo>
                    <a:cubicBezTo>
                      <a:pt x="3418" y="2092"/>
                      <a:pt x="3469" y="1939"/>
                      <a:pt x="3469" y="1786"/>
                    </a:cubicBezTo>
                    <a:cubicBezTo>
                      <a:pt x="3469" y="1327"/>
                      <a:pt x="3316" y="919"/>
                      <a:pt x="3061" y="613"/>
                    </a:cubicBezTo>
                    <a:cubicBezTo>
                      <a:pt x="2908" y="460"/>
                      <a:pt x="2755" y="358"/>
                      <a:pt x="2602" y="256"/>
                    </a:cubicBezTo>
                    <a:cubicBezTo>
                      <a:pt x="2551" y="205"/>
                      <a:pt x="2449" y="154"/>
                      <a:pt x="2347" y="103"/>
                    </a:cubicBezTo>
                    <a:cubicBezTo>
                      <a:pt x="2296" y="52"/>
                      <a:pt x="2194" y="52"/>
                      <a:pt x="209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3" name="Google Shape;1751;p33">
                <a:extLst>
                  <a:ext uri="{FF2B5EF4-FFF2-40B4-BE49-F238E27FC236}">
                    <a16:creationId xmlns:a16="http://schemas.microsoft.com/office/drawing/2014/main" id="{2D6B4AEB-DCBB-2679-31F0-6458214E115E}"/>
                  </a:ext>
                </a:extLst>
              </p:cNvPr>
              <p:cNvSpPr/>
              <p:nvPr/>
            </p:nvSpPr>
            <p:spPr>
              <a:xfrm>
                <a:off x="2256613" y="4111802"/>
                <a:ext cx="43780" cy="39327"/>
              </a:xfrm>
              <a:custGeom>
                <a:avLst/>
                <a:gdLst/>
                <a:ahLst/>
                <a:cxnLst/>
                <a:rect l="l" t="t" r="r" b="b"/>
                <a:pathLst>
                  <a:path w="3520" h="3162" extrusionOk="0">
                    <a:moveTo>
                      <a:pt x="2041" y="0"/>
                    </a:moveTo>
                    <a:lnTo>
                      <a:pt x="2041" y="51"/>
                    </a:lnTo>
                    <a:cubicBezTo>
                      <a:pt x="1837" y="102"/>
                      <a:pt x="1684" y="102"/>
                      <a:pt x="1480" y="153"/>
                    </a:cubicBezTo>
                    <a:cubicBezTo>
                      <a:pt x="1378" y="204"/>
                      <a:pt x="1225" y="255"/>
                      <a:pt x="1072" y="357"/>
                    </a:cubicBezTo>
                    <a:cubicBezTo>
                      <a:pt x="1021" y="408"/>
                      <a:pt x="970" y="459"/>
                      <a:pt x="919" y="561"/>
                    </a:cubicBezTo>
                    <a:cubicBezTo>
                      <a:pt x="868" y="612"/>
                      <a:pt x="817" y="714"/>
                      <a:pt x="817" y="867"/>
                    </a:cubicBezTo>
                    <a:lnTo>
                      <a:pt x="766" y="867"/>
                    </a:lnTo>
                    <a:cubicBezTo>
                      <a:pt x="613" y="969"/>
                      <a:pt x="511" y="1071"/>
                      <a:pt x="409" y="1224"/>
                    </a:cubicBezTo>
                    <a:cubicBezTo>
                      <a:pt x="307" y="1275"/>
                      <a:pt x="256" y="1377"/>
                      <a:pt x="205" y="1479"/>
                    </a:cubicBezTo>
                    <a:cubicBezTo>
                      <a:pt x="103" y="1632"/>
                      <a:pt x="52" y="1785"/>
                      <a:pt x="1" y="1989"/>
                    </a:cubicBezTo>
                    <a:cubicBezTo>
                      <a:pt x="1" y="2040"/>
                      <a:pt x="1" y="2142"/>
                      <a:pt x="1" y="2244"/>
                    </a:cubicBezTo>
                    <a:cubicBezTo>
                      <a:pt x="1" y="2397"/>
                      <a:pt x="52" y="2499"/>
                      <a:pt x="154" y="2652"/>
                    </a:cubicBezTo>
                    <a:cubicBezTo>
                      <a:pt x="256" y="2805"/>
                      <a:pt x="409" y="2907"/>
                      <a:pt x="613" y="3009"/>
                    </a:cubicBezTo>
                    <a:cubicBezTo>
                      <a:pt x="766" y="3060"/>
                      <a:pt x="970" y="3111"/>
                      <a:pt x="1123" y="3162"/>
                    </a:cubicBezTo>
                    <a:lnTo>
                      <a:pt x="1837" y="3162"/>
                    </a:lnTo>
                    <a:cubicBezTo>
                      <a:pt x="1990" y="3162"/>
                      <a:pt x="2143" y="3111"/>
                      <a:pt x="2296" y="3111"/>
                    </a:cubicBezTo>
                    <a:cubicBezTo>
                      <a:pt x="2449" y="3060"/>
                      <a:pt x="2551" y="2958"/>
                      <a:pt x="2704" y="2907"/>
                    </a:cubicBezTo>
                    <a:cubicBezTo>
                      <a:pt x="2806" y="2805"/>
                      <a:pt x="2857" y="2754"/>
                      <a:pt x="2959" y="2652"/>
                    </a:cubicBezTo>
                    <a:cubicBezTo>
                      <a:pt x="3010" y="2550"/>
                      <a:pt x="3112" y="2448"/>
                      <a:pt x="3163" y="2346"/>
                    </a:cubicBezTo>
                    <a:cubicBezTo>
                      <a:pt x="3265" y="2142"/>
                      <a:pt x="3316" y="1938"/>
                      <a:pt x="3367" y="1683"/>
                    </a:cubicBezTo>
                    <a:cubicBezTo>
                      <a:pt x="3367" y="1581"/>
                      <a:pt x="3418" y="1428"/>
                      <a:pt x="3418" y="1326"/>
                    </a:cubicBezTo>
                    <a:cubicBezTo>
                      <a:pt x="3418" y="1326"/>
                      <a:pt x="3418" y="1224"/>
                      <a:pt x="3469" y="1224"/>
                    </a:cubicBezTo>
                    <a:cubicBezTo>
                      <a:pt x="3520" y="1071"/>
                      <a:pt x="3520" y="918"/>
                      <a:pt x="3520" y="765"/>
                    </a:cubicBezTo>
                    <a:cubicBezTo>
                      <a:pt x="3469" y="612"/>
                      <a:pt x="3418" y="510"/>
                      <a:pt x="3367" y="357"/>
                    </a:cubicBezTo>
                    <a:cubicBezTo>
                      <a:pt x="3316" y="306"/>
                      <a:pt x="3214" y="255"/>
                      <a:pt x="3163" y="204"/>
                    </a:cubicBezTo>
                    <a:cubicBezTo>
                      <a:pt x="2959" y="51"/>
                      <a:pt x="2755" y="0"/>
                      <a:pt x="2551" y="0"/>
                    </a:cubicBezTo>
                    <a:close/>
                  </a:path>
                </a:pathLst>
              </a:custGeom>
              <a:solidFill>
                <a:srgbClr val="FF3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4" name="Google Shape;1752;p33">
                <a:extLst>
                  <a:ext uri="{FF2B5EF4-FFF2-40B4-BE49-F238E27FC236}">
                    <a16:creationId xmlns:a16="http://schemas.microsoft.com/office/drawing/2014/main" id="{0670F383-7977-DF22-69B6-F898A9F80A22}"/>
                  </a:ext>
                </a:extLst>
              </p:cNvPr>
              <p:cNvSpPr/>
              <p:nvPr/>
            </p:nvSpPr>
            <p:spPr>
              <a:xfrm>
                <a:off x="2124688" y="4232309"/>
                <a:ext cx="338076" cy="259434"/>
              </a:xfrm>
              <a:custGeom>
                <a:avLst/>
                <a:gdLst/>
                <a:ahLst/>
                <a:cxnLst/>
                <a:rect l="l" t="t" r="r" b="b"/>
                <a:pathLst>
                  <a:path w="27182" h="20859" extrusionOk="0">
                    <a:moveTo>
                      <a:pt x="27080" y="1"/>
                    </a:moveTo>
                    <a:cubicBezTo>
                      <a:pt x="26927" y="1"/>
                      <a:pt x="26774" y="103"/>
                      <a:pt x="26621" y="205"/>
                    </a:cubicBezTo>
                    <a:cubicBezTo>
                      <a:pt x="25550" y="1429"/>
                      <a:pt x="24632" y="2704"/>
                      <a:pt x="23867" y="4132"/>
                    </a:cubicBezTo>
                    <a:cubicBezTo>
                      <a:pt x="23408" y="4896"/>
                      <a:pt x="22949" y="5712"/>
                      <a:pt x="22388" y="6426"/>
                    </a:cubicBezTo>
                    <a:cubicBezTo>
                      <a:pt x="21470" y="7701"/>
                      <a:pt x="20348" y="8823"/>
                      <a:pt x="19124" y="9843"/>
                    </a:cubicBezTo>
                    <a:cubicBezTo>
                      <a:pt x="17645" y="11016"/>
                      <a:pt x="16064" y="11985"/>
                      <a:pt x="14382" y="12750"/>
                    </a:cubicBezTo>
                    <a:cubicBezTo>
                      <a:pt x="13668" y="13056"/>
                      <a:pt x="12954" y="13311"/>
                      <a:pt x="12240" y="13566"/>
                    </a:cubicBezTo>
                    <a:cubicBezTo>
                      <a:pt x="11475" y="13821"/>
                      <a:pt x="10659" y="14025"/>
                      <a:pt x="9843" y="14127"/>
                    </a:cubicBezTo>
                    <a:cubicBezTo>
                      <a:pt x="8619" y="14331"/>
                      <a:pt x="7395" y="14382"/>
                      <a:pt x="6222" y="14484"/>
                    </a:cubicBezTo>
                    <a:cubicBezTo>
                      <a:pt x="4284" y="14535"/>
                      <a:pt x="2397" y="14790"/>
                      <a:pt x="510" y="15249"/>
                    </a:cubicBezTo>
                    <a:cubicBezTo>
                      <a:pt x="306" y="15300"/>
                      <a:pt x="204" y="15453"/>
                      <a:pt x="102" y="15606"/>
                    </a:cubicBezTo>
                    <a:cubicBezTo>
                      <a:pt x="0" y="15759"/>
                      <a:pt x="0" y="15912"/>
                      <a:pt x="51" y="16116"/>
                    </a:cubicBezTo>
                    <a:cubicBezTo>
                      <a:pt x="153" y="16371"/>
                      <a:pt x="306" y="16575"/>
                      <a:pt x="459" y="16830"/>
                    </a:cubicBezTo>
                    <a:cubicBezTo>
                      <a:pt x="1122" y="17034"/>
                      <a:pt x="1785" y="17289"/>
                      <a:pt x="2448" y="17493"/>
                    </a:cubicBezTo>
                    <a:cubicBezTo>
                      <a:pt x="5049" y="18411"/>
                      <a:pt x="7395" y="19074"/>
                      <a:pt x="9639" y="19584"/>
                    </a:cubicBezTo>
                    <a:cubicBezTo>
                      <a:pt x="12036" y="20196"/>
                      <a:pt x="14535" y="20604"/>
                      <a:pt x="17084" y="20808"/>
                    </a:cubicBezTo>
                    <a:cubicBezTo>
                      <a:pt x="17696" y="20808"/>
                      <a:pt x="18359" y="20859"/>
                      <a:pt x="18971" y="20859"/>
                    </a:cubicBezTo>
                    <a:cubicBezTo>
                      <a:pt x="20807" y="20859"/>
                      <a:pt x="22592" y="20655"/>
                      <a:pt x="24326" y="20196"/>
                    </a:cubicBezTo>
                    <a:cubicBezTo>
                      <a:pt x="24377" y="20247"/>
                      <a:pt x="24479" y="20298"/>
                      <a:pt x="24581" y="20298"/>
                    </a:cubicBezTo>
                    <a:cubicBezTo>
                      <a:pt x="24683" y="20298"/>
                      <a:pt x="24836" y="20196"/>
                      <a:pt x="24887" y="20043"/>
                    </a:cubicBezTo>
                    <a:cubicBezTo>
                      <a:pt x="24989" y="19992"/>
                      <a:pt x="25091" y="19839"/>
                      <a:pt x="25040" y="19686"/>
                    </a:cubicBezTo>
                    <a:cubicBezTo>
                      <a:pt x="25754" y="17442"/>
                      <a:pt x="26264" y="15045"/>
                      <a:pt x="26468" y="12699"/>
                    </a:cubicBezTo>
                    <a:cubicBezTo>
                      <a:pt x="26621" y="11067"/>
                      <a:pt x="26723" y="9435"/>
                      <a:pt x="26774" y="7854"/>
                    </a:cubicBezTo>
                    <a:lnTo>
                      <a:pt x="26774" y="7803"/>
                    </a:lnTo>
                    <a:cubicBezTo>
                      <a:pt x="26825" y="6987"/>
                      <a:pt x="26876" y="5967"/>
                      <a:pt x="26978" y="4998"/>
                    </a:cubicBezTo>
                    <a:cubicBezTo>
                      <a:pt x="26978" y="4845"/>
                      <a:pt x="26978" y="4743"/>
                      <a:pt x="26978" y="4591"/>
                    </a:cubicBezTo>
                    <a:lnTo>
                      <a:pt x="26978" y="4438"/>
                    </a:lnTo>
                    <a:lnTo>
                      <a:pt x="26978" y="4336"/>
                    </a:lnTo>
                    <a:cubicBezTo>
                      <a:pt x="26978" y="3928"/>
                      <a:pt x="27080" y="3418"/>
                      <a:pt x="27080" y="3010"/>
                    </a:cubicBezTo>
                    <a:cubicBezTo>
                      <a:pt x="27131" y="2296"/>
                      <a:pt x="27131" y="1633"/>
                      <a:pt x="27182" y="868"/>
                    </a:cubicBezTo>
                    <a:lnTo>
                      <a:pt x="27182" y="1"/>
                    </a:ln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5" name="Google Shape;1753;p33">
                <a:extLst>
                  <a:ext uri="{FF2B5EF4-FFF2-40B4-BE49-F238E27FC236}">
                    <a16:creationId xmlns:a16="http://schemas.microsoft.com/office/drawing/2014/main" id="{7C41B6A1-DA0B-E738-7515-607F2BB17B9C}"/>
                  </a:ext>
                </a:extLst>
              </p:cNvPr>
              <p:cNvSpPr/>
              <p:nvPr/>
            </p:nvSpPr>
            <p:spPr>
              <a:xfrm>
                <a:off x="2574391" y="3220630"/>
                <a:ext cx="123069" cy="190294"/>
              </a:xfrm>
              <a:custGeom>
                <a:avLst/>
                <a:gdLst/>
                <a:ahLst/>
                <a:cxnLst/>
                <a:rect l="l" t="t" r="r" b="b"/>
                <a:pathLst>
                  <a:path w="9895" h="15300" extrusionOk="0">
                    <a:moveTo>
                      <a:pt x="7497" y="0"/>
                    </a:moveTo>
                    <a:cubicBezTo>
                      <a:pt x="7038" y="51"/>
                      <a:pt x="6630" y="102"/>
                      <a:pt x="6222" y="255"/>
                    </a:cubicBezTo>
                    <a:cubicBezTo>
                      <a:pt x="5763" y="408"/>
                      <a:pt x="5355" y="612"/>
                      <a:pt x="4998" y="867"/>
                    </a:cubicBezTo>
                    <a:cubicBezTo>
                      <a:pt x="4590" y="1122"/>
                      <a:pt x="4233" y="1377"/>
                      <a:pt x="3927" y="1683"/>
                    </a:cubicBezTo>
                    <a:cubicBezTo>
                      <a:pt x="3570" y="2040"/>
                      <a:pt x="3213" y="2397"/>
                      <a:pt x="2907" y="2805"/>
                    </a:cubicBezTo>
                    <a:cubicBezTo>
                      <a:pt x="2295" y="3570"/>
                      <a:pt x="1734" y="4488"/>
                      <a:pt x="1326" y="5406"/>
                    </a:cubicBezTo>
                    <a:cubicBezTo>
                      <a:pt x="919" y="6375"/>
                      <a:pt x="562" y="7344"/>
                      <a:pt x="307" y="8364"/>
                    </a:cubicBezTo>
                    <a:cubicBezTo>
                      <a:pt x="103" y="9282"/>
                      <a:pt x="1" y="10251"/>
                      <a:pt x="1" y="11220"/>
                    </a:cubicBezTo>
                    <a:cubicBezTo>
                      <a:pt x="1" y="11628"/>
                      <a:pt x="52" y="12036"/>
                      <a:pt x="154" y="12444"/>
                    </a:cubicBezTo>
                    <a:cubicBezTo>
                      <a:pt x="205" y="12801"/>
                      <a:pt x="358" y="13209"/>
                      <a:pt x="511" y="13566"/>
                    </a:cubicBezTo>
                    <a:cubicBezTo>
                      <a:pt x="664" y="13872"/>
                      <a:pt x="868" y="14178"/>
                      <a:pt x="1123" y="14433"/>
                    </a:cubicBezTo>
                    <a:cubicBezTo>
                      <a:pt x="1479" y="14892"/>
                      <a:pt x="1989" y="15147"/>
                      <a:pt x="2601" y="15300"/>
                    </a:cubicBezTo>
                    <a:lnTo>
                      <a:pt x="2703" y="15300"/>
                    </a:lnTo>
                    <a:cubicBezTo>
                      <a:pt x="3009" y="14892"/>
                      <a:pt x="3315" y="14535"/>
                      <a:pt x="3570" y="14127"/>
                    </a:cubicBezTo>
                    <a:cubicBezTo>
                      <a:pt x="6528" y="9996"/>
                      <a:pt x="8874" y="5406"/>
                      <a:pt x="9894" y="510"/>
                    </a:cubicBezTo>
                    <a:cubicBezTo>
                      <a:pt x="9792" y="459"/>
                      <a:pt x="9690" y="408"/>
                      <a:pt x="9588" y="357"/>
                    </a:cubicBezTo>
                    <a:cubicBezTo>
                      <a:pt x="9333" y="255"/>
                      <a:pt x="9078" y="204"/>
                      <a:pt x="8823" y="153"/>
                    </a:cubicBezTo>
                    <a:cubicBezTo>
                      <a:pt x="8466" y="51"/>
                      <a:pt x="8109" y="0"/>
                      <a:pt x="7701"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6" name="Google Shape;1754;p33">
                <a:extLst>
                  <a:ext uri="{FF2B5EF4-FFF2-40B4-BE49-F238E27FC236}">
                    <a16:creationId xmlns:a16="http://schemas.microsoft.com/office/drawing/2014/main" id="{AC1D1014-AC48-8556-25E1-232A6AAA99FF}"/>
                  </a:ext>
                </a:extLst>
              </p:cNvPr>
              <p:cNvSpPr/>
              <p:nvPr/>
            </p:nvSpPr>
            <p:spPr>
              <a:xfrm>
                <a:off x="2785604" y="2464555"/>
                <a:ext cx="774483" cy="714223"/>
              </a:xfrm>
              <a:custGeom>
                <a:avLst/>
                <a:gdLst/>
                <a:ahLst/>
                <a:cxnLst/>
                <a:rect l="l" t="t" r="r" b="b"/>
                <a:pathLst>
                  <a:path w="62270" h="57425" extrusionOk="0">
                    <a:moveTo>
                      <a:pt x="11424" y="1"/>
                    </a:moveTo>
                    <a:cubicBezTo>
                      <a:pt x="11322" y="52"/>
                      <a:pt x="11220" y="103"/>
                      <a:pt x="11169" y="205"/>
                    </a:cubicBezTo>
                    <a:cubicBezTo>
                      <a:pt x="11169" y="256"/>
                      <a:pt x="11169" y="307"/>
                      <a:pt x="11169" y="358"/>
                    </a:cubicBezTo>
                    <a:cubicBezTo>
                      <a:pt x="9486" y="5050"/>
                      <a:pt x="7905" y="9588"/>
                      <a:pt x="6529" y="13923"/>
                    </a:cubicBezTo>
                    <a:cubicBezTo>
                      <a:pt x="6529" y="13923"/>
                      <a:pt x="6529" y="13974"/>
                      <a:pt x="6529" y="13974"/>
                    </a:cubicBezTo>
                    <a:lnTo>
                      <a:pt x="6478" y="14127"/>
                    </a:lnTo>
                    <a:lnTo>
                      <a:pt x="6478" y="14229"/>
                    </a:lnTo>
                    <a:cubicBezTo>
                      <a:pt x="4897" y="19176"/>
                      <a:pt x="3469" y="23970"/>
                      <a:pt x="2347" y="28560"/>
                    </a:cubicBezTo>
                    <a:cubicBezTo>
                      <a:pt x="1480" y="31874"/>
                      <a:pt x="715" y="35189"/>
                      <a:pt x="103" y="38351"/>
                    </a:cubicBezTo>
                    <a:cubicBezTo>
                      <a:pt x="103" y="38402"/>
                      <a:pt x="103" y="38453"/>
                      <a:pt x="103" y="38504"/>
                    </a:cubicBezTo>
                    <a:lnTo>
                      <a:pt x="103" y="38555"/>
                    </a:lnTo>
                    <a:cubicBezTo>
                      <a:pt x="103" y="38708"/>
                      <a:pt x="52" y="38810"/>
                      <a:pt x="1" y="38963"/>
                    </a:cubicBezTo>
                    <a:cubicBezTo>
                      <a:pt x="1" y="39065"/>
                      <a:pt x="1" y="39167"/>
                      <a:pt x="52" y="39218"/>
                    </a:cubicBezTo>
                    <a:cubicBezTo>
                      <a:pt x="103" y="39269"/>
                      <a:pt x="205" y="39320"/>
                      <a:pt x="307" y="39371"/>
                    </a:cubicBezTo>
                    <a:lnTo>
                      <a:pt x="358" y="39371"/>
                    </a:lnTo>
                    <a:cubicBezTo>
                      <a:pt x="511" y="39371"/>
                      <a:pt x="664" y="39269"/>
                      <a:pt x="664" y="39065"/>
                    </a:cubicBezTo>
                    <a:lnTo>
                      <a:pt x="664" y="39014"/>
                    </a:lnTo>
                    <a:cubicBezTo>
                      <a:pt x="5662" y="41564"/>
                      <a:pt x="10761" y="43859"/>
                      <a:pt x="16014" y="45848"/>
                    </a:cubicBezTo>
                    <a:cubicBezTo>
                      <a:pt x="20910" y="47786"/>
                      <a:pt x="25959" y="49469"/>
                      <a:pt x="30803" y="51203"/>
                    </a:cubicBezTo>
                    <a:lnTo>
                      <a:pt x="32333" y="51764"/>
                    </a:lnTo>
                    <a:cubicBezTo>
                      <a:pt x="37586" y="53600"/>
                      <a:pt x="42788" y="55384"/>
                      <a:pt x="47888" y="57424"/>
                    </a:cubicBezTo>
                    <a:lnTo>
                      <a:pt x="47990" y="57424"/>
                    </a:lnTo>
                    <a:cubicBezTo>
                      <a:pt x="48092" y="57424"/>
                      <a:pt x="48194" y="57373"/>
                      <a:pt x="48296" y="57271"/>
                    </a:cubicBezTo>
                    <a:cubicBezTo>
                      <a:pt x="48296" y="57271"/>
                      <a:pt x="48347" y="57220"/>
                      <a:pt x="48347" y="57169"/>
                    </a:cubicBezTo>
                    <a:cubicBezTo>
                      <a:pt x="50285" y="51203"/>
                      <a:pt x="51764" y="46664"/>
                      <a:pt x="53191" y="42431"/>
                    </a:cubicBezTo>
                    <a:cubicBezTo>
                      <a:pt x="54976" y="37127"/>
                      <a:pt x="56659" y="32333"/>
                      <a:pt x="58291" y="27795"/>
                    </a:cubicBezTo>
                    <a:cubicBezTo>
                      <a:pt x="59566" y="24225"/>
                      <a:pt x="60892" y="20757"/>
                      <a:pt x="62218" y="17442"/>
                    </a:cubicBezTo>
                    <a:cubicBezTo>
                      <a:pt x="62269" y="17238"/>
                      <a:pt x="62218" y="17085"/>
                      <a:pt x="62065" y="16983"/>
                    </a:cubicBezTo>
                    <a:cubicBezTo>
                      <a:pt x="62014" y="16932"/>
                      <a:pt x="61963" y="16881"/>
                      <a:pt x="61912" y="16881"/>
                    </a:cubicBezTo>
                    <a:cubicBezTo>
                      <a:pt x="59158" y="15657"/>
                      <a:pt x="56302" y="14637"/>
                      <a:pt x="53395" y="13923"/>
                    </a:cubicBezTo>
                    <a:cubicBezTo>
                      <a:pt x="52376" y="13617"/>
                      <a:pt x="51407" y="13362"/>
                      <a:pt x="50438" y="13107"/>
                    </a:cubicBezTo>
                    <a:cubicBezTo>
                      <a:pt x="48551" y="12597"/>
                      <a:pt x="46562" y="12036"/>
                      <a:pt x="44624" y="11424"/>
                    </a:cubicBezTo>
                    <a:cubicBezTo>
                      <a:pt x="43910" y="11220"/>
                      <a:pt x="43145" y="10965"/>
                      <a:pt x="42431" y="10710"/>
                    </a:cubicBezTo>
                    <a:lnTo>
                      <a:pt x="42329" y="10659"/>
                    </a:lnTo>
                    <a:lnTo>
                      <a:pt x="39983" y="9894"/>
                    </a:lnTo>
                    <a:cubicBezTo>
                      <a:pt x="38606" y="9435"/>
                      <a:pt x="37178" y="8925"/>
                      <a:pt x="35291" y="8262"/>
                    </a:cubicBezTo>
                    <a:lnTo>
                      <a:pt x="31364" y="6835"/>
                    </a:lnTo>
                    <a:cubicBezTo>
                      <a:pt x="29580" y="6172"/>
                      <a:pt x="27744" y="5560"/>
                      <a:pt x="25959" y="4897"/>
                    </a:cubicBezTo>
                    <a:cubicBezTo>
                      <a:pt x="23664" y="4132"/>
                      <a:pt x="21318" y="3316"/>
                      <a:pt x="19074" y="2602"/>
                    </a:cubicBezTo>
                    <a:cubicBezTo>
                      <a:pt x="16677" y="1786"/>
                      <a:pt x="14229" y="970"/>
                      <a:pt x="11832" y="103"/>
                    </a:cubicBezTo>
                    <a:cubicBezTo>
                      <a:pt x="11781" y="52"/>
                      <a:pt x="11730" y="52"/>
                      <a:pt x="11730" y="1"/>
                    </a:cubicBezTo>
                    <a:close/>
                  </a:path>
                </a:pathLst>
              </a:custGeom>
              <a:solidFill>
                <a:srgbClr val="EFD8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7" name="Google Shape;1755;p33">
                <a:extLst>
                  <a:ext uri="{FF2B5EF4-FFF2-40B4-BE49-F238E27FC236}">
                    <a16:creationId xmlns:a16="http://schemas.microsoft.com/office/drawing/2014/main" id="{05417FC0-0D89-566D-9F63-DD16C5A473C7}"/>
                  </a:ext>
                </a:extLst>
              </p:cNvPr>
              <p:cNvSpPr/>
              <p:nvPr/>
            </p:nvSpPr>
            <p:spPr>
              <a:xfrm>
                <a:off x="2976532" y="2666900"/>
                <a:ext cx="260068" cy="228353"/>
              </a:xfrm>
              <a:custGeom>
                <a:avLst/>
                <a:gdLst/>
                <a:ahLst/>
                <a:cxnLst/>
                <a:rect l="l" t="t" r="r" b="b"/>
                <a:pathLst>
                  <a:path w="20910" h="18360" extrusionOk="0">
                    <a:moveTo>
                      <a:pt x="8313" y="6783"/>
                    </a:moveTo>
                    <a:cubicBezTo>
                      <a:pt x="8466" y="6783"/>
                      <a:pt x="8670" y="6834"/>
                      <a:pt x="8823" y="6834"/>
                    </a:cubicBezTo>
                    <a:cubicBezTo>
                      <a:pt x="8976" y="6885"/>
                      <a:pt x="9180" y="6987"/>
                      <a:pt x="9333" y="7038"/>
                    </a:cubicBezTo>
                    <a:cubicBezTo>
                      <a:pt x="9537" y="7191"/>
                      <a:pt x="9792" y="7344"/>
                      <a:pt x="9996" y="7548"/>
                    </a:cubicBezTo>
                    <a:cubicBezTo>
                      <a:pt x="10506" y="8058"/>
                      <a:pt x="10914" y="8670"/>
                      <a:pt x="11322" y="9333"/>
                    </a:cubicBezTo>
                    <a:lnTo>
                      <a:pt x="11628" y="9894"/>
                    </a:lnTo>
                    <a:cubicBezTo>
                      <a:pt x="11730" y="10098"/>
                      <a:pt x="11883" y="10353"/>
                      <a:pt x="12036" y="10557"/>
                    </a:cubicBezTo>
                    <a:cubicBezTo>
                      <a:pt x="12240" y="10914"/>
                      <a:pt x="12444" y="11271"/>
                      <a:pt x="12699" y="11577"/>
                    </a:cubicBezTo>
                    <a:cubicBezTo>
                      <a:pt x="12801" y="11730"/>
                      <a:pt x="12954" y="11832"/>
                      <a:pt x="13158" y="11832"/>
                    </a:cubicBezTo>
                    <a:lnTo>
                      <a:pt x="13209" y="11832"/>
                    </a:lnTo>
                    <a:cubicBezTo>
                      <a:pt x="13311" y="11832"/>
                      <a:pt x="13413" y="11781"/>
                      <a:pt x="13464" y="11781"/>
                    </a:cubicBezTo>
                    <a:cubicBezTo>
                      <a:pt x="13617" y="11730"/>
                      <a:pt x="13668" y="11628"/>
                      <a:pt x="13770" y="11526"/>
                    </a:cubicBezTo>
                    <a:cubicBezTo>
                      <a:pt x="13872" y="11322"/>
                      <a:pt x="14025" y="11067"/>
                      <a:pt x="14127" y="10812"/>
                    </a:cubicBezTo>
                    <a:cubicBezTo>
                      <a:pt x="14229" y="10557"/>
                      <a:pt x="14331" y="10404"/>
                      <a:pt x="14432" y="10149"/>
                    </a:cubicBezTo>
                    <a:cubicBezTo>
                      <a:pt x="14585" y="9945"/>
                      <a:pt x="14687" y="9741"/>
                      <a:pt x="14840" y="9537"/>
                    </a:cubicBezTo>
                    <a:cubicBezTo>
                      <a:pt x="14942" y="9486"/>
                      <a:pt x="14993" y="9435"/>
                      <a:pt x="15095" y="9384"/>
                    </a:cubicBezTo>
                    <a:lnTo>
                      <a:pt x="15248" y="9333"/>
                    </a:lnTo>
                    <a:lnTo>
                      <a:pt x="15605" y="9333"/>
                    </a:lnTo>
                    <a:cubicBezTo>
                      <a:pt x="15656" y="9333"/>
                      <a:pt x="15707" y="9333"/>
                      <a:pt x="15758" y="9384"/>
                    </a:cubicBezTo>
                    <a:cubicBezTo>
                      <a:pt x="15809" y="9435"/>
                      <a:pt x="15860" y="9486"/>
                      <a:pt x="15911" y="9537"/>
                    </a:cubicBezTo>
                    <a:cubicBezTo>
                      <a:pt x="16013" y="9588"/>
                      <a:pt x="16064" y="9741"/>
                      <a:pt x="16166" y="9843"/>
                    </a:cubicBezTo>
                    <a:cubicBezTo>
                      <a:pt x="16268" y="10047"/>
                      <a:pt x="16370" y="10302"/>
                      <a:pt x="16472" y="10557"/>
                    </a:cubicBezTo>
                    <a:cubicBezTo>
                      <a:pt x="16574" y="11016"/>
                      <a:pt x="16625" y="11475"/>
                      <a:pt x="16676" y="11985"/>
                    </a:cubicBezTo>
                    <a:cubicBezTo>
                      <a:pt x="16676" y="12342"/>
                      <a:pt x="16625" y="12750"/>
                      <a:pt x="16574" y="13107"/>
                    </a:cubicBezTo>
                    <a:cubicBezTo>
                      <a:pt x="16523" y="13362"/>
                      <a:pt x="16421" y="13566"/>
                      <a:pt x="16370" y="13821"/>
                    </a:cubicBezTo>
                    <a:lnTo>
                      <a:pt x="16268" y="13821"/>
                    </a:lnTo>
                    <a:cubicBezTo>
                      <a:pt x="16064" y="13719"/>
                      <a:pt x="15911" y="13668"/>
                      <a:pt x="15707" y="13617"/>
                    </a:cubicBezTo>
                    <a:lnTo>
                      <a:pt x="15605" y="13566"/>
                    </a:lnTo>
                    <a:cubicBezTo>
                      <a:pt x="15299" y="13464"/>
                      <a:pt x="15044" y="13362"/>
                      <a:pt x="14738" y="13260"/>
                    </a:cubicBezTo>
                    <a:lnTo>
                      <a:pt x="14280" y="13107"/>
                    </a:lnTo>
                    <a:cubicBezTo>
                      <a:pt x="13311" y="12750"/>
                      <a:pt x="12342" y="12342"/>
                      <a:pt x="11169" y="11832"/>
                    </a:cubicBezTo>
                    <a:cubicBezTo>
                      <a:pt x="9996" y="11322"/>
                      <a:pt x="8772" y="10812"/>
                      <a:pt x="7650" y="10302"/>
                    </a:cubicBezTo>
                    <a:lnTo>
                      <a:pt x="5763" y="9435"/>
                    </a:lnTo>
                    <a:cubicBezTo>
                      <a:pt x="5916" y="9078"/>
                      <a:pt x="6069" y="8721"/>
                      <a:pt x="6273" y="8364"/>
                    </a:cubicBezTo>
                    <a:cubicBezTo>
                      <a:pt x="6426" y="8007"/>
                      <a:pt x="6630" y="7701"/>
                      <a:pt x="6885" y="7446"/>
                    </a:cubicBezTo>
                    <a:cubicBezTo>
                      <a:pt x="7038" y="7293"/>
                      <a:pt x="7191" y="7140"/>
                      <a:pt x="7395" y="7038"/>
                    </a:cubicBezTo>
                    <a:cubicBezTo>
                      <a:pt x="7548" y="6987"/>
                      <a:pt x="7650" y="6936"/>
                      <a:pt x="7803" y="6885"/>
                    </a:cubicBezTo>
                    <a:cubicBezTo>
                      <a:pt x="7956" y="6834"/>
                      <a:pt x="8160" y="6783"/>
                      <a:pt x="8313" y="6783"/>
                    </a:cubicBezTo>
                    <a:close/>
                    <a:moveTo>
                      <a:pt x="7956" y="0"/>
                    </a:moveTo>
                    <a:cubicBezTo>
                      <a:pt x="7497" y="51"/>
                      <a:pt x="7038" y="153"/>
                      <a:pt x="6579" y="357"/>
                    </a:cubicBezTo>
                    <a:cubicBezTo>
                      <a:pt x="6018" y="561"/>
                      <a:pt x="5559" y="816"/>
                      <a:pt x="5049" y="1122"/>
                    </a:cubicBezTo>
                    <a:cubicBezTo>
                      <a:pt x="4131" y="1734"/>
                      <a:pt x="3366" y="2499"/>
                      <a:pt x="2703" y="3366"/>
                    </a:cubicBezTo>
                    <a:cubicBezTo>
                      <a:pt x="2040" y="4233"/>
                      <a:pt x="1530" y="5151"/>
                      <a:pt x="1122" y="6171"/>
                    </a:cubicBezTo>
                    <a:cubicBezTo>
                      <a:pt x="765" y="7140"/>
                      <a:pt x="459" y="8211"/>
                      <a:pt x="306" y="9282"/>
                    </a:cubicBezTo>
                    <a:cubicBezTo>
                      <a:pt x="255" y="9588"/>
                      <a:pt x="204" y="9894"/>
                      <a:pt x="153" y="10251"/>
                    </a:cubicBezTo>
                    <a:cubicBezTo>
                      <a:pt x="153" y="10302"/>
                      <a:pt x="153" y="10404"/>
                      <a:pt x="153" y="10506"/>
                    </a:cubicBezTo>
                    <a:cubicBezTo>
                      <a:pt x="0" y="10761"/>
                      <a:pt x="51" y="11169"/>
                      <a:pt x="357" y="11373"/>
                    </a:cubicBezTo>
                    <a:cubicBezTo>
                      <a:pt x="1224" y="12036"/>
                      <a:pt x="2193" y="12648"/>
                      <a:pt x="3162" y="13158"/>
                    </a:cubicBezTo>
                    <a:cubicBezTo>
                      <a:pt x="4080" y="13617"/>
                      <a:pt x="5049" y="14076"/>
                      <a:pt x="6273" y="14534"/>
                    </a:cubicBezTo>
                    <a:cubicBezTo>
                      <a:pt x="7497" y="15044"/>
                      <a:pt x="8925" y="15503"/>
                      <a:pt x="10200" y="15962"/>
                    </a:cubicBezTo>
                    <a:cubicBezTo>
                      <a:pt x="10965" y="16217"/>
                      <a:pt x="11781" y="16523"/>
                      <a:pt x="12546" y="16778"/>
                    </a:cubicBezTo>
                    <a:cubicBezTo>
                      <a:pt x="12903" y="16931"/>
                      <a:pt x="13311" y="17084"/>
                      <a:pt x="13668" y="17237"/>
                    </a:cubicBezTo>
                    <a:cubicBezTo>
                      <a:pt x="14025" y="17390"/>
                      <a:pt x="14229" y="17492"/>
                      <a:pt x="14534" y="17594"/>
                    </a:cubicBezTo>
                    <a:cubicBezTo>
                      <a:pt x="15350" y="17900"/>
                      <a:pt x="16217" y="18155"/>
                      <a:pt x="17084" y="18308"/>
                    </a:cubicBezTo>
                    <a:cubicBezTo>
                      <a:pt x="17237" y="18359"/>
                      <a:pt x="17441" y="18359"/>
                      <a:pt x="17594" y="18359"/>
                    </a:cubicBezTo>
                    <a:lnTo>
                      <a:pt x="17696" y="18359"/>
                    </a:lnTo>
                    <a:cubicBezTo>
                      <a:pt x="17900" y="18359"/>
                      <a:pt x="18053" y="18359"/>
                      <a:pt x="18206" y="18308"/>
                    </a:cubicBezTo>
                    <a:cubicBezTo>
                      <a:pt x="18563" y="18257"/>
                      <a:pt x="18869" y="18104"/>
                      <a:pt x="19124" y="17900"/>
                    </a:cubicBezTo>
                    <a:cubicBezTo>
                      <a:pt x="19583" y="17492"/>
                      <a:pt x="19940" y="16931"/>
                      <a:pt x="20195" y="16370"/>
                    </a:cubicBezTo>
                    <a:cubicBezTo>
                      <a:pt x="20297" y="16064"/>
                      <a:pt x="20399" y="15758"/>
                      <a:pt x="20450" y="15452"/>
                    </a:cubicBezTo>
                    <a:cubicBezTo>
                      <a:pt x="20552" y="15044"/>
                      <a:pt x="20654" y="14636"/>
                      <a:pt x="20705" y="14279"/>
                    </a:cubicBezTo>
                    <a:cubicBezTo>
                      <a:pt x="20807" y="13515"/>
                      <a:pt x="20858" y="12750"/>
                      <a:pt x="20858" y="11985"/>
                    </a:cubicBezTo>
                    <a:cubicBezTo>
                      <a:pt x="20909" y="10404"/>
                      <a:pt x="20807" y="8823"/>
                      <a:pt x="20501" y="7242"/>
                    </a:cubicBezTo>
                    <a:cubicBezTo>
                      <a:pt x="20399" y="6630"/>
                      <a:pt x="20195" y="6018"/>
                      <a:pt x="19991" y="5457"/>
                    </a:cubicBezTo>
                    <a:cubicBezTo>
                      <a:pt x="19889" y="5202"/>
                      <a:pt x="19787" y="4947"/>
                      <a:pt x="19634" y="4743"/>
                    </a:cubicBezTo>
                    <a:cubicBezTo>
                      <a:pt x="19532" y="4539"/>
                      <a:pt x="19379" y="4386"/>
                      <a:pt x="19226" y="4233"/>
                    </a:cubicBezTo>
                    <a:cubicBezTo>
                      <a:pt x="19073" y="4029"/>
                      <a:pt x="18869" y="3825"/>
                      <a:pt x="18614" y="3723"/>
                    </a:cubicBezTo>
                    <a:cubicBezTo>
                      <a:pt x="18257" y="3468"/>
                      <a:pt x="17798" y="3264"/>
                      <a:pt x="17339" y="3213"/>
                    </a:cubicBezTo>
                    <a:lnTo>
                      <a:pt x="16676" y="3213"/>
                    </a:lnTo>
                    <a:cubicBezTo>
                      <a:pt x="16472" y="3264"/>
                      <a:pt x="16268" y="3264"/>
                      <a:pt x="16064" y="3315"/>
                    </a:cubicBezTo>
                    <a:cubicBezTo>
                      <a:pt x="15146" y="3570"/>
                      <a:pt x="14331" y="4029"/>
                      <a:pt x="13617" y="4641"/>
                    </a:cubicBezTo>
                    <a:cubicBezTo>
                      <a:pt x="13413" y="4845"/>
                      <a:pt x="13209" y="5049"/>
                      <a:pt x="13005" y="5304"/>
                    </a:cubicBezTo>
                    <a:cubicBezTo>
                      <a:pt x="13005" y="5151"/>
                      <a:pt x="12954" y="4947"/>
                      <a:pt x="12903" y="4794"/>
                    </a:cubicBezTo>
                    <a:cubicBezTo>
                      <a:pt x="12750" y="3978"/>
                      <a:pt x="12444" y="3162"/>
                      <a:pt x="12036" y="2397"/>
                    </a:cubicBezTo>
                    <a:cubicBezTo>
                      <a:pt x="11679" y="1683"/>
                      <a:pt x="11118" y="1020"/>
                      <a:pt x="10404" y="561"/>
                    </a:cubicBezTo>
                    <a:cubicBezTo>
                      <a:pt x="10251" y="459"/>
                      <a:pt x="10047" y="357"/>
                      <a:pt x="9843" y="306"/>
                    </a:cubicBezTo>
                    <a:cubicBezTo>
                      <a:pt x="9639" y="204"/>
                      <a:pt x="9435" y="153"/>
                      <a:pt x="9231" y="102"/>
                    </a:cubicBezTo>
                    <a:cubicBezTo>
                      <a:pt x="8976" y="51"/>
                      <a:pt x="8721" y="0"/>
                      <a:pt x="84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8" name="Google Shape;1756;p33">
                <a:extLst>
                  <a:ext uri="{FF2B5EF4-FFF2-40B4-BE49-F238E27FC236}">
                    <a16:creationId xmlns:a16="http://schemas.microsoft.com/office/drawing/2014/main" id="{71C86E1C-13CA-55CB-BA5C-F247C6F1867F}"/>
                  </a:ext>
                </a:extLst>
              </p:cNvPr>
              <p:cNvSpPr/>
              <p:nvPr/>
            </p:nvSpPr>
            <p:spPr>
              <a:xfrm>
                <a:off x="3241663" y="2740468"/>
                <a:ext cx="140183" cy="269583"/>
              </a:xfrm>
              <a:custGeom>
                <a:avLst/>
                <a:gdLst/>
                <a:ahLst/>
                <a:cxnLst/>
                <a:rect l="l" t="t" r="r" b="b"/>
                <a:pathLst>
                  <a:path w="11271" h="21675" extrusionOk="0">
                    <a:moveTo>
                      <a:pt x="6885" y="1"/>
                    </a:moveTo>
                    <a:cubicBezTo>
                      <a:pt x="6897" y="1"/>
                      <a:pt x="6910" y="1"/>
                      <a:pt x="6922" y="1"/>
                    </a:cubicBezTo>
                    <a:lnTo>
                      <a:pt x="6922" y="1"/>
                    </a:lnTo>
                    <a:cubicBezTo>
                      <a:pt x="6927" y="1"/>
                      <a:pt x="6931" y="1"/>
                      <a:pt x="6936" y="1"/>
                    </a:cubicBezTo>
                    <a:close/>
                    <a:moveTo>
                      <a:pt x="6922" y="1"/>
                    </a:moveTo>
                    <a:cubicBezTo>
                      <a:pt x="6672" y="4"/>
                      <a:pt x="6424" y="107"/>
                      <a:pt x="6324" y="358"/>
                    </a:cubicBezTo>
                    <a:cubicBezTo>
                      <a:pt x="4182" y="4744"/>
                      <a:pt x="2907" y="9537"/>
                      <a:pt x="1632" y="14178"/>
                    </a:cubicBezTo>
                    <a:lnTo>
                      <a:pt x="1428" y="14943"/>
                    </a:lnTo>
                    <a:cubicBezTo>
                      <a:pt x="1020" y="16422"/>
                      <a:pt x="561" y="18156"/>
                      <a:pt x="51" y="19890"/>
                    </a:cubicBezTo>
                    <a:cubicBezTo>
                      <a:pt x="0" y="20043"/>
                      <a:pt x="51" y="20196"/>
                      <a:pt x="153" y="20349"/>
                    </a:cubicBezTo>
                    <a:cubicBezTo>
                      <a:pt x="204" y="20502"/>
                      <a:pt x="357" y="20604"/>
                      <a:pt x="561" y="20655"/>
                    </a:cubicBezTo>
                    <a:lnTo>
                      <a:pt x="765" y="20655"/>
                    </a:lnTo>
                    <a:lnTo>
                      <a:pt x="867" y="20706"/>
                    </a:lnTo>
                    <a:lnTo>
                      <a:pt x="1122" y="20808"/>
                    </a:lnTo>
                    <a:lnTo>
                      <a:pt x="1785" y="21063"/>
                    </a:lnTo>
                    <a:cubicBezTo>
                      <a:pt x="2040" y="21165"/>
                      <a:pt x="2346" y="21267"/>
                      <a:pt x="2601" y="21369"/>
                    </a:cubicBezTo>
                    <a:cubicBezTo>
                      <a:pt x="3111" y="21573"/>
                      <a:pt x="3621" y="21675"/>
                      <a:pt x="4182" y="21675"/>
                    </a:cubicBezTo>
                    <a:lnTo>
                      <a:pt x="4284" y="21675"/>
                    </a:lnTo>
                    <a:cubicBezTo>
                      <a:pt x="4386" y="21675"/>
                      <a:pt x="4437" y="21624"/>
                      <a:pt x="4539" y="21573"/>
                    </a:cubicBezTo>
                    <a:cubicBezTo>
                      <a:pt x="4794" y="21573"/>
                      <a:pt x="5049" y="21471"/>
                      <a:pt x="5151" y="21216"/>
                    </a:cubicBezTo>
                    <a:cubicBezTo>
                      <a:pt x="5712" y="20094"/>
                      <a:pt x="6120" y="18921"/>
                      <a:pt x="6375" y="17697"/>
                    </a:cubicBezTo>
                    <a:cubicBezTo>
                      <a:pt x="6426" y="17391"/>
                      <a:pt x="6528" y="17034"/>
                      <a:pt x="6579" y="16779"/>
                    </a:cubicBezTo>
                    <a:cubicBezTo>
                      <a:pt x="6681" y="16473"/>
                      <a:pt x="6732" y="16167"/>
                      <a:pt x="6783" y="15912"/>
                    </a:cubicBezTo>
                    <a:cubicBezTo>
                      <a:pt x="6885" y="15351"/>
                      <a:pt x="7038" y="14790"/>
                      <a:pt x="7242" y="14076"/>
                    </a:cubicBezTo>
                    <a:cubicBezTo>
                      <a:pt x="7650" y="12699"/>
                      <a:pt x="8109" y="11373"/>
                      <a:pt x="8517" y="10149"/>
                    </a:cubicBezTo>
                    <a:lnTo>
                      <a:pt x="8772" y="9384"/>
                    </a:lnTo>
                    <a:cubicBezTo>
                      <a:pt x="9129" y="8364"/>
                      <a:pt x="9486" y="7294"/>
                      <a:pt x="9894" y="6223"/>
                    </a:cubicBezTo>
                    <a:lnTo>
                      <a:pt x="10098" y="5713"/>
                    </a:lnTo>
                    <a:cubicBezTo>
                      <a:pt x="10506" y="4540"/>
                      <a:pt x="10914" y="3367"/>
                      <a:pt x="11271" y="2143"/>
                    </a:cubicBezTo>
                    <a:cubicBezTo>
                      <a:pt x="11271" y="1990"/>
                      <a:pt x="11271" y="1786"/>
                      <a:pt x="11169" y="1684"/>
                    </a:cubicBezTo>
                    <a:cubicBezTo>
                      <a:pt x="11067" y="1480"/>
                      <a:pt x="10914" y="1378"/>
                      <a:pt x="10761" y="1327"/>
                    </a:cubicBezTo>
                    <a:lnTo>
                      <a:pt x="10608" y="1327"/>
                    </a:lnTo>
                    <a:cubicBezTo>
                      <a:pt x="10353" y="1276"/>
                      <a:pt x="10098" y="1174"/>
                      <a:pt x="9843" y="1123"/>
                    </a:cubicBezTo>
                    <a:cubicBezTo>
                      <a:pt x="9486" y="970"/>
                      <a:pt x="9078" y="817"/>
                      <a:pt x="8721" y="664"/>
                    </a:cubicBezTo>
                    <a:cubicBezTo>
                      <a:pt x="8211" y="460"/>
                      <a:pt x="7701" y="256"/>
                      <a:pt x="7191" y="52"/>
                    </a:cubicBezTo>
                    <a:cubicBezTo>
                      <a:pt x="7101" y="7"/>
                      <a:pt x="7012" y="2"/>
                      <a:pt x="692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9" name="Google Shape;1757;p33">
                <a:extLst>
                  <a:ext uri="{FF2B5EF4-FFF2-40B4-BE49-F238E27FC236}">
                    <a16:creationId xmlns:a16="http://schemas.microsoft.com/office/drawing/2014/main" id="{FED24079-CCB3-A53F-B1BE-16C577C3CBFB}"/>
                  </a:ext>
                </a:extLst>
              </p:cNvPr>
              <p:cNvSpPr/>
              <p:nvPr/>
            </p:nvSpPr>
            <p:spPr>
              <a:xfrm>
                <a:off x="3017116" y="2911098"/>
                <a:ext cx="88182" cy="152235"/>
              </a:xfrm>
              <a:custGeom>
                <a:avLst/>
                <a:gdLst/>
                <a:ahLst/>
                <a:cxnLst/>
                <a:rect l="l" t="t" r="r" b="b"/>
                <a:pathLst>
                  <a:path w="7090" h="12240" extrusionOk="0">
                    <a:moveTo>
                      <a:pt x="4999" y="0"/>
                    </a:moveTo>
                    <a:cubicBezTo>
                      <a:pt x="4540" y="0"/>
                      <a:pt x="4132" y="102"/>
                      <a:pt x="3673" y="204"/>
                    </a:cubicBezTo>
                    <a:cubicBezTo>
                      <a:pt x="3112" y="357"/>
                      <a:pt x="2551" y="612"/>
                      <a:pt x="2041" y="969"/>
                    </a:cubicBezTo>
                    <a:cubicBezTo>
                      <a:pt x="1888" y="1122"/>
                      <a:pt x="1684" y="1275"/>
                      <a:pt x="1531" y="1428"/>
                    </a:cubicBezTo>
                    <a:cubicBezTo>
                      <a:pt x="1225" y="1734"/>
                      <a:pt x="970" y="2040"/>
                      <a:pt x="817" y="2448"/>
                    </a:cubicBezTo>
                    <a:cubicBezTo>
                      <a:pt x="562" y="2856"/>
                      <a:pt x="409" y="3264"/>
                      <a:pt x="307" y="3723"/>
                    </a:cubicBezTo>
                    <a:cubicBezTo>
                      <a:pt x="103" y="4590"/>
                      <a:pt x="1" y="5457"/>
                      <a:pt x="52" y="6324"/>
                    </a:cubicBezTo>
                    <a:cubicBezTo>
                      <a:pt x="52" y="7293"/>
                      <a:pt x="154" y="8211"/>
                      <a:pt x="307" y="9129"/>
                    </a:cubicBezTo>
                    <a:cubicBezTo>
                      <a:pt x="409" y="9588"/>
                      <a:pt x="511" y="10098"/>
                      <a:pt x="664" y="10557"/>
                    </a:cubicBezTo>
                    <a:cubicBezTo>
                      <a:pt x="766" y="10863"/>
                      <a:pt x="919" y="11118"/>
                      <a:pt x="1072" y="11424"/>
                    </a:cubicBezTo>
                    <a:cubicBezTo>
                      <a:pt x="1837" y="11679"/>
                      <a:pt x="2602" y="11985"/>
                      <a:pt x="3367" y="12240"/>
                    </a:cubicBezTo>
                    <a:cubicBezTo>
                      <a:pt x="3724" y="12036"/>
                      <a:pt x="4030" y="11730"/>
                      <a:pt x="4285" y="11424"/>
                    </a:cubicBezTo>
                    <a:cubicBezTo>
                      <a:pt x="4438" y="11220"/>
                      <a:pt x="4591" y="11016"/>
                      <a:pt x="4744" y="10812"/>
                    </a:cubicBezTo>
                    <a:cubicBezTo>
                      <a:pt x="4897" y="10506"/>
                      <a:pt x="5050" y="10200"/>
                      <a:pt x="5203" y="9945"/>
                    </a:cubicBezTo>
                    <a:cubicBezTo>
                      <a:pt x="5407" y="9384"/>
                      <a:pt x="5560" y="8772"/>
                      <a:pt x="5611" y="8211"/>
                    </a:cubicBezTo>
                    <a:cubicBezTo>
                      <a:pt x="5662" y="7395"/>
                      <a:pt x="5611" y="6579"/>
                      <a:pt x="5458" y="5814"/>
                    </a:cubicBezTo>
                    <a:cubicBezTo>
                      <a:pt x="5356" y="5406"/>
                      <a:pt x="5254" y="4998"/>
                      <a:pt x="5101" y="4641"/>
                    </a:cubicBezTo>
                    <a:cubicBezTo>
                      <a:pt x="4999" y="4437"/>
                      <a:pt x="4948" y="4182"/>
                      <a:pt x="4897" y="3978"/>
                    </a:cubicBezTo>
                    <a:cubicBezTo>
                      <a:pt x="4795" y="3570"/>
                      <a:pt x="4744" y="3213"/>
                      <a:pt x="4744" y="2856"/>
                    </a:cubicBezTo>
                    <a:cubicBezTo>
                      <a:pt x="4744" y="2652"/>
                      <a:pt x="4795" y="2499"/>
                      <a:pt x="4795" y="2295"/>
                    </a:cubicBezTo>
                    <a:cubicBezTo>
                      <a:pt x="4846" y="2193"/>
                      <a:pt x="4897" y="2142"/>
                      <a:pt x="4948" y="2040"/>
                    </a:cubicBezTo>
                    <a:cubicBezTo>
                      <a:pt x="4948" y="1989"/>
                      <a:pt x="4999" y="1938"/>
                      <a:pt x="5050" y="1887"/>
                    </a:cubicBezTo>
                    <a:lnTo>
                      <a:pt x="5203" y="1734"/>
                    </a:lnTo>
                    <a:cubicBezTo>
                      <a:pt x="5305" y="1734"/>
                      <a:pt x="5407" y="1683"/>
                      <a:pt x="5509" y="1632"/>
                    </a:cubicBezTo>
                    <a:cubicBezTo>
                      <a:pt x="5713" y="1581"/>
                      <a:pt x="5917" y="1581"/>
                      <a:pt x="6121" y="1581"/>
                    </a:cubicBezTo>
                    <a:lnTo>
                      <a:pt x="6223" y="1581"/>
                    </a:lnTo>
                    <a:cubicBezTo>
                      <a:pt x="6427" y="1581"/>
                      <a:pt x="6580" y="1479"/>
                      <a:pt x="6682" y="1326"/>
                    </a:cubicBezTo>
                    <a:cubicBezTo>
                      <a:pt x="6733" y="1326"/>
                      <a:pt x="6784" y="1275"/>
                      <a:pt x="6784" y="1275"/>
                    </a:cubicBezTo>
                    <a:cubicBezTo>
                      <a:pt x="6937" y="1173"/>
                      <a:pt x="7039" y="1020"/>
                      <a:pt x="7039" y="816"/>
                    </a:cubicBezTo>
                    <a:cubicBezTo>
                      <a:pt x="7090" y="663"/>
                      <a:pt x="7039" y="459"/>
                      <a:pt x="6937" y="306"/>
                    </a:cubicBezTo>
                    <a:cubicBezTo>
                      <a:pt x="6835" y="153"/>
                      <a:pt x="6682" y="102"/>
                      <a:pt x="6478" y="51"/>
                    </a:cubicBezTo>
                    <a:cubicBezTo>
                      <a:pt x="6121" y="0"/>
                      <a:pt x="5764" y="0"/>
                      <a:pt x="54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0" name="Google Shape;1758;p33">
                <a:extLst>
                  <a:ext uri="{FF2B5EF4-FFF2-40B4-BE49-F238E27FC236}">
                    <a16:creationId xmlns:a16="http://schemas.microsoft.com/office/drawing/2014/main" id="{278E7E5D-9650-CE27-A1B7-9927A9E71A87}"/>
                  </a:ext>
                </a:extLst>
              </p:cNvPr>
              <p:cNvSpPr/>
              <p:nvPr/>
            </p:nvSpPr>
            <p:spPr>
              <a:xfrm>
                <a:off x="3159202" y="3027799"/>
                <a:ext cx="273389" cy="150979"/>
              </a:xfrm>
              <a:custGeom>
                <a:avLst/>
                <a:gdLst/>
                <a:ahLst/>
                <a:cxnLst/>
                <a:rect l="l" t="t" r="r" b="b"/>
                <a:pathLst>
                  <a:path w="21981" h="12139" extrusionOk="0">
                    <a:moveTo>
                      <a:pt x="663" y="1"/>
                    </a:moveTo>
                    <a:cubicBezTo>
                      <a:pt x="459" y="1"/>
                      <a:pt x="306" y="103"/>
                      <a:pt x="204" y="256"/>
                    </a:cubicBezTo>
                    <a:cubicBezTo>
                      <a:pt x="102" y="409"/>
                      <a:pt x="51" y="562"/>
                      <a:pt x="51" y="766"/>
                    </a:cubicBezTo>
                    <a:cubicBezTo>
                      <a:pt x="102" y="1123"/>
                      <a:pt x="153" y="1531"/>
                      <a:pt x="102" y="1939"/>
                    </a:cubicBezTo>
                    <a:cubicBezTo>
                      <a:pt x="102" y="2245"/>
                      <a:pt x="102" y="2551"/>
                      <a:pt x="102" y="2806"/>
                    </a:cubicBezTo>
                    <a:lnTo>
                      <a:pt x="51" y="3469"/>
                    </a:lnTo>
                    <a:cubicBezTo>
                      <a:pt x="0" y="3979"/>
                      <a:pt x="0" y="4540"/>
                      <a:pt x="51" y="5101"/>
                    </a:cubicBezTo>
                    <a:cubicBezTo>
                      <a:pt x="102" y="5305"/>
                      <a:pt x="153" y="5560"/>
                      <a:pt x="204" y="5764"/>
                    </a:cubicBezTo>
                    <a:lnTo>
                      <a:pt x="663" y="5917"/>
                    </a:lnTo>
                    <a:lnTo>
                      <a:pt x="2295" y="6478"/>
                    </a:lnTo>
                    <a:cubicBezTo>
                      <a:pt x="7548" y="8314"/>
                      <a:pt x="12750" y="10098"/>
                      <a:pt x="17850" y="12138"/>
                    </a:cubicBezTo>
                    <a:lnTo>
                      <a:pt x="17952" y="12138"/>
                    </a:lnTo>
                    <a:cubicBezTo>
                      <a:pt x="18054" y="12138"/>
                      <a:pt x="18156" y="12087"/>
                      <a:pt x="18258" y="11985"/>
                    </a:cubicBezTo>
                    <a:cubicBezTo>
                      <a:pt x="18258" y="11985"/>
                      <a:pt x="18309" y="11934"/>
                      <a:pt x="18309" y="11883"/>
                    </a:cubicBezTo>
                    <a:cubicBezTo>
                      <a:pt x="19737" y="7549"/>
                      <a:pt x="20910" y="3928"/>
                      <a:pt x="21981" y="664"/>
                    </a:cubicBezTo>
                    <a:cubicBezTo>
                      <a:pt x="21930" y="613"/>
                      <a:pt x="21828" y="562"/>
                      <a:pt x="21777" y="562"/>
                    </a:cubicBezTo>
                    <a:cubicBezTo>
                      <a:pt x="21675" y="511"/>
                      <a:pt x="21573" y="511"/>
                      <a:pt x="21471" y="511"/>
                    </a:cubicBezTo>
                    <a:lnTo>
                      <a:pt x="21420" y="511"/>
                    </a:lnTo>
                    <a:cubicBezTo>
                      <a:pt x="21318" y="511"/>
                      <a:pt x="21165" y="562"/>
                      <a:pt x="21114" y="664"/>
                    </a:cubicBezTo>
                    <a:lnTo>
                      <a:pt x="20808" y="817"/>
                    </a:lnTo>
                    <a:cubicBezTo>
                      <a:pt x="19890" y="1276"/>
                      <a:pt x="18921" y="1633"/>
                      <a:pt x="17952" y="1888"/>
                    </a:cubicBezTo>
                    <a:cubicBezTo>
                      <a:pt x="16269" y="2245"/>
                      <a:pt x="14535" y="2449"/>
                      <a:pt x="12852" y="2449"/>
                    </a:cubicBezTo>
                    <a:lnTo>
                      <a:pt x="12087" y="2449"/>
                    </a:lnTo>
                    <a:cubicBezTo>
                      <a:pt x="9384" y="2347"/>
                      <a:pt x="6732" y="1888"/>
                      <a:pt x="4131" y="1174"/>
                    </a:cubicBezTo>
                    <a:cubicBezTo>
                      <a:pt x="3162" y="868"/>
                      <a:pt x="2295" y="562"/>
                      <a:pt x="1377" y="154"/>
                    </a:cubicBezTo>
                    <a:cubicBezTo>
                      <a:pt x="1275" y="103"/>
                      <a:pt x="1224" y="103"/>
                      <a:pt x="1122" y="103"/>
                    </a:cubicBezTo>
                    <a:lnTo>
                      <a:pt x="1071" y="103"/>
                    </a:lnTo>
                    <a:cubicBezTo>
                      <a:pt x="969" y="52"/>
                      <a:pt x="867" y="1"/>
                      <a:pt x="714"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1" name="Google Shape;1759;p33">
                <a:extLst>
                  <a:ext uri="{FF2B5EF4-FFF2-40B4-BE49-F238E27FC236}">
                    <a16:creationId xmlns:a16="http://schemas.microsoft.com/office/drawing/2014/main" id="{121241FC-61AD-D693-B231-5D6D0330896B}"/>
                  </a:ext>
                </a:extLst>
              </p:cNvPr>
              <p:cNvSpPr/>
              <p:nvPr/>
            </p:nvSpPr>
            <p:spPr>
              <a:xfrm>
                <a:off x="3246737" y="2574925"/>
                <a:ext cx="313350" cy="195368"/>
              </a:xfrm>
              <a:custGeom>
                <a:avLst/>
                <a:gdLst/>
                <a:ahLst/>
                <a:cxnLst/>
                <a:rect l="l" t="t" r="r" b="b"/>
                <a:pathLst>
                  <a:path w="25194" h="15708" extrusionOk="0">
                    <a:moveTo>
                      <a:pt x="0" y="0"/>
                    </a:moveTo>
                    <a:lnTo>
                      <a:pt x="0" y="0"/>
                    </a:lnTo>
                    <a:cubicBezTo>
                      <a:pt x="969" y="1989"/>
                      <a:pt x="2244" y="3876"/>
                      <a:pt x="3723" y="5559"/>
                    </a:cubicBezTo>
                    <a:cubicBezTo>
                      <a:pt x="5253" y="7344"/>
                      <a:pt x="6936" y="8925"/>
                      <a:pt x="8823" y="10353"/>
                    </a:cubicBezTo>
                    <a:cubicBezTo>
                      <a:pt x="10659" y="11730"/>
                      <a:pt x="12597" y="12954"/>
                      <a:pt x="14586" y="14025"/>
                    </a:cubicBezTo>
                    <a:cubicBezTo>
                      <a:pt x="15249" y="14382"/>
                      <a:pt x="15962" y="14688"/>
                      <a:pt x="16676" y="14943"/>
                    </a:cubicBezTo>
                    <a:cubicBezTo>
                      <a:pt x="17339" y="15198"/>
                      <a:pt x="18002" y="15351"/>
                      <a:pt x="18716" y="15504"/>
                    </a:cubicBezTo>
                    <a:cubicBezTo>
                      <a:pt x="19379" y="15657"/>
                      <a:pt x="20042" y="15708"/>
                      <a:pt x="20756" y="15708"/>
                    </a:cubicBezTo>
                    <a:lnTo>
                      <a:pt x="20909" y="15708"/>
                    </a:lnTo>
                    <a:cubicBezTo>
                      <a:pt x="21266" y="15708"/>
                      <a:pt x="21572" y="15708"/>
                      <a:pt x="21878" y="15657"/>
                    </a:cubicBezTo>
                    <a:cubicBezTo>
                      <a:pt x="22082" y="15657"/>
                      <a:pt x="22235" y="15606"/>
                      <a:pt x="22439" y="15606"/>
                    </a:cubicBezTo>
                    <a:cubicBezTo>
                      <a:pt x="23306" y="13209"/>
                      <a:pt x="24224" y="10863"/>
                      <a:pt x="25091" y="8619"/>
                    </a:cubicBezTo>
                    <a:cubicBezTo>
                      <a:pt x="25193" y="8466"/>
                      <a:pt x="25091" y="8262"/>
                      <a:pt x="24938" y="8160"/>
                    </a:cubicBezTo>
                    <a:cubicBezTo>
                      <a:pt x="24938" y="8109"/>
                      <a:pt x="24887" y="8109"/>
                      <a:pt x="24785" y="8058"/>
                    </a:cubicBezTo>
                    <a:cubicBezTo>
                      <a:pt x="22082" y="6834"/>
                      <a:pt x="19226" y="5814"/>
                      <a:pt x="16319" y="5049"/>
                    </a:cubicBezTo>
                    <a:cubicBezTo>
                      <a:pt x="15300" y="4743"/>
                      <a:pt x="14331" y="4488"/>
                      <a:pt x="13362" y="4233"/>
                    </a:cubicBezTo>
                    <a:cubicBezTo>
                      <a:pt x="11475" y="3723"/>
                      <a:pt x="9486" y="3162"/>
                      <a:pt x="7548" y="2550"/>
                    </a:cubicBezTo>
                    <a:cubicBezTo>
                      <a:pt x="6834" y="2346"/>
                      <a:pt x="6069" y="2091"/>
                      <a:pt x="5355" y="1836"/>
                    </a:cubicBezTo>
                    <a:lnTo>
                      <a:pt x="5253" y="1785"/>
                    </a:lnTo>
                    <a:lnTo>
                      <a:pt x="2907" y="1020"/>
                    </a:lnTo>
                    <a:lnTo>
                      <a:pt x="0" y="0"/>
                    </a:lnTo>
                    <a:close/>
                  </a:path>
                </a:pathLst>
              </a:custGeom>
              <a:solidFill>
                <a:srgbClr val="FFFFFF">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2" name="Google Shape;1760;p33">
                <a:extLst>
                  <a:ext uri="{FF2B5EF4-FFF2-40B4-BE49-F238E27FC236}">
                    <a16:creationId xmlns:a16="http://schemas.microsoft.com/office/drawing/2014/main" id="{71DEC008-F8DC-5EC7-08C0-345FE10C3B20}"/>
                  </a:ext>
                </a:extLst>
              </p:cNvPr>
              <p:cNvSpPr/>
              <p:nvPr/>
            </p:nvSpPr>
            <p:spPr>
              <a:xfrm>
                <a:off x="3027899" y="2920613"/>
                <a:ext cx="144636" cy="274657"/>
              </a:xfrm>
              <a:custGeom>
                <a:avLst/>
                <a:gdLst/>
                <a:ahLst/>
                <a:cxnLst/>
                <a:rect l="l" t="t" r="r" b="b"/>
                <a:pathLst>
                  <a:path w="11629" h="22083" extrusionOk="0">
                    <a:moveTo>
                      <a:pt x="5968" y="0"/>
                    </a:moveTo>
                    <a:cubicBezTo>
                      <a:pt x="5764" y="0"/>
                      <a:pt x="5560" y="51"/>
                      <a:pt x="5356" y="51"/>
                    </a:cubicBezTo>
                    <a:cubicBezTo>
                      <a:pt x="4999" y="102"/>
                      <a:pt x="4591" y="204"/>
                      <a:pt x="4234" y="357"/>
                    </a:cubicBezTo>
                    <a:cubicBezTo>
                      <a:pt x="3928" y="459"/>
                      <a:pt x="3571" y="663"/>
                      <a:pt x="3316" y="867"/>
                    </a:cubicBezTo>
                    <a:cubicBezTo>
                      <a:pt x="3010" y="1173"/>
                      <a:pt x="2806" y="1530"/>
                      <a:pt x="2704" y="1887"/>
                    </a:cubicBezTo>
                    <a:cubicBezTo>
                      <a:pt x="2602" y="2244"/>
                      <a:pt x="2602" y="2601"/>
                      <a:pt x="2755" y="2907"/>
                    </a:cubicBezTo>
                    <a:cubicBezTo>
                      <a:pt x="2806" y="3060"/>
                      <a:pt x="2908" y="3213"/>
                      <a:pt x="2959" y="3315"/>
                    </a:cubicBezTo>
                    <a:cubicBezTo>
                      <a:pt x="3061" y="3468"/>
                      <a:pt x="3163" y="3621"/>
                      <a:pt x="3265" y="3723"/>
                    </a:cubicBezTo>
                    <a:cubicBezTo>
                      <a:pt x="3367" y="3825"/>
                      <a:pt x="3418" y="3927"/>
                      <a:pt x="3520" y="3978"/>
                    </a:cubicBezTo>
                    <a:cubicBezTo>
                      <a:pt x="3673" y="4182"/>
                      <a:pt x="3775" y="4335"/>
                      <a:pt x="3928" y="4539"/>
                    </a:cubicBezTo>
                    <a:lnTo>
                      <a:pt x="4132" y="4845"/>
                    </a:lnTo>
                    <a:cubicBezTo>
                      <a:pt x="4285" y="5151"/>
                      <a:pt x="4387" y="5457"/>
                      <a:pt x="4489" y="5814"/>
                    </a:cubicBezTo>
                    <a:cubicBezTo>
                      <a:pt x="4642" y="6426"/>
                      <a:pt x="4642" y="7140"/>
                      <a:pt x="4438" y="7803"/>
                    </a:cubicBezTo>
                    <a:cubicBezTo>
                      <a:pt x="4285" y="8262"/>
                      <a:pt x="4132" y="8670"/>
                      <a:pt x="3877" y="9078"/>
                    </a:cubicBezTo>
                    <a:cubicBezTo>
                      <a:pt x="3418" y="9792"/>
                      <a:pt x="2908" y="10455"/>
                      <a:pt x="2347" y="11118"/>
                    </a:cubicBezTo>
                    <a:cubicBezTo>
                      <a:pt x="2143" y="11322"/>
                      <a:pt x="1939" y="11577"/>
                      <a:pt x="1684" y="11832"/>
                    </a:cubicBezTo>
                    <a:cubicBezTo>
                      <a:pt x="1327" y="12291"/>
                      <a:pt x="970" y="12801"/>
                      <a:pt x="664" y="13311"/>
                    </a:cubicBezTo>
                    <a:cubicBezTo>
                      <a:pt x="358" y="13821"/>
                      <a:pt x="154" y="14382"/>
                      <a:pt x="1" y="14943"/>
                    </a:cubicBezTo>
                    <a:cubicBezTo>
                      <a:pt x="1" y="14994"/>
                      <a:pt x="1" y="15045"/>
                      <a:pt x="1" y="15096"/>
                    </a:cubicBezTo>
                    <a:lnTo>
                      <a:pt x="1" y="15300"/>
                    </a:lnTo>
                    <a:cubicBezTo>
                      <a:pt x="1" y="15504"/>
                      <a:pt x="1" y="15708"/>
                      <a:pt x="52" y="15861"/>
                    </a:cubicBezTo>
                    <a:cubicBezTo>
                      <a:pt x="52" y="16065"/>
                      <a:pt x="103" y="16320"/>
                      <a:pt x="154" y="16524"/>
                    </a:cubicBezTo>
                    <a:cubicBezTo>
                      <a:pt x="256" y="16881"/>
                      <a:pt x="358" y="17237"/>
                      <a:pt x="562" y="17594"/>
                    </a:cubicBezTo>
                    <a:cubicBezTo>
                      <a:pt x="664" y="17900"/>
                      <a:pt x="817" y="18206"/>
                      <a:pt x="1021" y="18512"/>
                    </a:cubicBezTo>
                    <a:cubicBezTo>
                      <a:pt x="1225" y="18818"/>
                      <a:pt x="1480" y="19073"/>
                      <a:pt x="1786" y="19379"/>
                    </a:cubicBezTo>
                    <a:cubicBezTo>
                      <a:pt x="2041" y="19634"/>
                      <a:pt x="2347" y="19889"/>
                      <a:pt x="2704" y="20144"/>
                    </a:cubicBezTo>
                    <a:cubicBezTo>
                      <a:pt x="3367" y="20654"/>
                      <a:pt x="4132" y="21113"/>
                      <a:pt x="4948" y="21419"/>
                    </a:cubicBezTo>
                    <a:cubicBezTo>
                      <a:pt x="5356" y="21572"/>
                      <a:pt x="5764" y="21725"/>
                      <a:pt x="6172" y="21827"/>
                    </a:cubicBezTo>
                    <a:cubicBezTo>
                      <a:pt x="6529" y="21929"/>
                      <a:pt x="6886" y="22031"/>
                      <a:pt x="7294" y="22082"/>
                    </a:cubicBezTo>
                    <a:lnTo>
                      <a:pt x="7702" y="22082"/>
                    </a:lnTo>
                    <a:cubicBezTo>
                      <a:pt x="8110" y="22082"/>
                      <a:pt x="8467" y="21980"/>
                      <a:pt x="8824" y="21878"/>
                    </a:cubicBezTo>
                    <a:cubicBezTo>
                      <a:pt x="9742" y="21419"/>
                      <a:pt x="10404" y="20654"/>
                      <a:pt x="10761" y="19736"/>
                    </a:cubicBezTo>
                    <a:cubicBezTo>
                      <a:pt x="10965" y="19175"/>
                      <a:pt x="11118" y="18614"/>
                      <a:pt x="11220" y="18104"/>
                    </a:cubicBezTo>
                    <a:cubicBezTo>
                      <a:pt x="11322" y="17492"/>
                      <a:pt x="11424" y="16932"/>
                      <a:pt x="11475" y="16371"/>
                    </a:cubicBezTo>
                    <a:cubicBezTo>
                      <a:pt x="11577" y="15249"/>
                      <a:pt x="11628" y="14076"/>
                      <a:pt x="11577" y="12954"/>
                    </a:cubicBezTo>
                    <a:lnTo>
                      <a:pt x="11577" y="12801"/>
                    </a:lnTo>
                    <a:cubicBezTo>
                      <a:pt x="11577" y="11934"/>
                      <a:pt x="11577" y="11016"/>
                      <a:pt x="11577" y="10098"/>
                    </a:cubicBezTo>
                    <a:cubicBezTo>
                      <a:pt x="11526" y="8874"/>
                      <a:pt x="11373" y="7599"/>
                      <a:pt x="11169" y="6375"/>
                    </a:cubicBezTo>
                    <a:cubicBezTo>
                      <a:pt x="10965" y="5049"/>
                      <a:pt x="10557" y="3825"/>
                      <a:pt x="9946" y="2652"/>
                    </a:cubicBezTo>
                    <a:cubicBezTo>
                      <a:pt x="9640" y="2142"/>
                      <a:pt x="9283" y="1683"/>
                      <a:pt x="8824" y="1224"/>
                    </a:cubicBezTo>
                    <a:cubicBezTo>
                      <a:pt x="8416" y="867"/>
                      <a:pt x="7906" y="510"/>
                      <a:pt x="7396" y="306"/>
                    </a:cubicBezTo>
                    <a:cubicBezTo>
                      <a:pt x="7090" y="204"/>
                      <a:pt x="6784" y="153"/>
                      <a:pt x="6478" y="102"/>
                    </a:cubicBezTo>
                    <a:lnTo>
                      <a:pt x="5968" y="102"/>
                    </a:lnTo>
                    <a:lnTo>
                      <a:pt x="5968" y="0"/>
                    </a:lnTo>
                    <a:close/>
                  </a:path>
                </a:pathLst>
              </a:custGeom>
              <a:solidFill>
                <a:srgbClr val="FFC1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3" name="Google Shape;1761;p33">
                <a:extLst>
                  <a:ext uri="{FF2B5EF4-FFF2-40B4-BE49-F238E27FC236}">
                    <a16:creationId xmlns:a16="http://schemas.microsoft.com/office/drawing/2014/main" id="{0793A4DB-76BD-6F8C-4E66-2986AE0B0272}"/>
                  </a:ext>
                </a:extLst>
              </p:cNvPr>
              <p:cNvSpPr/>
              <p:nvPr/>
            </p:nvSpPr>
            <p:spPr>
              <a:xfrm>
                <a:off x="2240755" y="3140072"/>
                <a:ext cx="492214" cy="535347"/>
              </a:xfrm>
              <a:custGeom>
                <a:avLst/>
                <a:gdLst/>
                <a:ahLst/>
                <a:cxnLst/>
                <a:rect l="l" t="t" r="r" b="b"/>
                <a:pathLst>
                  <a:path w="39575" h="43043" extrusionOk="0">
                    <a:moveTo>
                      <a:pt x="37178" y="0"/>
                    </a:moveTo>
                    <a:cubicBezTo>
                      <a:pt x="37127" y="0"/>
                      <a:pt x="37076" y="51"/>
                      <a:pt x="37025" y="51"/>
                    </a:cubicBezTo>
                    <a:cubicBezTo>
                      <a:pt x="36974" y="102"/>
                      <a:pt x="36923" y="153"/>
                      <a:pt x="36872" y="255"/>
                    </a:cubicBezTo>
                    <a:lnTo>
                      <a:pt x="36821" y="255"/>
                    </a:lnTo>
                    <a:cubicBezTo>
                      <a:pt x="36770" y="357"/>
                      <a:pt x="36719" y="408"/>
                      <a:pt x="36719" y="510"/>
                    </a:cubicBezTo>
                    <a:lnTo>
                      <a:pt x="36668" y="969"/>
                    </a:lnTo>
                    <a:lnTo>
                      <a:pt x="36668" y="1122"/>
                    </a:lnTo>
                    <a:cubicBezTo>
                      <a:pt x="36566" y="1581"/>
                      <a:pt x="36515" y="2091"/>
                      <a:pt x="36464" y="2550"/>
                    </a:cubicBezTo>
                    <a:cubicBezTo>
                      <a:pt x="36413" y="3060"/>
                      <a:pt x="36311" y="3570"/>
                      <a:pt x="36209" y="4131"/>
                    </a:cubicBezTo>
                    <a:lnTo>
                      <a:pt x="36209" y="4182"/>
                    </a:lnTo>
                    <a:cubicBezTo>
                      <a:pt x="35546" y="7395"/>
                      <a:pt x="34475" y="10506"/>
                      <a:pt x="32996" y="13464"/>
                    </a:cubicBezTo>
                    <a:lnTo>
                      <a:pt x="32996" y="13515"/>
                    </a:lnTo>
                    <a:cubicBezTo>
                      <a:pt x="31466" y="16626"/>
                      <a:pt x="29528" y="19533"/>
                      <a:pt x="27234" y="22134"/>
                    </a:cubicBezTo>
                    <a:lnTo>
                      <a:pt x="27081" y="22338"/>
                    </a:lnTo>
                    <a:cubicBezTo>
                      <a:pt x="24735" y="24989"/>
                      <a:pt x="22134" y="27335"/>
                      <a:pt x="19227" y="29324"/>
                    </a:cubicBezTo>
                    <a:lnTo>
                      <a:pt x="18921" y="29579"/>
                    </a:lnTo>
                    <a:cubicBezTo>
                      <a:pt x="16116" y="31466"/>
                      <a:pt x="13056" y="32996"/>
                      <a:pt x="9843" y="34169"/>
                    </a:cubicBezTo>
                    <a:cubicBezTo>
                      <a:pt x="6936" y="35189"/>
                      <a:pt x="3877" y="35801"/>
                      <a:pt x="766" y="36056"/>
                    </a:cubicBezTo>
                    <a:lnTo>
                      <a:pt x="307" y="36056"/>
                    </a:lnTo>
                    <a:cubicBezTo>
                      <a:pt x="205" y="36056"/>
                      <a:pt x="154" y="36107"/>
                      <a:pt x="103" y="36158"/>
                    </a:cubicBezTo>
                    <a:cubicBezTo>
                      <a:pt x="52" y="36209"/>
                      <a:pt x="1" y="36311"/>
                      <a:pt x="1" y="36362"/>
                    </a:cubicBezTo>
                    <a:cubicBezTo>
                      <a:pt x="1" y="36464"/>
                      <a:pt x="52" y="36566"/>
                      <a:pt x="103" y="36617"/>
                    </a:cubicBezTo>
                    <a:lnTo>
                      <a:pt x="154" y="36668"/>
                    </a:lnTo>
                    <a:cubicBezTo>
                      <a:pt x="154" y="37688"/>
                      <a:pt x="358" y="38708"/>
                      <a:pt x="664" y="39677"/>
                    </a:cubicBezTo>
                    <a:cubicBezTo>
                      <a:pt x="970" y="40697"/>
                      <a:pt x="1429" y="41717"/>
                      <a:pt x="1939" y="42686"/>
                    </a:cubicBezTo>
                    <a:cubicBezTo>
                      <a:pt x="1939" y="42737"/>
                      <a:pt x="1990" y="42788"/>
                      <a:pt x="2041" y="42839"/>
                    </a:cubicBezTo>
                    <a:cubicBezTo>
                      <a:pt x="2092" y="42890"/>
                      <a:pt x="2143" y="42890"/>
                      <a:pt x="2194" y="42941"/>
                    </a:cubicBezTo>
                    <a:cubicBezTo>
                      <a:pt x="2245" y="42941"/>
                      <a:pt x="2347" y="42992"/>
                      <a:pt x="2398" y="42992"/>
                    </a:cubicBezTo>
                    <a:cubicBezTo>
                      <a:pt x="2500" y="43043"/>
                      <a:pt x="2551" y="43043"/>
                      <a:pt x="2653" y="43043"/>
                    </a:cubicBezTo>
                    <a:lnTo>
                      <a:pt x="3214" y="43043"/>
                    </a:lnTo>
                    <a:cubicBezTo>
                      <a:pt x="3622" y="43043"/>
                      <a:pt x="3979" y="42992"/>
                      <a:pt x="4387" y="42941"/>
                    </a:cubicBezTo>
                    <a:cubicBezTo>
                      <a:pt x="4744" y="42839"/>
                      <a:pt x="5152" y="42737"/>
                      <a:pt x="5508" y="42584"/>
                    </a:cubicBezTo>
                    <a:cubicBezTo>
                      <a:pt x="5814" y="42431"/>
                      <a:pt x="6120" y="42227"/>
                      <a:pt x="6375" y="41972"/>
                    </a:cubicBezTo>
                    <a:cubicBezTo>
                      <a:pt x="6477" y="41870"/>
                      <a:pt x="6579" y="41717"/>
                      <a:pt x="6681" y="41615"/>
                    </a:cubicBezTo>
                    <a:cubicBezTo>
                      <a:pt x="6732" y="41462"/>
                      <a:pt x="6834" y="41360"/>
                      <a:pt x="6885" y="41207"/>
                    </a:cubicBezTo>
                    <a:cubicBezTo>
                      <a:pt x="6987" y="40952"/>
                      <a:pt x="7038" y="40697"/>
                      <a:pt x="7140" y="40442"/>
                    </a:cubicBezTo>
                    <a:cubicBezTo>
                      <a:pt x="7191" y="40136"/>
                      <a:pt x="7242" y="39881"/>
                      <a:pt x="7293" y="39575"/>
                    </a:cubicBezTo>
                    <a:cubicBezTo>
                      <a:pt x="7344" y="39371"/>
                      <a:pt x="7395" y="39116"/>
                      <a:pt x="7446" y="38861"/>
                    </a:cubicBezTo>
                    <a:cubicBezTo>
                      <a:pt x="7497" y="38708"/>
                      <a:pt x="7548" y="38504"/>
                      <a:pt x="7599" y="38300"/>
                    </a:cubicBezTo>
                    <a:cubicBezTo>
                      <a:pt x="7701" y="38402"/>
                      <a:pt x="7803" y="38555"/>
                      <a:pt x="7854" y="38657"/>
                    </a:cubicBezTo>
                    <a:cubicBezTo>
                      <a:pt x="8109" y="39014"/>
                      <a:pt x="8262" y="39320"/>
                      <a:pt x="8466" y="39677"/>
                    </a:cubicBezTo>
                    <a:cubicBezTo>
                      <a:pt x="8466" y="39728"/>
                      <a:pt x="8517" y="39830"/>
                      <a:pt x="8517" y="39881"/>
                    </a:cubicBezTo>
                    <a:cubicBezTo>
                      <a:pt x="8619" y="40085"/>
                      <a:pt x="8772" y="40289"/>
                      <a:pt x="8874" y="40493"/>
                    </a:cubicBezTo>
                    <a:cubicBezTo>
                      <a:pt x="8976" y="40595"/>
                      <a:pt x="9027" y="40697"/>
                      <a:pt x="9129" y="40799"/>
                    </a:cubicBezTo>
                    <a:cubicBezTo>
                      <a:pt x="9231" y="40850"/>
                      <a:pt x="9384" y="40952"/>
                      <a:pt x="9486" y="41003"/>
                    </a:cubicBezTo>
                    <a:cubicBezTo>
                      <a:pt x="9843" y="41156"/>
                      <a:pt x="10149" y="41258"/>
                      <a:pt x="10506" y="41309"/>
                    </a:cubicBezTo>
                    <a:cubicBezTo>
                      <a:pt x="10914" y="41360"/>
                      <a:pt x="11322" y="41411"/>
                      <a:pt x="11781" y="41411"/>
                    </a:cubicBezTo>
                    <a:cubicBezTo>
                      <a:pt x="12189" y="41411"/>
                      <a:pt x="12648" y="41411"/>
                      <a:pt x="13056" y="41360"/>
                    </a:cubicBezTo>
                    <a:cubicBezTo>
                      <a:pt x="13872" y="41258"/>
                      <a:pt x="14739" y="41105"/>
                      <a:pt x="15555" y="41003"/>
                    </a:cubicBezTo>
                    <a:lnTo>
                      <a:pt x="15657" y="41003"/>
                    </a:lnTo>
                    <a:lnTo>
                      <a:pt x="16830" y="40799"/>
                    </a:lnTo>
                    <a:lnTo>
                      <a:pt x="17646" y="40697"/>
                    </a:lnTo>
                    <a:lnTo>
                      <a:pt x="18105" y="40646"/>
                    </a:lnTo>
                    <a:cubicBezTo>
                      <a:pt x="19176" y="40544"/>
                      <a:pt x="20196" y="40391"/>
                      <a:pt x="21216" y="40187"/>
                    </a:cubicBezTo>
                    <a:cubicBezTo>
                      <a:pt x="23256" y="39830"/>
                      <a:pt x="25296" y="39422"/>
                      <a:pt x="27285" y="38912"/>
                    </a:cubicBezTo>
                    <a:cubicBezTo>
                      <a:pt x="29885" y="38249"/>
                      <a:pt x="32486" y="37433"/>
                      <a:pt x="34985" y="36464"/>
                    </a:cubicBezTo>
                    <a:lnTo>
                      <a:pt x="35087" y="36464"/>
                    </a:lnTo>
                    <a:cubicBezTo>
                      <a:pt x="35189" y="36464"/>
                      <a:pt x="35342" y="36362"/>
                      <a:pt x="35393" y="36311"/>
                    </a:cubicBezTo>
                    <a:lnTo>
                      <a:pt x="35444" y="36311"/>
                    </a:lnTo>
                    <a:cubicBezTo>
                      <a:pt x="35495" y="36260"/>
                      <a:pt x="35597" y="36158"/>
                      <a:pt x="35597" y="36107"/>
                    </a:cubicBezTo>
                    <a:cubicBezTo>
                      <a:pt x="35597" y="36056"/>
                      <a:pt x="35597" y="35954"/>
                      <a:pt x="35597" y="35903"/>
                    </a:cubicBezTo>
                    <a:cubicBezTo>
                      <a:pt x="37229" y="33098"/>
                      <a:pt x="38249" y="29630"/>
                      <a:pt x="38810" y="25040"/>
                    </a:cubicBezTo>
                    <a:cubicBezTo>
                      <a:pt x="39014" y="23153"/>
                      <a:pt x="39116" y="21267"/>
                      <a:pt x="39269" y="19176"/>
                    </a:cubicBezTo>
                    <a:cubicBezTo>
                      <a:pt x="39269" y="18870"/>
                      <a:pt x="39269" y="18564"/>
                      <a:pt x="39320" y="18207"/>
                    </a:cubicBezTo>
                    <a:cubicBezTo>
                      <a:pt x="39422" y="16626"/>
                      <a:pt x="39473" y="14994"/>
                      <a:pt x="39524" y="13362"/>
                    </a:cubicBezTo>
                    <a:cubicBezTo>
                      <a:pt x="39575" y="11373"/>
                      <a:pt x="39524" y="9333"/>
                      <a:pt x="39320" y="7344"/>
                    </a:cubicBezTo>
                    <a:cubicBezTo>
                      <a:pt x="39116" y="5355"/>
                      <a:pt x="38708" y="3417"/>
                      <a:pt x="37994" y="1581"/>
                    </a:cubicBezTo>
                    <a:cubicBezTo>
                      <a:pt x="37841" y="1173"/>
                      <a:pt x="37637" y="714"/>
                      <a:pt x="37433" y="255"/>
                    </a:cubicBezTo>
                    <a:cubicBezTo>
                      <a:pt x="37382" y="153"/>
                      <a:pt x="37229" y="102"/>
                      <a:pt x="37127" y="102"/>
                    </a:cubicBezTo>
                    <a:lnTo>
                      <a:pt x="37178" y="0"/>
                    </a:ln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4" name="Google Shape;1762;p33">
                <a:extLst>
                  <a:ext uri="{FF2B5EF4-FFF2-40B4-BE49-F238E27FC236}">
                    <a16:creationId xmlns:a16="http://schemas.microsoft.com/office/drawing/2014/main" id="{4CD83B19-6898-CE9A-FCCC-590AA4404368}"/>
                  </a:ext>
                </a:extLst>
              </p:cNvPr>
              <p:cNvSpPr/>
              <p:nvPr/>
            </p:nvSpPr>
            <p:spPr>
              <a:xfrm>
                <a:off x="2242023" y="3337331"/>
                <a:ext cx="489042" cy="338723"/>
              </a:xfrm>
              <a:custGeom>
                <a:avLst/>
                <a:gdLst/>
                <a:ahLst/>
                <a:cxnLst/>
                <a:rect l="l" t="t" r="r" b="b"/>
                <a:pathLst>
                  <a:path w="39320" h="27234" extrusionOk="0">
                    <a:moveTo>
                      <a:pt x="39320" y="1"/>
                    </a:moveTo>
                    <a:lnTo>
                      <a:pt x="39320" y="1"/>
                    </a:lnTo>
                    <a:cubicBezTo>
                      <a:pt x="38606" y="664"/>
                      <a:pt x="37892" y="1276"/>
                      <a:pt x="37229" y="1888"/>
                    </a:cubicBezTo>
                    <a:cubicBezTo>
                      <a:pt x="36515" y="2551"/>
                      <a:pt x="35699" y="3265"/>
                      <a:pt x="34883" y="3928"/>
                    </a:cubicBezTo>
                    <a:cubicBezTo>
                      <a:pt x="33863" y="4795"/>
                      <a:pt x="32741" y="5509"/>
                      <a:pt x="31568" y="6121"/>
                    </a:cubicBezTo>
                    <a:cubicBezTo>
                      <a:pt x="30905" y="6427"/>
                      <a:pt x="30191" y="6682"/>
                      <a:pt x="29426" y="6783"/>
                    </a:cubicBezTo>
                    <a:cubicBezTo>
                      <a:pt x="28967" y="6885"/>
                      <a:pt x="28508" y="6936"/>
                      <a:pt x="28049" y="6936"/>
                    </a:cubicBezTo>
                    <a:lnTo>
                      <a:pt x="27336" y="6936"/>
                    </a:lnTo>
                    <a:cubicBezTo>
                      <a:pt x="27132" y="6936"/>
                      <a:pt x="26877" y="6834"/>
                      <a:pt x="26673" y="6834"/>
                    </a:cubicBezTo>
                    <a:cubicBezTo>
                      <a:pt x="24378" y="9384"/>
                      <a:pt x="21828" y="11628"/>
                      <a:pt x="19023" y="13617"/>
                    </a:cubicBezTo>
                    <a:lnTo>
                      <a:pt x="18717" y="13821"/>
                    </a:lnTo>
                    <a:cubicBezTo>
                      <a:pt x="15912" y="15657"/>
                      <a:pt x="12903" y="17187"/>
                      <a:pt x="9741" y="18309"/>
                    </a:cubicBezTo>
                    <a:cubicBezTo>
                      <a:pt x="6834" y="19329"/>
                      <a:pt x="3775" y="19941"/>
                      <a:pt x="664" y="20196"/>
                    </a:cubicBezTo>
                    <a:lnTo>
                      <a:pt x="307" y="20196"/>
                    </a:lnTo>
                    <a:cubicBezTo>
                      <a:pt x="205" y="20349"/>
                      <a:pt x="103" y="20502"/>
                      <a:pt x="1" y="20706"/>
                    </a:cubicBezTo>
                    <a:cubicBezTo>
                      <a:pt x="1" y="20757"/>
                      <a:pt x="1" y="20757"/>
                      <a:pt x="1" y="20808"/>
                    </a:cubicBezTo>
                    <a:lnTo>
                      <a:pt x="52" y="20859"/>
                    </a:lnTo>
                    <a:cubicBezTo>
                      <a:pt x="103" y="21879"/>
                      <a:pt x="256" y="22848"/>
                      <a:pt x="562" y="23817"/>
                    </a:cubicBezTo>
                    <a:cubicBezTo>
                      <a:pt x="919" y="24888"/>
                      <a:pt x="1327" y="25908"/>
                      <a:pt x="1837" y="26877"/>
                    </a:cubicBezTo>
                    <a:cubicBezTo>
                      <a:pt x="1888" y="26928"/>
                      <a:pt x="1939" y="26979"/>
                      <a:pt x="1990" y="26979"/>
                    </a:cubicBezTo>
                    <a:cubicBezTo>
                      <a:pt x="2041" y="27030"/>
                      <a:pt x="2092" y="27081"/>
                      <a:pt x="2143" y="27081"/>
                    </a:cubicBezTo>
                    <a:cubicBezTo>
                      <a:pt x="2194" y="27132"/>
                      <a:pt x="2245" y="27183"/>
                      <a:pt x="2347" y="27183"/>
                    </a:cubicBezTo>
                    <a:cubicBezTo>
                      <a:pt x="2398" y="27183"/>
                      <a:pt x="2500" y="27234"/>
                      <a:pt x="2602" y="27234"/>
                    </a:cubicBezTo>
                    <a:lnTo>
                      <a:pt x="3163" y="27234"/>
                    </a:lnTo>
                    <a:cubicBezTo>
                      <a:pt x="3520" y="27234"/>
                      <a:pt x="3928" y="27183"/>
                      <a:pt x="4285" y="27081"/>
                    </a:cubicBezTo>
                    <a:cubicBezTo>
                      <a:pt x="4693" y="27030"/>
                      <a:pt x="5050" y="26928"/>
                      <a:pt x="5406" y="26724"/>
                    </a:cubicBezTo>
                    <a:cubicBezTo>
                      <a:pt x="5763" y="26622"/>
                      <a:pt x="6018" y="26418"/>
                      <a:pt x="6273" y="26163"/>
                    </a:cubicBezTo>
                    <a:cubicBezTo>
                      <a:pt x="6426" y="26061"/>
                      <a:pt x="6528" y="25908"/>
                      <a:pt x="6579" y="25755"/>
                    </a:cubicBezTo>
                    <a:cubicBezTo>
                      <a:pt x="6681" y="25653"/>
                      <a:pt x="6732" y="25500"/>
                      <a:pt x="6783" y="25398"/>
                    </a:cubicBezTo>
                    <a:cubicBezTo>
                      <a:pt x="6885" y="25143"/>
                      <a:pt x="6987" y="24888"/>
                      <a:pt x="7038" y="24582"/>
                    </a:cubicBezTo>
                    <a:cubicBezTo>
                      <a:pt x="7089" y="24327"/>
                      <a:pt x="7191" y="24021"/>
                      <a:pt x="7242" y="23766"/>
                    </a:cubicBezTo>
                    <a:cubicBezTo>
                      <a:pt x="7242" y="23511"/>
                      <a:pt x="7293" y="23256"/>
                      <a:pt x="7344" y="23052"/>
                    </a:cubicBezTo>
                    <a:cubicBezTo>
                      <a:pt x="7395" y="22848"/>
                      <a:pt x="7446" y="22695"/>
                      <a:pt x="7548" y="22491"/>
                    </a:cubicBezTo>
                    <a:cubicBezTo>
                      <a:pt x="7650" y="22593"/>
                      <a:pt x="7701" y="22695"/>
                      <a:pt x="7803" y="22848"/>
                    </a:cubicBezTo>
                    <a:cubicBezTo>
                      <a:pt x="8007" y="23154"/>
                      <a:pt x="8211" y="23511"/>
                      <a:pt x="8364" y="23868"/>
                    </a:cubicBezTo>
                    <a:cubicBezTo>
                      <a:pt x="8415" y="23919"/>
                      <a:pt x="8415" y="23970"/>
                      <a:pt x="8466" y="24021"/>
                    </a:cubicBezTo>
                    <a:cubicBezTo>
                      <a:pt x="8568" y="24276"/>
                      <a:pt x="8670" y="24480"/>
                      <a:pt x="8823" y="24684"/>
                    </a:cubicBezTo>
                    <a:cubicBezTo>
                      <a:pt x="8874" y="24786"/>
                      <a:pt x="8976" y="24888"/>
                      <a:pt x="9078" y="24939"/>
                    </a:cubicBezTo>
                    <a:cubicBezTo>
                      <a:pt x="9180" y="25041"/>
                      <a:pt x="9282" y="25143"/>
                      <a:pt x="9435" y="25194"/>
                    </a:cubicBezTo>
                    <a:cubicBezTo>
                      <a:pt x="9741" y="25296"/>
                      <a:pt x="10098" y="25398"/>
                      <a:pt x="10455" y="25449"/>
                    </a:cubicBezTo>
                    <a:cubicBezTo>
                      <a:pt x="10863" y="25551"/>
                      <a:pt x="11271" y="25551"/>
                      <a:pt x="11679" y="25551"/>
                    </a:cubicBezTo>
                    <a:cubicBezTo>
                      <a:pt x="12087" y="25551"/>
                      <a:pt x="12546" y="25551"/>
                      <a:pt x="12954" y="25500"/>
                    </a:cubicBezTo>
                    <a:cubicBezTo>
                      <a:pt x="13770" y="25398"/>
                      <a:pt x="14637" y="25245"/>
                      <a:pt x="15453" y="25143"/>
                    </a:cubicBezTo>
                    <a:lnTo>
                      <a:pt x="15555" y="25143"/>
                    </a:lnTo>
                    <a:lnTo>
                      <a:pt x="16728" y="24939"/>
                    </a:lnTo>
                    <a:lnTo>
                      <a:pt x="17544" y="24837"/>
                    </a:lnTo>
                    <a:lnTo>
                      <a:pt x="18003" y="24786"/>
                    </a:lnTo>
                    <a:cubicBezTo>
                      <a:pt x="19074" y="24684"/>
                      <a:pt x="20094" y="24531"/>
                      <a:pt x="21114" y="24327"/>
                    </a:cubicBezTo>
                    <a:cubicBezTo>
                      <a:pt x="23154" y="23970"/>
                      <a:pt x="25194" y="23562"/>
                      <a:pt x="27183" y="23052"/>
                    </a:cubicBezTo>
                    <a:cubicBezTo>
                      <a:pt x="29783" y="22389"/>
                      <a:pt x="32384" y="21573"/>
                      <a:pt x="34883" y="20604"/>
                    </a:cubicBezTo>
                    <a:lnTo>
                      <a:pt x="34985" y="20604"/>
                    </a:lnTo>
                    <a:cubicBezTo>
                      <a:pt x="35087" y="20604"/>
                      <a:pt x="35240" y="20502"/>
                      <a:pt x="35291" y="20451"/>
                    </a:cubicBezTo>
                    <a:lnTo>
                      <a:pt x="35342" y="20451"/>
                    </a:lnTo>
                    <a:cubicBezTo>
                      <a:pt x="35393" y="20400"/>
                      <a:pt x="35495" y="20298"/>
                      <a:pt x="35495" y="20247"/>
                    </a:cubicBezTo>
                    <a:cubicBezTo>
                      <a:pt x="35495" y="20196"/>
                      <a:pt x="35495" y="20094"/>
                      <a:pt x="35495" y="20043"/>
                    </a:cubicBezTo>
                    <a:cubicBezTo>
                      <a:pt x="37127" y="17238"/>
                      <a:pt x="38147" y="13770"/>
                      <a:pt x="38708" y="9180"/>
                    </a:cubicBezTo>
                    <a:cubicBezTo>
                      <a:pt x="38912" y="7293"/>
                      <a:pt x="39014" y="5407"/>
                      <a:pt x="39167" y="3316"/>
                    </a:cubicBezTo>
                    <a:cubicBezTo>
                      <a:pt x="39167" y="3010"/>
                      <a:pt x="39167" y="2704"/>
                      <a:pt x="39218" y="2347"/>
                    </a:cubicBezTo>
                    <a:cubicBezTo>
                      <a:pt x="39269" y="1582"/>
                      <a:pt x="39269" y="817"/>
                      <a:pt x="393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5" name="Google Shape;1763;p33">
                <a:extLst>
                  <a:ext uri="{FF2B5EF4-FFF2-40B4-BE49-F238E27FC236}">
                    <a16:creationId xmlns:a16="http://schemas.microsoft.com/office/drawing/2014/main" id="{1A213FEF-A4FA-F6A6-79A7-79FB820FD764}"/>
                  </a:ext>
                </a:extLst>
              </p:cNvPr>
              <p:cNvSpPr/>
              <p:nvPr/>
            </p:nvSpPr>
            <p:spPr>
              <a:xfrm>
                <a:off x="1287433" y="2116976"/>
                <a:ext cx="1382117" cy="1621875"/>
              </a:xfrm>
              <a:custGeom>
                <a:avLst/>
                <a:gdLst/>
                <a:ahLst/>
                <a:cxnLst/>
                <a:rect l="l" t="t" r="r" b="b"/>
                <a:pathLst>
                  <a:path w="111125" h="130402" extrusionOk="0">
                    <a:moveTo>
                      <a:pt x="56608" y="0"/>
                    </a:moveTo>
                    <a:cubicBezTo>
                      <a:pt x="55945" y="0"/>
                      <a:pt x="55231" y="102"/>
                      <a:pt x="54568" y="204"/>
                    </a:cubicBezTo>
                    <a:cubicBezTo>
                      <a:pt x="53854" y="357"/>
                      <a:pt x="53140" y="561"/>
                      <a:pt x="52426" y="816"/>
                    </a:cubicBezTo>
                    <a:cubicBezTo>
                      <a:pt x="51712" y="1020"/>
                      <a:pt x="50947" y="1326"/>
                      <a:pt x="50182" y="1632"/>
                    </a:cubicBezTo>
                    <a:cubicBezTo>
                      <a:pt x="48856" y="2244"/>
                      <a:pt x="47530" y="2907"/>
                      <a:pt x="46255" y="3672"/>
                    </a:cubicBezTo>
                    <a:cubicBezTo>
                      <a:pt x="45694" y="4029"/>
                      <a:pt x="45133" y="4386"/>
                      <a:pt x="44674" y="4743"/>
                    </a:cubicBezTo>
                    <a:cubicBezTo>
                      <a:pt x="44011" y="5202"/>
                      <a:pt x="43399" y="5712"/>
                      <a:pt x="42838" y="6273"/>
                    </a:cubicBezTo>
                    <a:cubicBezTo>
                      <a:pt x="41512" y="7548"/>
                      <a:pt x="40441" y="8976"/>
                      <a:pt x="39574" y="10557"/>
                    </a:cubicBezTo>
                    <a:cubicBezTo>
                      <a:pt x="38656" y="12137"/>
                      <a:pt x="37993" y="13820"/>
                      <a:pt x="37636" y="15554"/>
                    </a:cubicBezTo>
                    <a:cubicBezTo>
                      <a:pt x="37585" y="15962"/>
                      <a:pt x="37483" y="16319"/>
                      <a:pt x="37432" y="16727"/>
                    </a:cubicBezTo>
                    <a:cubicBezTo>
                      <a:pt x="37381" y="16625"/>
                      <a:pt x="37279" y="16523"/>
                      <a:pt x="37177" y="16421"/>
                    </a:cubicBezTo>
                    <a:cubicBezTo>
                      <a:pt x="36769" y="16013"/>
                      <a:pt x="36362" y="15707"/>
                      <a:pt x="35903" y="15452"/>
                    </a:cubicBezTo>
                    <a:cubicBezTo>
                      <a:pt x="34934" y="14942"/>
                      <a:pt x="33812" y="14636"/>
                      <a:pt x="32690" y="14636"/>
                    </a:cubicBezTo>
                    <a:lnTo>
                      <a:pt x="32333" y="14636"/>
                    </a:lnTo>
                    <a:cubicBezTo>
                      <a:pt x="31874" y="14636"/>
                      <a:pt x="31415" y="14636"/>
                      <a:pt x="30956" y="14738"/>
                    </a:cubicBezTo>
                    <a:cubicBezTo>
                      <a:pt x="30344" y="14789"/>
                      <a:pt x="29732" y="14891"/>
                      <a:pt x="29171" y="15044"/>
                    </a:cubicBezTo>
                    <a:cubicBezTo>
                      <a:pt x="27947" y="15401"/>
                      <a:pt x="26774" y="15860"/>
                      <a:pt x="25652" y="16472"/>
                    </a:cubicBezTo>
                    <a:cubicBezTo>
                      <a:pt x="24530" y="17033"/>
                      <a:pt x="23510" y="17747"/>
                      <a:pt x="22592" y="18563"/>
                    </a:cubicBezTo>
                    <a:cubicBezTo>
                      <a:pt x="22133" y="18971"/>
                      <a:pt x="21674" y="19379"/>
                      <a:pt x="21317" y="19838"/>
                    </a:cubicBezTo>
                    <a:cubicBezTo>
                      <a:pt x="20960" y="20246"/>
                      <a:pt x="20603" y="20705"/>
                      <a:pt x="20348" y="21164"/>
                    </a:cubicBezTo>
                    <a:cubicBezTo>
                      <a:pt x="19889" y="21929"/>
                      <a:pt x="19583" y="22745"/>
                      <a:pt x="19481" y="23663"/>
                    </a:cubicBezTo>
                    <a:cubicBezTo>
                      <a:pt x="19481" y="23714"/>
                      <a:pt x="19481" y="23816"/>
                      <a:pt x="19532" y="23867"/>
                    </a:cubicBezTo>
                    <a:lnTo>
                      <a:pt x="19481" y="24020"/>
                    </a:lnTo>
                    <a:cubicBezTo>
                      <a:pt x="19328" y="24173"/>
                      <a:pt x="19379" y="24377"/>
                      <a:pt x="19532" y="24479"/>
                    </a:cubicBezTo>
                    <a:cubicBezTo>
                      <a:pt x="19583" y="24530"/>
                      <a:pt x="19685" y="24530"/>
                      <a:pt x="19736" y="24530"/>
                    </a:cubicBezTo>
                    <a:cubicBezTo>
                      <a:pt x="19838" y="24530"/>
                      <a:pt x="19940" y="24479"/>
                      <a:pt x="19991" y="24377"/>
                    </a:cubicBezTo>
                    <a:cubicBezTo>
                      <a:pt x="20195" y="24122"/>
                      <a:pt x="20399" y="23867"/>
                      <a:pt x="20603" y="23612"/>
                    </a:cubicBezTo>
                    <a:cubicBezTo>
                      <a:pt x="21062" y="23102"/>
                      <a:pt x="21572" y="22643"/>
                      <a:pt x="22133" y="22286"/>
                    </a:cubicBezTo>
                    <a:cubicBezTo>
                      <a:pt x="22949" y="21776"/>
                      <a:pt x="23765" y="21368"/>
                      <a:pt x="24683" y="21062"/>
                    </a:cubicBezTo>
                    <a:cubicBezTo>
                      <a:pt x="25703" y="20705"/>
                      <a:pt x="26825" y="20501"/>
                      <a:pt x="27947" y="20450"/>
                    </a:cubicBezTo>
                    <a:lnTo>
                      <a:pt x="28865" y="20450"/>
                    </a:lnTo>
                    <a:cubicBezTo>
                      <a:pt x="29630" y="20450"/>
                      <a:pt x="30395" y="20501"/>
                      <a:pt x="31109" y="20654"/>
                    </a:cubicBezTo>
                    <a:cubicBezTo>
                      <a:pt x="31772" y="20756"/>
                      <a:pt x="32435" y="20960"/>
                      <a:pt x="33047" y="21215"/>
                    </a:cubicBezTo>
                    <a:cubicBezTo>
                      <a:pt x="32843" y="21266"/>
                      <a:pt x="32690" y="21317"/>
                      <a:pt x="32435" y="21368"/>
                    </a:cubicBezTo>
                    <a:cubicBezTo>
                      <a:pt x="31976" y="21470"/>
                      <a:pt x="31466" y="21674"/>
                      <a:pt x="31007" y="21827"/>
                    </a:cubicBezTo>
                    <a:cubicBezTo>
                      <a:pt x="29987" y="22235"/>
                      <a:pt x="29069" y="22745"/>
                      <a:pt x="28151" y="23306"/>
                    </a:cubicBezTo>
                    <a:cubicBezTo>
                      <a:pt x="27233" y="23867"/>
                      <a:pt x="26366" y="24530"/>
                      <a:pt x="25550" y="25193"/>
                    </a:cubicBezTo>
                    <a:cubicBezTo>
                      <a:pt x="24734" y="25856"/>
                      <a:pt x="23918" y="26621"/>
                      <a:pt x="23000" y="27539"/>
                    </a:cubicBezTo>
                    <a:cubicBezTo>
                      <a:pt x="21419" y="29120"/>
                      <a:pt x="19940" y="30752"/>
                      <a:pt x="18512" y="32537"/>
                    </a:cubicBezTo>
                    <a:cubicBezTo>
                      <a:pt x="17798" y="33404"/>
                      <a:pt x="17135" y="34271"/>
                      <a:pt x="16625" y="34934"/>
                    </a:cubicBezTo>
                    <a:cubicBezTo>
                      <a:pt x="15962" y="35800"/>
                      <a:pt x="15248" y="36718"/>
                      <a:pt x="14585" y="37636"/>
                    </a:cubicBezTo>
                    <a:cubicBezTo>
                      <a:pt x="11628" y="41767"/>
                      <a:pt x="9129" y="46204"/>
                      <a:pt x="7089" y="50896"/>
                    </a:cubicBezTo>
                    <a:cubicBezTo>
                      <a:pt x="4998" y="55639"/>
                      <a:pt x="3366" y="60534"/>
                      <a:pt x="2244" y="65634"/>
                    </a:cubicBezTo>
                    <a:cubicBezTo>
                      <a:pt x="1683" y="68082"/>
                      <a:pt x="1275" y="70581"/>
                      <a:pt x="969" y="73080"/>
                    </a:cubicBezTo>
                    <a:cubicBezTo>
                      <a:pt x="867" y="74304"/>
                      <a:pt x="765" y="75579"/>
                      <a:pt x="663" y="76854"/>
                    </a:cubicBezTo>
                    <a:cubicBezTo>
                      <a:pt x="663" y="77211"/>
                      <a:pt x="612" y="77466"/>
                      <a:pt x="612" y="77925"/>
                    </a:cubicBezTo>
                    <a:lnTo>
                      <a:pt x="561" y="78741"/>
                    </a:lnTo>
                    <a:lnTo>
                      <a:pt x="561" y="78792"/>
                    </a:lnTo>
                    <a:cubicBezTo>
                      <a:pt x="510" y="79557"/>
                      <a:pt x="459" y="80373"/>
                      <a:pt x="408" y="81189"/>
                    </a:cubicBezTo>
                    <a:cubicBezTo>
                      <a:pt x="306" y="82667"/>
                      <a:pt x="204" y="84095"/>
                      <a:pt x="153" y="85472"/>
                    </a:cubicBezTo>
                    <a:cubicBezTo>
                      <a:pt x="0" y="88736"/>
                      <a:pt x="51" y="92000"/>
                      <a:pt x="306" y="95213"/>
                    </a:cubicBezTo>
                    <a:cubicBezTo>
                      <a:pt x="408" y="96692"/>
                      <a:pt x="663" y="98171"/>
                      <a:pt x="969" y="99650"/>
                    </a:cubicBezTo>
                    <a:cubicBezTo>
                      <a:pt x="1122" y="100313"/>
                      <a:pt x="1275" y="100925"/>
                      <a:pt x="1479" y="101537"/>
                    </a:cubicBezTo>
                    <a:cubicBezTo>
                      <a:pt x="1683" y="102098"/>
                      <a:pt x="1938" y="102659"/>
                      <a:pt x="2193" y="103169"/>
                    </a:cubicBezTo>
                    <a:cubicBezTo>
                      <a:pt x="2499" y="103730"/>
                      <a:pt x="2856" y="104189"/>
                      <a:pt x="3315" y="104648"/>
                    </a:cubicBezTo>
                    <a:cubicBezTo>
                      <a:pt x="3774" y="105004"/>
                      <a:pt x="4335" y="105310"/>
                      <a:pt x="4896" y="105463"/>
                    </a:cubicBezTo>
                    <a:lnTo>
                      <a:pt x="4998" y="105463"/>
                    </a:lnTo>
                    <a:cubicBezTo>
                      <a:pt x="5049" y="105463"/>
                      <a:pt x="5100" y="105412"/>
                      <a:pt x="5151" y="105412"/>
                    </a:cubicBezTo>
                    <a:cubicBezTo>
                      <a:pt x="5253" y="105361"/>
                      <a:pt x="5355" y="105259"/>
                      <a:pt x="5355" y="105106"/>
                    </a:cubicBezTo>
                    <a:cubicBezTo>
                      <a:pt x="5355" y="104495"/>
                      <a:pt x="5406" y="103832"/>
                      <a:pt x="5406" y="103271"/>
                    </a:cubicBezTo>
                    <a:cubicBezTo>
                      <a:pt x="5457" y="101741"/>
                      <a:pt x="5508" y="100160"/>
                      <a:pt x="5610" y="98579"/>
                    </a:cubicBezTo>
                    <a:cubicBezTo>
                      <a:pt x="5610" y="98885"/>
                      <a:pt x="5661" y="99242"/>
                      <a:pt x="5712" y="99599"/>
                    </a:cubicBezTo>
                    <a:cubicBezTo>
                      <a:pt x="5865" y="101129"/>
                      <a:pt x="6120" y="102608"/>
                      <a:pt x="6426" y="104087"/>
                    </a:cubicBezTo>
                    <a:cubicBezTo>
                      <a:pt x="6732" y="105514"/>
                      <a:pt x="7140" y="106891"/>
                      <a:pt x="7599" y="108268"/>
                    </a:cubicBezTo>
                    <a:cubicBezTo>
                      <a:pt x="8109" y="109696"/>
                      <a:pt x="8721" y="111124"/>
                      <a:pt x="9435" y="112501"/>
                    </a:cubicBezTo>
                    <a:cubicBezTo>
                      <a:pt x="9486" y="112603"/>
                      <a:pt x="9588" y="112654"/>
                      <a:pt x="9690" y="112654"/>
                    </a:cubicBezTo>
                    <a:cubicBezTo>
                      <a:pt x="10863" y="113878"/>
                      <a:pt x="12189" y="114949"/>
                      <a:pt x="13667" y="115867"/>
                    </a:cubicBezTo>
                    <a:lnTo>
                      <a:pt x="14993" y="116734"/>
                    </a:lnTo>
                    <a:lnTo>
                      <a:pt x="15962" y="117346"/>
                    </a:lnTo>
                    <a:cubicBezTo>
                      <a:pt x="16472" y="117652"/>
                      <a:pt x="16982" y="118009"/>
                      <a:pt x="17390" y="118264"/>
                    </a:cubicBezTo>
                    <a:lnTo>
                      <a:pt x="17441" y="118315"/>
                    </a:lnTo>
                    <a:lnTo>
                      <a:pt x="18512" y="119029"/>
                    </a:lnTo>
                    <a:cubicBezTo>
                      <a:pt x="20399" y="120304"/>
                      <a:pt x="22184" y="121324"/>
                      <a:pt x="23867" y="122293"/>
                    </a:cubicBezTo>
                    <a:cubicBezTo>
                      <a:pt x="24836" y="122803"/>
                      <a:pt x="25805" y="123313"/>
                      <a:pt x="26723" y="123772"/>
                    </a:cubicBezTo>
                    <a:cubicBezTo>
                      <a:pt x="27437" y="124129"/>
                      <a:pt x="28253" y="124537"/>
                      <a:pt x="29171" y="124996"/>
                    </a:cubicBezTo>
                    <a:cubicBezTo>
                      <a:pt x="30956" y="125812"/>
                      <a:pt x="32741" y="126577"/>
                      <a:pt x="34526" y="127240"/>
                    </a:cubicBezTo>
                    <a:cubicBezTo>
                      <a:pt x="36362" y="127903"/>
                      <a:pt x="38248" y="128361"/>
                      <a:pt x="40186" y="128565"/>
                    </a:cubicBezTo>
                    <a:cubicBezTo>
                      <a:pt x="40696" y="128667"/>
                      <a:pt x="41257" y="128667"/>
                      <a:pt x="41818" y="128667"/>
                    </a:cubicBezTo>
                    <a:lnTo>
                      <a:pt x="42940" y="128667"/>
                    </a:lnTo>
                    <a:cubicBezTo>
                      <a:pt x="43042" y="128667"/>
                      <a:pt x="43093" y="128616"/>
                      <a:pt x="43195" y="128514"/>
                    </a:cubicBezTo>
                    <a:cubicBezTo>
                      <a:pt x="43246" y="128463"/>
                      <a:pt x="43246" y="128361"/>
                      <a:pt x="43246" y="128259"/>
                    </a:cubicBezTo>
                    <a:cubicBezTo>
                      <a:pt x="43195" y="128209"/>
                      <a:pt x="43144" y="128107"/>
                      <a:pt x="43093" y="128056"/>
                    </a:cubicBezTo>
                    <a:cubicBezTo>
                      <a:pt x="43042" y="128005"/>
                      <a:pt x="42940" y="128005"/>
                      <a:pt x="42889" y="128005"/>
                    </a:cubicBezTo>
                    <a:cubicBezTo>
                      <a:pt x="42583" y="127087"/>
                      <a:pt x="42277" y="126169"/>
                      <a:pt x="42124" y="125251"/>
                    </a:cubicBezTo>
                    <a:cubicBezTo>
                      <a:pt x="41971" y="124588"/>
                      <a:pt x="41869" y="123925"/>
                      <a:pt x="41767" y="123211"/>
                    </a:cubicBezTo>
                    <a:lnTo>
                      <a:pt x="41767" y="123211"/>
                    </a:lnTo>
                    <a:cubicBezTo>
                      <a:pt x="42430" y="124129"/>
                      <a:pt x="43042" y="125098"/>
                      <a:pt x="43654" y="126016"/>
                    </a:cubicBezTo>
                    <a:cubicBezTo>
                      <a:pt x="44317" y="127087"/>
                      <a:pt x="45082" y="128209"/>
                      <a:pt x="45847" y="129279"/>
                    </a:cubicBezTo>
                    <a:cubicBezTo>
                      <a:pt x="45949" y="129381"/>
                      <a:pt x="46000" y="129432"/>
                      <a:pt x="46102" y="129432"/>
                    </a:cubicBezTo>
                    <a:cubicBezTo>
                      <a:pt x="46153" y="129483"/>
                      <a:pt x="46204" y="129534"/>
                      <a:pt x="46306" y="129585"/>
                    </a:cubicBezTo>
                    <a:cubicBezTo>
                      <a:pt x="46867" y="129738"/>
                      <a:pt x="47428" y="129891"/>
                      <a:pt x="47989" y="129993"/>
                    </a:cubicBezTo>
                    <a:cubicBezTo>
                      <a:pt x="48601" y="130095"/>
                      <a:pt x="49264" y="130197"/>
                      <a:pt x="50029" y="130248"/>
                    </a:cubicBezTo>
                    <a:cubicBezTo>
                      <a:pt x="50794" y="130350"/>
                      <a:pt x="51661" y="130401"/>
                      <a:pt x="52477" y="130401"/>
                    </a:cubicBezTo>
                    <a:cubicBezTo>
                      <a:pt x="53191" y="130401"/>
                      <a:pt x="53905" y="130350"/>
                      <a:pt x="54619" y="130299"/>
                    </a:cubicBezTo>
                    <a:cubicBezTo>
                      <a:pt x="55486" y="130197"/>
                      <a:pt x="56353" y="130044"/>
                      <a:pt x="57220" y="129789"/>
                    </a:cubicBezTo>
                    <a:cubicBezTo>
                      <a:pt x="57577" y="129687"/>
                      <a:pt x="57934" y="129585"/>
                      <a:pt x="58291" y="129432"/>
                    </a:cubicBezTo>
                    <a:cubicBezTo>
                      <a:pt x="58546" y="129330"/>
                      <a:pt x="58750" y="129228"/>
                      <a:pt x="58954" y="129075"/>
                    </a:cubicBezTo>
                    <a:lnTo>
                      <a:pt x="59005" y="129075"/>
                    </a:lnTo>
                    <a:cubicBezTo>
                      <a:pt x="59107" y="129075"/>
                      <a:pt x="59208" y="129024"/>
                      <a:pt x="59259" y="128973"/>
                    </a:cubicBezTo>
                    <a:cubicBezTo>
                      <a:pt x="59259" y="128922"/>
                      <a:pt x="59310" y="128871"/>
                      <a:pt x="59310" y="128820"/>
                    </a:cubicBezTo>
                    <a:cubicBezTo>
                      <a:pt x="59463" y="128718"/>
                      <a:pt x="59463" y="128514"/>
                      <a:pt x="59361" y="128412"/>
                    </a:cubicBezTo>
                    <a:cubicBezTo>
                      <a:pt x="59361" y="128361"/>
                      <a:pt x="59310" y="128361"/>
                      <a:pt x="59310" y="128310"/>
                    </a:cubicBezTo>
                    <a:lnTo>
                      <a:pt x="59310" y="124078"/>
                    </a:lnTo>
                    <a:lnTo>
                      <a:pt x="59310" y="123313"/>
                    </a:lnTo>
                    <a:lnTo>
                      <a:pt x="59310" y="122344"/>
                    </a:lnTo>
                    <a:cubicBezTo>
                      <a:pt x="59310" y="122293"/>
                      <a:pt x="59310" y="122293"/>
                      <a:pt x="59310" y="122242"/>
                    </a:cubicBezTo>
                    <a:cubicBezTo>
                      <a:pt x="59310" y="121120"/>
                      <a:pt x="59361" y="119845"/>
                      <a:pt x="59361" y="118621"/>
                    </a:cubicBezTo>
                    <a:lnTo>
                      <a:pt x="59361" y="118570"/>
                    </a:lnTo>
                    <a:cubicBezTo>
                      <a:pt x="59361" y="118519"/>
                      <a:pt x="59361" y="118417"/>
                      <a:pt x="59361" y="118315"/>
                    </a:cubicBezTo>
                    <a:cubicBezTo>
                      <a:pt x="59310" y="118213"/>
                      <a:pt x="59259" y="118162"/>
                      <a:pt x="59157" y="118111"/>
                    </a:cubicBezTo>
                    <a:cubicBezTo>
                      <a:pt x="58138" y="117805"/>
                      <a:pt x="57067" y="117448"/>
                      <a:pt x="56047" y="117142"/>
                    </a:cubicBezTo>
                    <a:lnTo>
                      <a:pt x="55996" y="117142"/>
                    </a:lnTo>
                    <a:cubicBezTo>
                      <a:pt x="55384" y="116989"/>
                      <a:pt x="54670" y="116785"/>
                      <a:pt x="54007" y="116530"/>
                    </a:cubicBezTo>
                    <a:cubicBezTo>
                      <a:pt x="53038" y="116224"/>
                      <a:pt x="52171" y="115918"/>
                      <a:pt x="51406" y="115612"/>
                    </a:cubicBezTo>
                    <a:cubicBezTo>
                      <a:pt x="50692" y="115306"/>
                      <a:pt x="49978" y="115000"/>
                      <a:pt x="49315" y="114592"/>
                    </a:cubicBezTo>
                    <a:cubicBezTo>
                      <a:pt x="48550" y="114082"/>
                      <a:pt x="47836" y="113521"/>
                      <a:pt x="47173" y="112858"/>
                    </a:cubicBezTo>
                    <a:cubicBezTo>
                      <a:pt x="46510" y="112144"/>
                      <a:pt x="45898" y="111277"/>
                      <a:pt x="45439" y="110410"/>
                    </a:cubicBezTo>
                    <a:cubicBezTo>
                      <a:pt x="44776" y="109135"/>
                      <a:pt x="44266" y="107809"/>
                      <a:pt x="43909" y="106432"/>
                    </a:cubicBezTo>
                    <a:cubicBezTo>
                      <a:pt x="43654" y="105667"/>
                      <a:pt x="43450" y="104902"/>
                      <a:pt x="43246" y="104138"/>
                    </a:cubicBezTo>
                    <a:cubicBezTo>
                      <a:pt x="43042" y="103220"/>
                      <a:pt x="42787" y="102251"/>
                      <a:pt x="42532" y="101282"/>
                    </a:cubicBezTo>
                    <a:lnTo>
                      <a:pt x="42532" y="101333"/>
                    </a:lnTo>
                    <a:cubicBezTo>
                      <a:pt x="40951" y="94805"/>
                      <a:pt x="39931" y="88175"/>
                      <a:pt x="39370" y="81495"/>
                    </a:cubicBezTo>
                    <a:cubicBezTo>
                      <a:pt x="39064" y="78180"/>
                      <a:pt x="38962" y="74865"/>
                      <a:pt x="39064" y="71652"/>
                    </a:cubicBezTo>
                    <a:cubicBezTo>
                      <a:pt x="39064" y="70428"/>
                      <a:pt x="39115" y="69255"/>
                      <a:pt x="39217" y="68184"/>
                    </a:cubicBezTo>
                    <a:cubicBezTo>
                      <a:pt x="39268" y="66909"/>
                      <a:pt x="39370" y="65838"/>
                      <a:pt x="39472" y="64869"/>
                    </a:cubicBezTo>
                    <a:cubicBezTo>
                      <a:pt x="40747" y="63696"/>
                      <a:pt x="42022" y="62574"/>
                      <a:pt x="43399" y="61554"/>
                    </a:cubicBezTo>
                    <a:cubicBezTo>
                      <a:pt x="47989" y="58138"/>
                      <a:pt x="53038" y="55333"/>
                      <a:pt x="58342" y="53242"/>
                    </a:cubicBezTo>
                    <a:cubicBezTo>
                      <a:pt x="61554" y="51967"/>
                      <a:pt x="64869" y="50794"/>
                      <a:pt x="68184" y="49825"/>
                    </a:cubicBezTo>
                    <a:cubicBezTo>
                      <a:pt x="69816" y="49366"/>
                      <a:pt x="71499" y="48958"/>
                      <a:pt x="73182" y="48550"/>
                    </a:cubicBezTo>
                    <a:cubicBezTo>
                      <a:pt x="73947" y="48346"/>
                      <a:pt x="74763" y="48142"/>
                      <a:pt x="75630" y="47989"/>
                    </a:cubicBezTo>
                    <a:lnTo>
                      <a:pt x="76803" y="47734"/>
                    </a:lnTo>
                    <a:cubicBezTo>
                      <a:pt x="77160" y="47683"/>
                      <a:pt x="77517" y="47581"/>
                      <a:pt x="77874" y="47530"/>
                    </a:cubicBezTo>
                    <a:cubicBezTo>
                      <a:pt x="78537" y="47479"/>
                      <a:pt x="79200" y="47428"/>
                      <a:pt x="79761" y="47377"/>
                    </a:cubicBezTo>
                    <a:lnTo>
                      <a:pt x="81087" y="47326"/>
                    </a:lnTo>
                    <a:lnTo>
                      <a:pt x="81953" y="47326"/>
                    </a:lnTo>
                    <a:cubicBezTo>
                      <a:pt x="82769" y="47275"/>
                      <a:pt x="83483" y="47224"/>
                      <a:pt x="84095" y="47122"/>
                    </a:cubicBezTo>
                    <a:cubicBezTo>
                      <a:pt x="84758" y="47071"/>
                      <a:pt x="85472" y="46969"/>
                      <a:pt x="86084" y="46816"/>
                    </a:cubicBezTo>
                    <a:cubicBezTo>
                      <a:pt x="86696" y="46663"/>
                      <a:pt x="87257" y="46459"/>
                      <a:pt x="87767" y="46153"/>
                    </a:cubicBezTo>
                    <a:cubicBezTo>
                      <a:pt x="88073" y="46000"/>
                      <a:pt x="88277" y="45847"/>
                      <a:pt x="88532" y="45592"/>
                    </a:cubicBezTo>
                    <a:cubicBezTo>
                      <a:pt x="88736" y="45388"/>
                      <a:pt x="88940" y="45133"/>
                      <a:pt x="89093" y="44827"/>
                    </a:cubicBezTo>
                    <a:cubicBezTo>
                      <a:pt x="89246" y="44572"/>
                      <a:pt x="89399" y="44266"/>
                      <a:pt x="89501" y="44011"/>
                    </a:cubicBezTo>
                    <a:cubicBezTo>
                      <a:pt x="89603" y="43705"/>
                      <a:pt x="89705" y="43399"/>
                      <a:pt x="89858" y="42991"/>
                    </a:cubicBezTo>
                    <a:lnTo>
                      <a:pt x="90011" y="42481"/>
                    </a:lnTo>
                    <a:cubicBezTo>
                      <a:pt x="90062" y="42226"/>
                      <a:pt x="90164" y="41920"/>
                      <a:pt x="90266" y="41614"/>
                    </a:cubicBezTo>
                    <a:lnTo>
                      <a:pt x="90419" y="41971"/>
                    </a:lnTo>
                    <a:cubicBezTo>
                      <a:pt x="90521" y="42226"/>
                      <a:pt x="90623" y="42481"/>
                      <a:pt x="90674" y="42685"/>
                    </a:cubicBezTo>
                    <a:cubicBezTo>
                      <a:pt x="90725" y="42940"/>
                      <a:pt x="90725" y="43144"/>
                      <a:pt x="90776" y="43348"/>
                    </a:cubicBezTo>
                    <a:lnTo>
                      <a:pt x="90776" y="43501"/>
                    </a:lnTo>
                    <a:lnTo>
                      <a:pt x="90776" y="43603"/>
                    </a:lnTo>
                    <a:cubicBezTo>
                      <a:pt x="90827" y="43909"/>
                      <a:pt x="90878" y="44164"/>
                      <a:pt x="90929" y="44470"/>
                    </a:cubicBezTo>
                    <a:cubicBezTo>
                      <a:pt x="91031" y="44827"/>
                      <a:pt x="91235" y="45184"/>
                      <a:pt x="91490" y="45439"/>
                    </a:cubicBezTo>
                    <a:cubicBezTo>
                      <a:pt x="91898" y="45745"/>
                      <a:pt x="92357" y="45949"/>
                      <a:pt x="92867" y="46102"/>
                    </a:cubicBezTo>
                    <a:cubicBezTo>
                      <a:pt x="93173" y="46153"/>
                      <a:pt x="93428" y="46204"/>
                      <a:pt x="93683" y="46204"/>
                    </a:cubicBezTo>
                    <a:cubicBezTo>
                      <a:pt x="94040" y="46255"/>
                      <a:pt x="94397" y="46255"/>
                      <a:pt x="94754" y="46255"/>
                    </a:cubicBezTo>
                    <a:cubicBezTo>
                      <a:pt x="95417" y="46255"/>
                      <a:pt x="96131" y="46204"/>
                      <a:pt x="96743" y="46153"/>
                    </a:cubicBezTo>
                    <a:lnTo>
                      <a:pt x="97712" y="46051"/>
                    </a:lnTo>
                    <a:lnTo>
                      <a:pt x="98885" y="45949"/>
                    </a:lnTo>
                    <a:cubicBezTo>
                      <a:pt x="99497" y="45898"/>
                      <a:pt x="99956" y="45847"/>
                      <a:pt x="100466" y="45847"/>
                    </a:cubicBezTo>
                    <a:lnTo>
                      <a:pt x="100721" y="45847"/>
                    </a:lnTo>
                    <a:cubicBezTo>
                      <a:pt x="101078" y="45847"/>
                      <a:pt x="101435" y="45898"/>
                      <a:pt x="101792" y="45949"/>
                    </a:cubicBezTo>
                    <a:lnTo>
                      <a:pt x="101894" y="45949"/>
                    </a:lnTo>
                    <a:cubicBezTo>
                      <a:pt x="102251" y="45949"/>
                      <a:pt x="102710" y="46000"/>
                      <a:pt x="103220" y="46051"/>
                    </a:cubicBezTo>
                    <a:cubicBezTo>
                      <a:pt x="105412" y="46357"/>
                      <a:pt x="107554" y="46816"/>
                      <a:pt x="109696" y="47326"/>
                    </a:cubicBezTo>
                    <a:lnTo>
                      <a:pt x="109696" y="47377"/>
                    </a:lnTo>
                    <a:lnTo>
                      <a:pt x="110359" y="47530"/>
                    </a:lnTo>
                    <a:cubicBezTo>
                      <a:pt x="110818" y="46255"/>
                      <a:pt x="111073" y="44878"/>
                      <a:pt x="111073" y="43501"/>
                    </a:cubicBezTo>
                    <a:cubicBezTo>
                      <a:pt x="111124" y="41971"/>
                      <a:pt x="110971" y="40390"/>
                      <a:pt x="110716" y="38809"/>
                    </a:cubicBezTo>
                    <a:cubicBezTo>
                      <a:pt x="110461" y="37228"/>
                      <a:pt x="110104" y="35698"/>
                      <a:pt x="109645" y="34118"/>
                    </a:cubicBezTo>
                    <a:cubicBezTo>
                      <a:pt x="109237" y="32792"/>
                      <a:pt x="108778" y="31415"/>
                      <a:pt x="108268" y="30089"/>
                    </a:cubicBezTo>
                    <a:cubicBezTo>
                      <a:pt x="107707" y="28610"/>
                      <a:pt x="107044" y="27182"/>
                      <a:pt x="106330" y="25805"/>
                    </a:cubicBezTo>
                    <a:cubicBezTo>
                      <a:pt x="105565" y="24428"/>
                      <a:pt x="104699" y="23102"/>
                      <a:pt x="103781" y="21878"/>
                    </a:cubicBezTo>
                    <a:cubicBezTo>
                      <a:pt x="101894" y="19379"/>
                      <a:pt x="99650" y="17186"/>
                      <a:pt x="97151" y="15299"/>
                    </a:cubicBezTo>
                    <a:cubicBezTo>
                      <a:pt x="94499" y="13361"/>
                      <a:pt x="91643" y="11780"/>
                      <a:pt x="88634" y="10608"/>
                    </a:cubicBezTo>
                    <a:cubicBezTo>
                      <a:pt x="85319" y="9282"/>
                      <a:pt x="81801" y="8415"/>
                      <a:pt x="78282" y="8109"/>
                    </a:cubicBezTo>
                    <a:cubicBezTo>
                      <a:pt x="77109" y="7956"/>
                      <a:pt x="75936" y="7905"/>
                      <a:pt x="74763" y="7905"/>
                    </a:cubicBezTo>
                    <a:cubicBezTo>
                      <a:pt x="72519" y="7905"/>
                      <a:pt x="70224" y="8109"/>
                      <a:pt x="68031" y="8517"/>
                    </a:cubicBezTo>
                    <a:cubicBezTo>
                      <a:pt x="64614" y="9129"/>
                      <a:pt x="61299" y="10149"/>
                      <a:pt x="58189" y="11577"/>
                    </a:cubicBezTo>
                    <a:cubicBezTo>
                      <a:pt x="54466" y="13259"/>
                      <a:pt x="50947" y="15401"/>
                      <a:pt x="47785" y="17951"/>
                    </a:cubicBezTo>
                    <a:cubicBezTo>
                      <a:pt x="47887" y="16880"/>
                      <a:pt x="48040" y="15860"/>
                      <a:pt x="48244" y="14840"/>
                    </a:cubicBezTo>
                    <a:cubicBezTo>
                      <a:pt x="48703" y="12443"/>
                      <a:pt x="49417" y="10098"/>
                      <a:pt x="50488" y="7854"/>
                    </a:cubicBezTo>
                    <a:cubicBezTo>
                      <a:pt x="51100" y="6528"/>
                      <a:pt x="51916" y="5304"/>
                      <a:pt x="52834" y="4233"/>
                    </a:cubicBezTo>
                    <a:cubicBezTo>
                      <a:pt x="53548" y="3417"/>
                      <a:pt x="54313" y="2754"/>
                      <a:pt x="55231" y="2142"/>
                    </a:cubicBezTo>
                    <a:cubicBezTo>
                      <a:pt x="55996" y="1632"/>
                      <a:pt x="56812" y="1224"/>
                      <a:pt x="57730" y="918"/>
                    </a:cubicBezTo>
                    <a:lnTo>
                      <a:pt x="57934" y="867"/>
                    </a:lnTo>
                    <a:lnTo>
                      <a:pt x="58240" y="918"/>
                    </a:lnTo>
                    <a:lnTo>
                      <a:pt x="58342" y="918"/>
                    </a:lnTo>
                    <a:cubicBezTo>
                      <a:pt x="58444" y="918"/>
                      <a:pt x="58597" y="816"/>
                      <a:pt x="58648" y="714"/>
                    </a:cubicBezTo>
                    <a:cubicBezTo>
                      <a:pt x="58699" y="612"/>
                      <a:pt x="58648" y="459"/>
                      <a:pt x="58597" y="408"/>
                    </a:cubicBezTo>
                    <a:cubicBezTo>
                      <a:pt x="58597" y="357"/>
                      <a:pt x="58597" y="357"/>
                      <a:pt x="58597" y="306"/>
                    </a:cubicBezTo>
                    <a:cubicBezTo>
                      <a:pt x="58546" y="153"/>
                      <a:pt x="58444" y="51"/>
                      <a:pt x="58291" y="51"/>
                    </a:cubicBezTo>
                    <a:lnTo>
                      <a:pt x="58189" y="51"/>
                    </a:lnTo>
                    <a:lnTo>
                      <a:pt x="57934" y="102"/>
                    </a:lnTo>
                    <a:cubicBezTo>
                      <a:pt x="57475" y="51"/>
                      <a:pt x="57067" y="0"/>
                      <a:pt x="5665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6" name="Google Shape;1764;p33">
                <a:extLst>
                  <a:ext uri="{FF2B5EF4-FFF2-40B4-BE49-F238E27FC236}">
                    <a16:creationId xmlns:a16="http://schemas.microsoft.com/office/drawing/2014/main" id="{74377C14-4533-4D1F-6A25-464DDF87173F}"/>
                  </a:ext>
                </a:extLst>
              </p:cNvPr>
              <p:cNvSpPr/>
              <p:nvPr/>
            </p:nvSpPr>
            <p:spPr>
              <a:xfrm>
                <a:off x="1532265" y="3032874"/>
                <a:ext cx="159847" cy="270851"/>
              </a:xfrm>
              <a:custGeom>
                <a:avLst/>
                <a:gdLst/>
                <a:ahLst/>
                <a:cxnLst/>
                <a:rect l="l" t="t" r="r" b="b"/>
                <a:pathLst>
                  <a:path w="12852" h="21777" extrusionOk="0">
                    <a:moveTo>
                      <a:pt x="7548" y="1"/>
                    </a:moveTo>
                    <a:cubicBezTo>
                      <a:pt x="7089" y="1"/>
                      <a:pt x="6579" y="52"/>
                      <a:pt x="6120" y="256"/>
                    </a:cubicBezTo>
                    <a:cubicBezTo>
                      <a:pt x="5814" y="358"/>
                      <a:pt x="5559" y="460"/>
                      <a:pt x="5304" y="664"/>
                    </a:cubicBezTo>
                    <a:cubicBezTo>
                      <a:pt x="5049" y="817"/>
                      <a:pt x="4794" y="970"/>
                      <a:pt x="4539" y="1174"/>
                    </a:cubicBezTo>
                    <a:cubicBezTo>
                      <a:pt x="4080" y="1633"/>
                      <a:pt x="3621" y="2092"/>
                      <a:pt x="3213" y="2653"/>
                    </a:cubicBezTo>
                    <a:cubicBezTo>
                      <a:pt x="2805" y="3214"/>
                      <a:pt x="2448" y="3826"/>
                      <a:pt x="2142" y="4438"/>
                    </a:cubicBezTo>
                    <a:cubicBezTo>
                      <a:pt x="1836" y="5050"/>
                      <a:pt x="1530" y="5662"/>
                      <a:pt x="1326" y="6274"/>
                    </a:cubicBezTo>
                    <a:cubicBezTo>
                      <a:pt x="1071" y="6886"/>
                      <a:pt x="867" y="7447"/>
                      <a:pt x="663" y="8058"/>
                    </a:cubicBezTo>
                    <a:cubicBezTo>
                      <a:pt x="459" y="8721"/>
                      <a:pt x="306" y="9384"/>
                      <a:pt x="204" y="10098"/>
                    </a:cubicBezTo>
                    <a:cubicBezTo>
                      <a:pt x="51" y="10914"/>
                      <a:pt x="0" y="11781"/>
                      <a:pt x="0" y="12699"/>
                    </a:cubicBezTo>
                    <a:cubicBezTo>
                      <a:pt x="51" y="13515"/>
                      <a:pt x="204" y="14331"/>
                      <a:pt x="459" y="15147"/>
                    </a:cubicBezTo>
                    <a:cubicBezTo>
                      <a:pt x="714" y="15963"/>
                      <a:pt x="1071" y="16677"/>
                      <a:pt x="1530" y="17391"/>
                    </a:cubicBezTo>
                    <a:cubicBezTo>
                      <a:pt x="1989" y="18105"/>
                      <a:pt x="2601" y="18768"/>
                      <a:pt x="3315" y="19329"/>
                    </a:cubicBezTo>
                    <a:cubicBezTo>
                      <a:pt x="3825" y="19737"/>
                      <a:pt x="4386" y="20094"/>
                      <a:pt x="4998" y="20400"/>
                    </a:cubicBezTo>
                    <a:cubicBezTo>
                      <a:pt x="5661" y="20808"/>
                      <a:pt x="6375" y="21165"/>
                      <a:pt x="7140" y="21420"/>
                    </a:cubicBezTo>
                    <a:cubicBezTo>
                      <a:pt x="7752" y="21675"/>
                      <a:pt x="8466" y="21777"/>
                      <a:pt x="9129" y="21777"/>
                    </a:cubicBezTo>
                    <a:lnTo>
                      <a:pt x="9435" y="21777"/>
                    </a:lnTo>
                    <a:cubicBezTo>
                      <a:pt x="9792" y="21777"/>
                      <a:pt x="10098" y="21675"/>
                      <a:pt x="10455" y="21573"/>
                    </a:cubicBezTo>
                    <a:cubicBezTo>
                      <a:pt x="10710" y="21471"/>
                      <a:pt x="10914" y="21318"/>
                      <a:pt x="11118" y="21114"/>
                    </a:cubicBezTo>
                    <a:cubicBezTo>
                      <a:pt x="11271" y="20910"/>
                      <a:pt x="11424" y="20706"/>
                      <a:pt x="11526" y="20451"/>
                    </a:cubicBezTo>
                    <a:cubicBezTo>
                      <a:pt x="11679" y="20196"/>
                      <a:pt x="11730" y="19941"/>
                      <a:pt x="11832" y="19635"/>
                    </a:cubicBezTo>
                    <a:cubicBezTo>
                      <a:pt x="11934" y="19023"/>
                      <a:pt x="11985" y="18411"/>
                      <a:pt x="12036" y="17748"/>
                    </a:cubicBezTo>
                    <a:cubicBezTo>
                      <a:pt x="12036" y="16983"/>
                      <a:pt x="12036" y="16269"/>
                      <a:pt x="11985" y="15555"/>
                    </a:cubicBezTo>
                    <a:lnTo>
                      <a:pt x="11985" y="15249"/>
                    </a:lnTo>
                    <a:cubicBezTo>
                      <a:pt x="11985" y="14739"/>
                      <a:pt x="11934" y="14178"/>
                      <a:pt x="11934" y="13668"/>
                    </a:cubicBezTo>
                    <a:lnTo>
                      <a:pt x="11934" y="13107"/>
                    </a:lnTo>
                    <a:lnTo>
                      <a:pt x="11985" y="11883"/>
                    </a:lnTo>
                    <a:cubicBezTo>
                      <a:pt x="12036" y="11118"/>
                      <a:pt x="12138" y="10302"/>
                      <a:pt x="12240" y="9435"/>
                    </a:cubicBezTo>
                    <a:cubicBezTo>
                      <a:pt x="12342" y="8058"/>
                      <a:pt x="12546" y="6580"/>
                      <a:pt x="12699" y="5101"/>
                    </a:cubicBezTo>
                    <a:cubicBezTo>
                      <a:pt x="12801" y="4999"/>
                      <a:pt x="12852" y="4846"/>
                      <a:pt x="12801" y="4693"/>
                    </a:cubicBezTo>
                    <a:lnTo>
                      <a:pt x="12750" y="4642"/>
                    </a:lnTo>
                    <a:lnTo>
                      <a:pt x="12750" y="4591"/>
                    </a:lnTo>
                    <a:cubicBezTo>
                      <a:pt x="12801" y="4438"/>
                      <a:pt x="12699" y="4336"/>
                      <a:pt x="12597" y="4234"/>
                    </a:cubicBezTo>
                    <a:cubicBezTo>
                      <a:pt x="12342" y="3673"/>
                      <a:pt x="12087" y="3112"/>
                      <a:pt x="11730" y="2602"/>
                    </a:cubicBezTo>
                    <a:cubicBezTo>
                      <a:pt x="11322" y="1939"/>
                      <a:pt x="10812" y="1378"/>
                      <a:pt x="10200" y="868"/>
                    </a:cubicBezTo>
                    <a:cubicBezTo>
                      <a:pt x="9537" y="409"/>
                      <a:pt x="8772" y="103"/>
                      <a:pt x="7956" y="1"/>
                    </a:cubicBezTo>
                    <a:close/>
                  </a:path>
                </a:pathLst>
              </a:custGeom>
              <a:solidFill>
                <a:srgbClr val="FFC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7" name="Google Shape;1765;p33">
                <a:extLst>
                  <a:ext uri="{FF2B5EF4-FFF2-40B4-BE49-F238E27FC236}">
                    <a16:creationId xmlns:a16="http://schemas.microsoft.com/office/drawing/2014/main" id="{580BBF38-5E0A-2496-34C4-65655552B8CF}"/>
                  </a:ext>
                </a:extLst>
              </p:cNvPr>
              <p:cNvSpPr/>
              <p:nvPr/>
            </p:nvSpPr>
            <p:spPr>
              <a:xfrm>
                <a:off x="1576033" y="3091865"/>
                <a:ext cx="117348" cy="72958"/>
              </a:xfrm>
              <a:custGeom>
                <a:avLst/>
                <a:gdLst/>
                <a:ahLst/>
                <a:cxnLst/>
                <a:rect l="l" t="t" r="r" b="b"/>
                <a:pathLst>
                  <a:path w="9435" h="5866" extrusionOk="0">
                    <a:moveTo>
                      <a:pt x="3366" y="1"/>
                    </a:moveTo>
                    <a:lnTo>
                      <a:pt x="3417" y="52"/>
                    </a:lnTo>
                    <a:cubicBezTo>
                      <a:pt x="3009" y="52"/>
                      <a:pt x="2601" y="154"/>
                      <a:pt x="2244" y="307"/>
                    </a:cubicBezTo>
                    <a:cubicBezTo>
                      <a:pt x="1836" y="460"/>
                      <a:pt x="1479" y="715"/>
                      <a:pt x="1173" y="970"/>
                    </a:cubicBezTo>
                    <a:cubicBezTo>
                      <a:pt x="765" y="1225"/>
                      <a:pt x="459" y="1582"/>
                      <a:pt x="204" y="1939"/>
                    </a:cubicBezTo>
                    <a:cubicBezTo>
                      <a:pt x="0" y="2245"/>
                      <a:pt x="51" y="2653"/>
                      <a:pt x="357" y="2857"/>
                    </a:cubicBezTo>
                    <a:cubicBezTo>
                      <a:pt x="469" y="2931"/>
                      <a:pt x="608" y="2979"/>
                      <a:pt x="735" y="2979"/>
                    </a:cubicBezTo>
                    <a:cubicBezTo>
                      <a:pt x="781" y="2979"/>
                      <a:pt x="826" y="2972"/>
                      <a:pt x="867" y="2959"/>
                    </a:cubicBezTo>
                    <a:cubicBezTo>
                      <a:pt x="1071" y="2908"/>
                      <a:pt x="1224" y="2806"/>
                      <a:pt x="1275" y="2704"/>
                    </a:cubicBezTo>
                    <a:lnTo>
                      <a:pt x="1479" y="2449"/>
                    </a:lnTo>
                    <a:cubicBezTo>
                      <a:pt x="1836" y="1990"/>
                      <a:pt x="2346" y="1684"/>
                      <a:pt x="2856" y="1480"/>
                    </a:cubicBezTo>
                    <a:cubicBezTo>
                      <a:pt x="3162" y="1378"/>
                      <a:pt x="3417" y="1327"/>
                      <a:pt x="3723" y="1327"/>
                    </a:cubicBezTo>
                    <a:cubicBezTo>
                      <a:pt x="3813" y="1312"/>
                      <a:pt x="3907" y="1305"/>
                      <a:pt x="4002" y="1305"/>
                    </a:cubicBezTo>
                    <a:cubicBezTo>
                      <a:pt x="4234" y="1305"/>
                      <a:pt x="4476" y="1342"/>
                      <a:pt x="4692" y="1378"/>
                    </a:cubicBezTo>
                    <a:cubicBezTo>
                      <a:pt x="5100" y="1429"/>
                      <a:pt x="5406" y="1582"/>
                      <a:pt x="5763" y="1735"/>
                    </a:cubicBezTo>
                    <a:cubicBezTo>
                      <a:pt x="6120" y="1888"/>
                      <a:pt x="6426" y="2092"/>
                      <a:pt x="6681" y="2347"/>
                    </a:cubicBezTo>
                    <a:cubicBezTo>
                      <a:pt x="6987" y="2602"/>
                      <a:pt x="7242" y="2857"/>
                      <a:pt x="7446" y="3163"/>
                    </a:cubicBezTo>
                    <a:cubicBezTo>
                      <a:pt x="7599" y="3468"/>
                      <a:pt x="7803" y="3774"/>
                      <a:pt x="7905" y="4080"/>
                    </a:cubicBezTo>
                    <a:cubicBezTo>
                      <a:pt x="8007" y="4386"/>
                      <a:pt x="8058" y="4743"/>
                      <a:pt x="8109" y="5049"/>
                    </a:cubicBezTo>
                    <a:lnTo>
                      <a:pt x="8109" y="5151"/>
                    </a:lnTo>
                    <a:lnTo>
                      <a:pt x="8109" y="5304"/>
                    </a:lnTo>
                    <a:cubicBezTo>
                      <a:pt x="8109" y="5406"/>
                      <a:pt x="8160" y="5508"/>
                      <a:pt x="8262" y="5610"/>
                    </a:cubicBezTo>
                    <a:cubicBezTo>
                      <a:pt x="8364" y="5763"/>
                      <a:pt x="8568" y="5814"/>
                      <a:pt x="8721" y="5865"/>
                    </a:cubicBezTo>
                    <a:cubicBezTo>
                      <a:pt x="8925" y="5865"/>
                      <a:pt x="9078" y="5814"/>
                      <a:pt x="9231" y="5661"/>
                    </a:cubicBezTo>
                    <a:cubicBezTo>
                      <a:pt x="9333" y="5559"/>
                      <a:pt x="9435" y="5406"/>
                      <a:pt x="9435" y="5202"/>
                    </a:cubicBezTo>
                    <a:cubicBezTo>
                      <a:pt x="9435" y="4743"/>
                      <a:pt x="9333" y="4335"/>
                      <a:pt x="9231" y="3876"/>
                    </a:cubicBezTo>
                    <a:cubicBezTo>
                      <a:pt x="9078" y="3468"/>
                      <a:pt x="8925" y="3061"/>
                      <a:pt x="8721" y="2704"/>
                    </a:cubicBezTo>
                    <a:cubicBezTo>
                      <a:pt x="8262" y="1990"/>
                      <a:pt x="7650" y="1378"/>
                      <a:pt x="6936" y="919"/>
                    </a:cubicBezTo>
                    <a:cubicBezTo>
                      <a:pt x="6273" y="460"/>
                      <a:pt x="5457" y="154"/>
                      <a:pt x="4641" y="52"/>
                    </a:cubicBezTo>
                    <a:cubicBezTo>
                      <a:pt x="4437" y="1"/>
                      <a:pt x="4233" y="1"/>
                      <a:pt x="4029" y="1"/>
                    </a:cubicBezTo>
                    <a:close/>
                  </a:path>
                </a:pathLst>
              </a:custGeom>
              <a:solidFill>
                <a:srgbClr val="1522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8" name="Google Shape;1766;p33">
                <a:extLst>
                  <a:ext uri="{FF2B5EF4-FFF2-40B4-BE49-F238E27FC236}">
                    <a16:creationId xmlns:a16="http://schemas.microsoft.com/office/drawing/2014/main" id="{5011B707-8600-9C06-D2D6-995A329F4B3B}"/>
                  </a:ext>
                </a:extLst>
              </p:cNvPr>
              <p:cNvSpPr/>
              <p:nvPr/>
            </p:nvSpPr>
            <p:spPr>
              <a:xfrm>
                <a:off x="1607736" y="3102810"/>
                <a:ext cx="64078" cy="79525"/>
              </a:xfrm>
              <a:custGeom>
                <a:avLst/>
                <a:gdLst/>
                <a:ahLst/>
                <a:cxnLst/>
                <a:rect l="l" t="t" r="r" b="b"/>
                <a:pathLst>
                  <a:path w="5152" h="6394" extrusionOk="0">
                    <a:moveTo>
                      <a:pt x="4208" y="0"/>
                    </a:moveTo>
                    <a:cubicBezTo>
                      <a:pt x="4183" y="0"/>
                      <a:pt x="4157" y="13"/>
                      <a:pt x="4132" y="39"/>
                    </a:cubicBezTo>
                    <a:cubicBezTo>
                      <a:pt x="3469" y="141"/>
                      <a:pt x="2806" y="345"/>
                      <a:pt x="2245" y="651"/>
                    </a:cubicBezTo>
                    <a:cubicBezTo>
                      <a:pt x="1633" y="1008"/>
                      <a:pt x="1123" y="1416"/>
                      <a:pt x="766" y="1926"/>
                    </a:cubicBezTo>
                    <a:cubicBezTo>
                      <a:pt x="358" y="2486"/>
                      <a:pt x="154" y="3098"/>
                      <a:pt x="52" y="3710"/>
                    </a:cubicBezTo>
                    <a:cubicBezTo>
                      <a:pt x="1" y="4118"/>
                      <a:pt x="1" y="4475"/>
                      <a:pt x="52" y="4832"/>
                    </a:cubicBezTo>
                    <a:cubicBezTo>
                      <a:pt x="103" y="5189"/>
                      <a:pt x="154" y="5546"/>
                      <a:pt x="307" y="5852"/>
                    </a:cubicBezTo>
                    <a:lnTo>
                      <a:pt x="358" y="6005"/>
                    </a:lnTo>
                    <a:cubicBezTo>
                      <a:pt x="479" y="6247"/>
                      <a:pt x="696" y="6394"/>
                      <a:pt x="907" y="6394"/>
                    </a:cubicBezTo>
                    <a:cubicBezTo>
                      <a:pt x="963" y="6394"/>
                      <a:pt x="1019" y="6384"/>
                      <a:pt x="1072" y="6362"/>
                    </a:cubicBezTo>
                    <a:cubicBezTo>
                      <a:pt x="1276" y="6362"/>
                      <a:pt x="1429" y="6260"/>
                      <a:pt x="1531" y="6107"/>
                    </a:cubicBezTo>
                    <a:cubicBezTo>
                      <a:pt x="1633" y="5954"/>
                      <a:pt x="1633" y="5750"/>
                      <a:pt x="1633" y="5597"/>
                    </a:cubicBezTo>
                    <a:cubicBezTo>
                      <a:pt x="1480" y="5240"/>
                      <a:pt x="1378" y="4832"/>
                      <a:pt x="1378" y="4475"/>
                    </a:cubicBezTo>
                    <a:cubicBezTo>
                      <a:pt x="1327" y="4220"/>
                      <a:pt x="1378" y="3965"/>
                      <a:pt x="1378" y="3710"/>
                    </a:cubicBezTo>
                    <a:cubicBezTo>
                      <a:pt x="1429" y="3506"/>
                      <a:pt x="1531" y="3302"/>
                      <a:pt x="1582" y="3098"/>
                    </a:cubicBezTo>
                    <a:cubicBezTo>
                      <a:pt x="1684" y="2894"/>
                      <a:pt x="1837" y="2741"/>
                      <a:pt x="1939" y="2537"/>
                    </a:cubicBezTo>
                    <a:cubicBezTo>
                      <a:pt x="2143" y="2384"/>
                      <a:pt x="2347" y="2181"/>
                      <a:pt x="2551" y="2028"/>
                    </a:cubicBezTo>
                    <a:cubicBezTo>
                      <a:pt x="2857" y="1875"/>
                      <a:pt x="3163" y="1671"/>
                      <a:pt x="3469" y="1569"/>
                    </a:cubicBezTo>
                    <a:cubicBezTo>
                      <a:pt x="3775" y="1467"/>
                      <a:pt x="4081" y="1416"/>
                      <a:pt x="4387" y="1365"/>
                    </a:cubicBezTo>
                    <a:cubicBezTo>
                      <a:pt x="4999" y="1212"/>
                      <a:pt x="5152" y="447"/>
                      <a:pt x="4642" y="141"/>
                    </a:cubicBezTo>
                    <a:cubicBezTo>
                      <a:pt x="4567" y="66"/>
                      <a:pt x="4465" y="19"/>
                      <a:pt x="4376" y="19"/>
                    </a:cubicBezTo>
                    <a:cubicBezTo>
                      <a:pt x="4343" y="19"/>
                      <a:pt x="4312" y="25"/>
                      <a:pt x="4285" y="39"/>
                    </a:cubicBezTo>
                    <a:cubicBezTo>
                      <a:pt x="4259" y="13"/>
                      <a:pt x="4234" y="0"/>
                      <a:pt x="4208" y="0"/>
                    </a:cubicBezTo>
                    <a:close/>
                  </a:path>
                </a:pathLst>
              </a:custGeom>
              <a:solidFill>
                <a:srgbClr val="1522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9" name="Google Shape;1767;p33">
                <a:extLst>
                  <a:ext uri="{FF2B5EF4-FFF2-40B4-BE49-F238E27FC236}">
                    <a16:creationId xmlns:a16="http://schemas.microsoft.com/office/drawing/2014/main" id="{A20FF6C6-D102-FE64-3039-7A47C9E6C2D1}"/>
                  </a:ext>
                </a:extLst>
              </p:cNvPr>
              <p:cNvSpPr/>
              <p:nvPr/>
            </p:nvSpPr>
            <p:spPr>
              <a:xfrm>
                <a:off x="1615348" y="3233466"/>
                <a:ext cx="45683" cy="42984"/>
              </a:xfrm>
              <a:custGeom>
                <a:avLst/>
                <a:gdLst/>
                <a:ahLst/>
                <a:cxnLst/>
                <a:rect l="l" t="t" r="r" b="b"/>
                <a:pathLst>
                  <a:path w="3673" h="3456" extrusionOk="0">
                    <a:moveTo>
                      <a:pt x="1575" y="1"/>
                    </a:moveTo>
                    <a:cubicBezTo>
                      <a:pt x="1531" y="1"/>
                      <a:pt x="1480" y="14"/>
                      <a:pt x="1429" y="39"/>
                    </a:cubicBezTo>
                    <a:lnTo>
                      <a:pt x="1480" y="39"/>
                    </a:lnTo>
                    <a:cubicBezTo>
                      <a:pt x="1327" y="39"/>
                      <a:pt x="1174" y="90"/>
                      <a:pt x="1021" y="192"/>
                    </a:cubicBezTo>
                    <a:lnTo>
                      <a:pt x="766" y="345"/>
                    </a:lnTo>
                    <a:cubicBezTo>
                      <a:pt x="664" y="447"/>
                      <a:pt x="562" y="498"/>
                      <a:pt x="511" y="600"/>
                    </a:cubicBezTo>
                    <a:cubicBezTo>
                      <a:pt x="409" y="702"/>
                      <a:pt x="307" y="855"/>
                      <a:pt x="205" y="1008"/>
                    </a:cubicBezTo>
                    <a:cubicBezTo>
                      <a:pt x="154" y="1161"/>
                      <a:pt x="103" y="1314"/>
                      <a:pt x="52" y="1467"/>
                    </a:cubicBezTo>
                    <a:cubicBezTo>
                      <a:pt x="1" y="1569"/>
                      <a:pt x="1" y="1722"/>
                      <a:pt x="1" y="1824"/>
                    </a:cubicBezTo>
                    <a:cubicBezTo>
                      <a:pt x="1" y="1926"/>
                      <a:pt x="1" y="2028"/>
                      <a:pt x="1" y="2130"/>
                    </a:cubicBezTo>
                    <a:cubicBezTo>
                      <a:pt x="1" y="2232"/>
                      <a:pt x="52" y="2334"/>
                      <a:pt x="103" y="2436"/>
                    </a:cubicBezTo>
                    <a:cubicBezTo>
                      <a:pt x="154" y="2589"/>
                      <a:pt x="205" y="2742"/>
                      <a:pt x="307" y="2844"/>
                    </a:cubicBezTo>
                    <a:cubicBezTo>
                      <a:pt x="460" y="2997"/>
                      <a:pt x="613" y="3150"/>
                      <a:pt x="817" y="3252"/>
                    </a:cubicBezTo>
                    <a:cubicBezTo>
                      <a:pt x="970" y="3303"/>
                      <a:pt x="1174" y="3354"/>
                      <a:pt x="1327" y="3405"/>
                    </a:cubicBezTo>
                    <a:lnTo>
                      <a:pt x="1837" y="3405"/>
                    </a:lnTo>
                    <a:cubicBezTo>
                      <a:pt x="1888" y="3405"/>
                      <a:pt x="1990" y="3405"/>
                      <a:pt x="2092" y="3456"/>
                    </a:cubicBezTo>
                    <a:cubicBezTo>
                      <a:pt x="2296" y="3456"/>
                      <a:pt x="2500" y="3405"/>
                      <a:pt x="2704" y="3354"/>
                    </a:cubicBezTo>
                    <a:cubicBezTo>
                      <a:pt x="2806" y="3303"/>
                      <a:pt x="2908" y="3252"/>
                      <a:pt x="3010" y="3201"/>
                    </a:cubicBezTo>
                    <a:lnTo>
                      <a:pt x="3112" y="3099"/>
                    </a:lnTo>
                    <a:cubicBezTo>
                      <a:pt x="3316" y="2946"/>
                      <a:pt x="3469" y="2742"/>
                      <a:pt x="3520" y="2538"/>
                    </a:cubicBezTo>
                    <a:cubicBezTo>
                      <a:pt x="3622" y="2385"/>
                      <a:pt x="3673" y="2181"/>
                      <a:pt x="3673" y="2028"/>
                    </a:cubicBezTo>
                    <a:cubicBezTo>
                      <a:pt x="3673" y="1773"/>
                      <a:pt x="3673" y="1518"/>
                      <a:pt x="3571" y="1314"/>
                    </a:cubicBezTo>
                    <a:cubicBezTo>
                      <a:pt x="3469" y="1110"/>
                      <a:pt x="3367" y="906"/>
                      <a:pt x="3214" y="753"/>
                    </a:cubicBezTo>
                    <a:cubicBezTo>
                      <a:pt x="3112" y="651"/>
                      <a:pt x="3010" y="549"/>
                      <a:pt x="2908" y="498"/>
                    </a:cubicBezTo>
                    <a:cubicBezTo>
                      <a:pt x="2806" y="396"/>
                      <a:pt x="2653" y="294"/>
                      <a:pt x="2551" y="243"/>
                    </a:cubicBezTo>
                    <a:cubicBezTo>
                      <a:pt x="2341" y="117"/>
                      <a:pt x="2097" y="26"/>
                      <a:pt x="1846" y="26"/>
                    </a:cubicBezTo>
                    <a:cubicBezTo>
                      <a:pt x="1792" y="26"/>
                      <a:pt x="1738" y="30"/>
                      <a:pt x="1684" y="39"/>
                    </a:cubicBezTo>
                    <a:cubicBezTo>
                      <a:pt x="1658" y="14"/>
                      <a:pt x="1620" y="1"/>
                      <a:pt x="15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0" name="Google Shape;1768;p33">
                <a:extLst>
                  <a:ext uri="{FF2B5EF4-FFF2-40B4-BE49-F238E27FC236}">
                    <a16:creationId xmlns:a16="http://schemas.microsoft.com/office/drawing/2014/main" id="{F44FCA75-1D15-F307-95D9-EB01D64550E5}"/>
                  </a:ext>
                </a:extLst>
              </p:cNvPr>
              <p:cNvSpPr/>
              <p:nvPr/>
            </p:nvSpPr>
            <p:spPr>
              <a:xfrm>
                <a:off x="1367978" y="3414245"/>
                <a:ext cx="659038" cy="324606"/>
              </a:xfrm>
              <a:custGeom>
                <a:avLst/>
                <a:gdLst/>
                <a:ahLst/>
                <a:cxnLst/>
                <a:rect l="l" t="t" r="r" b="b"/>
                <a:pathLst>
                  <a:path w="52988" h="26099" extrusionOk="0">
                    <a:moveTo>
                      <a:pt x="377" y="0"/>
                    </a:moveTo>
                    <a:cubicBezTo>
                      <a:pt x="345" y="0"/>
                      <a:pt x="307" y="13"/>
                      <a:pt x="256" y="39"/>
                    </a:cubicBezTo>
                    <a:cubicBezTo>
                      <a:pt x="226" y="24"/>
                      <a:pt x="200" y="17"/>
                      <a:pt x="177" y="17"/>
                    </a:cubicBezTo>
                    <a:cubicBezTo>
                      <a:pt x="120" y="17"/>
                      <a:pt x="73" y="53"/>
                      <a:pt x="1" y="90"/>
                    </a:cubicBezTo>
                    <a:cubicBezTo>
                      <a:pt x="307" y="1415"/>
                      <a:pt x="664" y="2690"/>
                      <a:pt x="1123" y="3965"/>
                    </a:cubicBezTo>
                    <a:cubicBezTo>
                      <a:pt x="1633" y="5444"/>
                      <a:pt x="2245" y="6821"/>
                      <a:pt x="2908" y="8198"/>
                    </a:cubicBezTo>
                    <a:cubicBezTo>
                      <a:pt x="2959" y="8300"/>
                      <a:pt x="3112" y="8402"/>
                      <a:pt x="3214" y="8402"/>
                    </a:cubicBezTo>
                    <a:cubicBezTo>
                      <a:pt x="4387" y="9626"/>
                      <a:pt x="5713" y="10697"/>
                      <a:pt x="7140" y="11564"/>
                    </a:cubicBezTo>
                    <a:lnTo>
                      <a:pt x="8517" y="12431"/>
                    </a:lnTo>
                    <a:lnTo>
                      <a:pt x="9486" y="13043"/>
                    </a:lnTo>
                    <a:cubicBezTo>
                      <a:pt x="9945" y="13349"/>
                      <a:pt x="10455" y="13706"/>
                      <a:pt x="10863" y="13961"/>
                    </a:cubicBezTo>
                    <a:lnTo>
                      <a:pt x="10914" y="14012"/>
                    </a:lnTo>
                    <a:lnTo>
                      <a:pt x="11985" y="14726"/>
                    </a:lnTo>
                    <a:cubicBezTo>
                      <a:pt x="13923" y="16001"/>
                      <a:pt x="15708" y="17072"/>
                      <a:pt x="17391" y="17990"/>
                    </a:cubicBezTo>
                    <a:cubicBezTo>
                      <a:pt x="18309" y="18500"/>
                      <a:pt x="19278" y="19010"/>
                      <a:pt x="20196" y="19469"/>
                    </a:cubicBezTo>
                    <a:cubicBezTo>
                      <a:pt x="20961" y="19877"/>
                      <a:pt x="21777" y="20234"/>
                      <a:pt x="22695" y="20693"/>
                    </a:cubicBezTo>
                    <a:cubicBezTo>
                      <a:pt x="24429" y="21560"/>
                      <a:pt x="26214" y="22274"/>
                      <a:pt x="28050" y="22937"/>
                    </a:cubicBezTo>
                    <a:cubicBezTo>
                      <a:pt x="29886" y="23600"/>
                      <a:pt x="31772" y="24058"/>
                      <a:pt x="33710" y="24313"/>
                    </a:cubicBezTo>
                    <a:cubicBezTo>
                      <a:pt x="34220" y="24364"/>
                      <a:pt x="34781" y="24415"/>
                      <a:pt x="35342" y="24415"/>
                    </a:cubicBezTo>
                    <a:lnTo>
                      <a:pt x="36464" y="24415"/>
                    </a:lnTo>
                    <a:cubicBezTo>
                      <a:pt x="36566" y="24364"/>
                      <a:pt x="36617" y="24313"/>
                      <a:pt x="36668" y="24262"/>
                    </a:cubicBezTo>
                    <a:cubicBezTo>
                      <a:pt x="36719" y="24160"/>
                      <a:pt x="36770" y="24109"/>
                      <a:pt x="36719" y="24007"/>
                    </a:cubicBezTo>
                    <a:cubicBezTo>
                      <a:pt x="36719" y="23906"/>
                      <a:pt x="36668" y="23855"/>
                      <a:pt x="36617" y="23804"/>
                    </a:cubicBezTo>
                    <a:cubicBezTo>
                      <a:pt x="36566" y="23753"/>
                      <a:pt x="36464" y="23702"/>
                      <a:pt x="36413" y="23702"/>
                    </a:cubicBezTo>
                    <a:cubicBezTo>
                      <a:pt x="36056" y="22835"/>
                      <a:pt x="35801" y="21917"/>
                      <a:pt x="35648" y="20948"/>
                    </a:cubicBezTo>
                    <a:cubicBezTo>
                      <a:pt x="35495" y="20336"/>
                      <a:pt x="35393" y="19622"/>
                      <a:pt x="35291" y="18959"/>
                    </a:cubicBezTo>
                    <a:lnTo>
                      <a:pt x="35291" y="18959"/>
                    </a:lnTo>
                    <a:cubicBezTo>
                      <a:pt x="35903" y="19826"/>
                      <a:pt x="36566" y="20795"/>
                      <a:pt x="37127" y="21713"/>
                    </a:cubicBezTo>
                    <a:cubicBezTo>
                      <a:pt x="37841" y="22835"/>
                      <a:pt x="38555" y="23956"/>
                      <a:pt x="39371" y="25027"/>
                    </a:cubicBezTo>
                    <a:cubicBezTo>
                      <a:pt x="39422" y="25078"/>
                      <a:pt x="39524" y="25129"/>
                      <a:pt x="39626" y="25129"/>
                    </a:cubicBezTo>
                    <a:cubicBezTo>
                      <a:pt x="39677" y="25231"/>
                      <a:pt x="39728" y="25282"/>
                      <a:pt x="39830" y="25282"/>
                    </a:cubicBezTo>
                    <a:cubicBezTo>
                      <a:pt x="40391" y="25435"/>
                      <a:pt x="40952" y="25588"/>
                      <a:pt x="41513" y="25690"/>
                    </a:cubicBezTo>
                    <a:cubicBezTo>
                      <a:pt x="42125" y="25843"/>
                      <a:pt x="42788" y="25894"/>
                      <a:pt x="43553" y="25996"/>
                    </a:cubicBezTo>
                    <a:cubicBezTo>
                      <a:pt x="44318" y="26047"/>
                      <a:pt x="45185" y="26098"/>
                      <a:pt x="45950" y="26098"/>
                    </a:cubicBezTo>
                    <a:cubicBezTo>
                      <a:pt x="46664" y="26098"/>
                      <a:pt x="47429" y="26047"/>
                      <a:pt x="48143" y="25996"/>
                    </a:cubicBezTo>
                    <a:cubicBezTo>
                      <a:pt x="49010" y="25945"/>
                      <a:pt x="49877" y="25741"/>
                      <a:pt x="50693" y="25537"/>
                    </a:cubicBezTo>
                    <a:cubicBezTo>
                      <a:pt x="51101" y="25435"/>
                      <a:pt x="51458" y="25282"/>
                      <a:pt x="51815" y="25129"/>
                    </a:cubicBezTo>
                    <a:cubicBezTo>
                      <a:pt x="52019" y="25027"/>
                      <a:pt x="52223" y="24925"/>
                      <a:pt x="52478" y="24823"/>
                    </a:cubicBezTo>
                    <a:lnTo>
                      <a:pt x="52529" y="24823"/>
                    </a:lnTo>
                    <a:cubicBezTo>
                      <a:pt x="52631" y="24772"/>
                      <a:pt x="52681" y="24721"/>
                      <a:pt x="52783" y="24670"/>
                    </a:cubicBezTo>
                    <a:cubicBezTo>
                      <a:pt x="52783" y="24619"/>
                      <a:pt x="52834" y="24568"/>
                      <a:pt x="52834" y="24568"/>
                    </a:cubicBezTo>
                    <a:cubicBezTo>
                      <a:pt x="52936" y="24415"/>
                      <a:pt x="52987" y="24262"/>
                      <a:pt x="52885" y="24109"/>
                    </a:cubicBezTo>
                    <a:cubicBezTo>
                      <a:pt x="52885" y="24058"/>
                      <a:pt x="52834" y="24058"/>
                      <a:pt x="52834" y="24058"/>
                    </a:cubicBezTo>
                    <a:lnTo>
                      <a:pt x="52834" y="19775"/>
                    </a:lnTo>
                    <a:lnTo>
                      <a:pt x="52834" y="19061"/>
                    </a:lnTo>
                    <a:lnTo>
                      <a:pt x="52834" y="18041"/>
                    </a:lnTo>
                    <a:cubicBezTo>
                      <a:pt x="52834" y="18041"/>
                      <a:pt x="52834" y="17990"/>
                      <a:pt x="52834" y="17990"/>
                    </a:cubicBezTo>
                    <a:cubicBezTo>
                      <a:pt x="52834" y="16817"/>
                      <a:pt x="52885" y="15593"/>
                      <a:pt x="52885" y="14318"/>
                    </a:cubicBezTo>
                    <a:cubicBezTo>
                      <a:pt x="52885" y="14216"/>
                      <a:pt x="52885" y="14114"/>
                      <a:pt x="52885" y="14063"/>
                    </a:cubicBezTo>
                    <a:cubicBezTo>
                      <a:pt x="52834" y="14012"/>
                      <a:pt x="52834" y="13961"/>
                      <a:pt x="52783" y="13961"/>
                    </a:cubicBezTo>
                    <a:lnTo>
                      <a:pt x="52631" y="13808"/>
                    </a:lnTo>
                    <a:cubicBezTo>
                      <a:pt x="51611" y="13502"/>
                      <a:pt x="50591" y="13196"/>
                      <a:pt x="49571" y="12890"/>
                    </a:cubicBezTo>
                    <a:lnTo>
                      <a:pt x="49520" y="12890"/>
                    </a:lnTo>
                    <a:cubicBezTo>
                      <a:pt x="48908" y="12686"/>
                      <a:pt x="48194" y="12482"/>
                      <a:pt x="47531" y="12227"/>
                    </a:cubicBezTo>
                    <a:cubicBezTo>
                      <a:pt x="46511" y="11921"/>
                      <a:pt x="45695" y="11615"/>
                      <a:pt x="44930" y="11309"/>
                    </a:cubicBezTo>
                    <a:cubicBezTo>
                      <a:pt x="44165" y="11054"/>
                      <a:pt x="43502" y="10697"/>
                      <a:pt x="42839" y="10289"/>
                    </a:cubicBezTo>
                    <a:cubicBezTo>
                      <a:pt x="42023" y="9830"/>
                      <a:pt x="41309" y="9269"/>
                      <a:pt x="40697" y="8606"/>
                    </a:cubicBezTo>
                    <a:cubicBezTo>
                      <a:pt x="40034" y="7841"/>
                      <a:pt x="39473" y="7076"/>
                      <a:pt x="38963" y="6209"/>
                    </a:cubicBezTo>
                    <a:cubicBezTo>
                      <a:pt x="38759" y="5903"/>
                      <a:pt x="38504" y="5597"/>
                      <a:pt x="38300" y="5342"/>
                    </a:cubicBezTo>
                    <a:cubicBezTo>
                      <a:pt x="37994" y="4883"/>
                      <a:pt x="37790" y="4424"/>
                      <a:pt x="37637" y="3965"/>
                    </a:cubicBezTo>
                    <a:cubicBezTo>
                      <a:pt x="37504" y="3743"/>
                      <a:pt x="37293" y="3599"/>
                      <a:pt x="37073" y="3599"/>
                    </a:cubicBezTo>
                    <a:cubicBezTo>
                      <a:pt x="37040" y="3599"/>
                      <a:pt x="37007" y="3602"/>
                      <a:pt x="36974" y="3608"/>
                    </a:cubicBezTo>
                    <a:cubicBezTo>
                      <a:pt x="36872" y="3608"/>
                      <a:pt x="36770" y="3608"/>
                      <a:pt x="36668" y="3659"/>
                    </a:cubicBezTo>
                    <a:cubicBezTo>
                      <a:pt x="34730" y="4883"/>
                      <a:pt x="32690" y="5852"/>
                      <a:pt x="30497" y="6617"/>
                    </a:cubicBezTo>
                    <a:cubicBezTo>
                      <a:pt x="27387" y="7739"/>
                      <a:pt x="24123" y="8453"/>
                      <a:pt x="20859" y="8759"/>
                    </a:cubicBezTo>
                    <a:cubicBezTo>
                      <a:pt x="19941" y="8810"/>
                      <a:pt x="19074" y="8861"/>
                      <a:pt x="18207" y="8861"/>
                    </a:cubicBezTo>
                    <a:cubicBezTo>
                      <a:pt x="16575" y="8861"/>
                      <a:pt x="14943" y="8708"/>
                      <a:pt x="13311" y="8453"/>
                    </a:cubicBezTo>
                    <a:cubicBezTo>
                      <a:pt x="11526" y="8096"/>
                      <a:pt x="9792" y="7586"/>
                      <a:pt x="8109" y="6821"/>
                    </a:cubicBezTo>
                    <a:cubicBezTo>
                      <a:pt x="6784" y="6209"/>
                      <a:pt x="5560" y="5444"/>
                      <a:pt x="4438" y="4526"/>
                    </a:cubicBezTo>
                    <a:cubicBezTo>
                      <a:pt x="3367" y="3608"/>
                      <a:pt x="2398" y="2588"/>
                      <a:pt x="1582" y="1415"/>
                    </a:cubicBezTo>
                    <a:cubicBezTo>
                      <a:pt x="1327" y="1058"/>
                      <a:pt x="1072" y="701"/>
                      <a:pt x="868" y="345"/>
                    </a:cubicBezTo>
                    <a:cubicBezTo>
                      <a:pt x="766" y="192"/>
                      <a:pt x="664" y="90"/>
                      <a:pt x="460" y="39"/>
                    </a:cubicBezTo>
                    <a:cubicBezTo>
                      <a:pt x="434" y="13"/>
                      <a:pt x="409" y="0"/>
                      <a:pt x="37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1" name="Google Shape;1769;p33">
                <a:extLst>
                  <a:ext uri="{FF2B5EF4-FFF2-40B4-BE49-F238E27FC236}">
                    <a16:creationId xmlns:a16="http://schemas.microsoft.com/office/drawing/2014/main" id="{6D53DA6C-C957-F60F-F624-40528EE7CA71}"/>
                  </a:ext>
                </a:extLst>
              </p:cNvPr>
              <p:cNvSpPr/>
              <p:nvPr/>
            </p:nvSpPr>
            <p:spPr>
              <a:xfrm>
                <a:off x="2392355" y="2592686"/>
                <a:ext cx="194100" cy="98965"/>
              </a:xfrm>
              <a:custGeom>
                <a:avLst/>
                <a:gdLst/>
                <a:ahLst/>
                <a:cxnLst/>
                <a:rect l="l" t="t" r="r" b="b"/>
                <a:pathLst>
                  <a:path w="15606" h="7957" extrusionOk="0">
                    <a:moveTo>
                      <a:pt x="2295" y="0"/>
                    </a:moveTo>
                    <a:cubicBezTo>
                      <a:pt x="2193" y="0"/>
                      <a:pt x="2142" y="51"/>
                      <a:pt x="2040" y="51"/>
                    </a:cubicBezTo>
                    <a:cubicBezTo>
                      <a:pt x="1938" y="102"/>
                      <a:pt x="1836" y="102"/>
                      <a:pt x="1785" y="204"/>
                    </a:cubicBezTo>
                    <a:cubicBezTo>
                      <a:pt x="1632" y="255"/>
                      <a:pt x="1479" y="357"/>
                      <a:pt x="1377" y="459"/>
                    </a:cubicBezTo>
                    <a:cubicBezTo>
                      <a:pt x="1275" y="561"/>
                      <a:pt x="1122" y="714"/>
                      <a:pt x="1071" y="918"/>
                    </a:cubicBezTo>
                    <a:cubicBezTo>
                      <a:pt x="816" y="1224"/>
                      <a:pt x="663" y="1632"/>
                      <a:pt x="510" y="1989"/>
                    </a:cubicBezTo>
                    <a:cubicBezTo>
                      <a:pt x="357" y="2499"/>
                      <a:pt x="204" y="3009"/>
                      <a:pt x="102" y="3570"/>
                    </a:cubicBezTo>
                    <a:cubicBezTo>
                      <a:pt x="0" y="3927"/>
                      <a:pt x="255" y="4284"/>
                      <a:pt x="612" y="4386"/>
                    </a:cubicBezTo>
                    <a:lnTo>
                      <a:pt x="714" y="4386"/>
                    </a:lnTo>
                    <a:lnTo>
                      <a:pt x="765" y="4488"/>
                    </a:lnTo>
                    <a:cubicBezTo>
                      <a:pt x="816" y="4641"/>
                      <a:pt x="867" y="4794"/>
                      <a:pt x="969" y="4947"/>
                    </a:cubicBezTo>
                    <a:cubicBezTo>
                      <a:pt x="969" y="4896"/>
                      <a:pt x="1020" y="4794"/>
                      <a:pt x="1020" y="4692"/>
                    </a:cubicBezTo>
                    <a:lnTo>
                      <a:pt x="1173" y="4182"/>
                    </a:lnTo>
                    <a:lnTo>
                      <a:pt x="1173" y="4131"/>
                    </a:lnTo>
                    <a:cubicBezTo>
                      <a:pt x="1275" y="3876"/>
                      <a:pt x="1377" y="3570"/>
                      <a:pt x="1479" y="3315"/>
                    </a:cubicBezTo>
                    <a:lnTo>
                      <a:pt x="1632" y="3672"/>
                    </a:lnTo>
                    <a:cubicBezTo>
                      <a:pt x="1683" y="3876"/>
                      <a:pt x="1785" y="4131"/>
                      <a:pt x="1836" y="4386"/>
                    </a:cubicBezTo>
                    <a:cubicBezTo>
                      <a:pt x="1887" y="4590"/>
                      <a:pt x="1938" y="4845"/>
                      <a:pt x="1938" y="5049"/>
                    </a:cubicBezTo>
                    <a:lnTo>
                      <a:pt x="1938" y="5202"/>
                    </a:lnTo>
                    <a:lnTo>
                      <a:pt x="1938" y="5253"/>
                    </a:lnTo>
                    <a:cubicBezTo>
                      <a:pt x="1989" y="5559"/>
                      <a:pt x="2040" y="5865"/>
                      <a:pt x="2091" y="6171"/>
                    </a:cubicBezTo>
                    <a:cubicBezTo>
                      <a:pt x="2193" y="6528"/>
                      <a:pt x="2397" y="6885"/>
                      <a:pt x="2703" y="7140"/>
                    </a:cubicBezTo>
                    <a:cubicBezTo>
                      <a:pt x="3111" y="7446"/>
                      <a:pt x="3570" y="7650"/>
                      <a:pt x="4080" y="7752"/>
                    </a:cubicBezTo>
                    <a:cubicBezTo>
                      <a:pt x="4335" y="7803"/>
                      <a:pt x="4590" y="7854"/>
                      <a:pt x="4896" y="7905"/>
                    </a:cubicBezTo>
                    <a:cubicBezTo>
                      <a:pt x="5253" y="7905"/>
                      <a:pt x="5559" y="7956"/>
                      <a:pt x="5916" y="7956"/>
                    </a:cubicBezTo>
                    <a:lnTo>
                      <a:pt x="5967" y="7956"/>
                    </a:lnTo>
                    <a:cubicBezTo>
                      <a:pt x="6579" y="7956"/>
                      <a:pt x="7293" y="7905"/>
                      <a:pt x="7905" y="7803"/>
                    </a:cubicBezTo>
                    <a:lnTo>
                      <a:pt x="8925" y="7752"/>
                    </a:lnTo>
                    <a:lnTo>
                      <a:pt x="10047" y="7599"/>
                    </a:lnTo>
                    <a:cubicBezTo>
                      <a:pt x="10710" y="7548"/>
                      <a:pt x="11169" y="7548"/>
                      <a:pt x="11628" y="7548"/>
                    </a:cubicBezTo>
                    <a:lnTo>
                      <a:pt x="11883" y="7548"/>
                    </a:lnTo>
                    <a:cubicBezTo>
                      <a:pt x="12291" y="7548"/>
                      <a:pt x="12648" y="7599"/>
                      <a:pt x="13005" y="7599"/>
                    </a:cubicBezTo>
                    <a:lnTo>
                      <a:pt x="13056" y="7599"/>
                    </a:lnTo>
                    <a:cubicBezTo>
                      <a:pt x="13362" y="7599"/>
                      <a:pt x="13719" y="7650"/>
                      <a:pt x="14127" y="7701"/>
                    </a:cubicBezTo>
                    <a:cubicBezTo>
                      <a:pt x="14331" y="7599"/>
                      <a:pt x="14535" y="7497"/>
                      <a:pt x="14688" y="7395"/>
                    </a:cubicBezTo>
                    <a:cubicBezTo>
                      <a:pt x="14943" y="7242"/>
                      <a:pt x="15147" y="7089"/>
                      <a:pt x="15351" y="6936"/>
                    </a:cubicBezTo>
                    <a:cubicBezTo>
                      <a:pt x="15453" y="6834"/>
                      <a:pt x="15504" y="6732"/>
                      <a:pt x="15504" y="6630"/>
                    </a:cubicBezTo>
                    <a:cubicBezTo>
                      <a:pt x="15606" y="6171"/>
                      <a:pt x="15300" y="5763"/>
                      <a:pt x="14892" y="5763"/>
                    </a:cubicBezTo>
                    <a:lnTo>
                      <a:pt x="14331" y="5763"/>
                    </a:lnTo>
                    <a:cubicBezTo>
                      <a:pt x="13719" y="5763"/>
                      <a:pt x="13107" y="5763"/>
                      <a:pt x="12495" y="5661"/>
                    </a:cubicBezTo>
                    <a:cubicBezTo>
                      <a:pt x="11271" y="5559"/>
                      <a:pt x="10098" y="5304"/>
                      <a:pt x="9027" y="4896"/>
                    </a:cubicBezTo>
                    <a:cubicBezTo>
                      <a:pt x="8364" y="4641"/>
                      <a:pt x="7752" y="4284"/>
                      <a:pt x="7191" y="3876"/>
                    </a:cubicBezTo>
                    <a:cubicBezTo>
                      <a:pt x="6528" y="3366"/>
                      <a:pt x="5916" y="2754"/>
                      <a:pt x="5355" y="2091"/>
                    </a:cubicBezTo>
                    <a:cubicBezTo>
                      <a:pt x="4998" y="1683"/>
                      <a:pt x="4641" y="1275"/>
                      <a:pt x="4233" y="867"/>
                    </a:cubicBezTo>
                    <a:cubicBezTo>
                      <a:pt x="4029" y="663"/>
                      <a:pt x="3774" y="408"/>
                      <a:pt x="3519" y="255"/>
                    </a:cubicBezTo>
                    <a:cubicBezTo>
                      <a:pt x="3417" y="204"/>
                      <a:pt x="3315" y="153"/>
                      <a:pt x="3213" y="102"/>
                    </a:cubicBezTo>
                    <a:cubicBezTo>
                      <a:pt x="3060" y="51"/>
                      <a:pt x="2907" y="0"/>
                      <a:pt x="2754"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2" name="Google Shape;1770;p33">
                <a:extLst>
                  <a:ext uri="{FF2B5EF4-FFF2-40B4-BE49-F238E27FC236}">
                    <a16:creationId xmlns:a16="http://schemas.microsoft.com/office/drawing/2014/main" id="{DF6100D9-33CC-6D7D-A08C-A2761027AFA4}"/>
                  </a:ext>
                </a:extLst>
              </p:cNvPr>
              <p:cNvSpPr/>
              <p:nvPr/>
            </p:nvSpPr>
            <p:spPr>
              <a:xfrm>
                <a:off x="1528459" y="2330727"/>
                <a:ext cx="204883" cy="91341"/>
              </a:xfrm>
              <a:custGeom>
                <a:avLst/>
                <a:gdLst/>
                <a:ahLst/>
                <a:cxnLst/>
                <a:rect l="l" t="t" r="r" b="b"/>
                <a:pathLst>
                  <a:path w="16473" h="7344" extrusionOk="0">
                    <a:moveTo>
                      <a:pt x="10098" y="0"/>
                    </a:moveTo>
                    <a:cubicBezTo>
                      <a:pt x="9333" y="0"/>
                      <a:pt x="8517" y="102"/>
                      <a:pt x="7701" y="255"/>
                    </a:cubicBezTo>
                    <a:cubicBezTo>
                      <a:pt x="6834" y="408"/>
                      <a:pt x="6018" y="714"/>
                      <a:pt x="5151" y="1020"/>
                    </a:cubicBezTo>
                    <a:cubicBezTo>
                      <a:pt x="4386" y="1326"/>
                      <a:pt x="3621" y="1734"/>
                      <a:pt x="2907" y="2193"/>
                    </a:cubicBezTo>
                    <a:cubicBezTo>
                      <a:pt x="2397" y="2499"/>
                      <a:pt x="1989" y="2856"/>
                      <a:pt x="1581" y="3213"/>
                    </a:cubicBezTo>
                    <a:cubicBezTo>
                      <a:pt x="1479" y="3264"/>
                      <a:pt x="1428" y="3366"/>
                      <a:pt x="1377" y="3417"/>
                    </a:cubicBezTo>
                    <a:cubicBezTo>
                      <a:pt x="1224" y="3621"/>
                      <a:pt x="1122" y="3825"/>
                      <a:pt x="969" y="4029"/>
                    </a:cubicBezTo>
                    <a:cubicBezTo>
                      <a:pt x="510" y="4743"/>
                      <a:pt x="204" y="5610"/>
                      <a:pt x="102" y="6477"/>
                    </a:cubicBezTo>
                    <a:cubicBezTo>
                      <a:pt x="102" y="6579"/>
                      <a:pt x="102" y="6630"/>
                      <a:pt x="204" y="6732"/>
                    </a:cubicBezTo>
                    <a:lnTo>
                      <a:pt x="102" y="6834"/>
                    </a:lnTo>
                    <a:cubicBezTo>
                      <a:pt x="0" y="6987"/>
                      <a:pt x="51" y="7191"/>
                      <a:pt x="204" y="7293"/>
                    </a:cubicBezTo>
                    <a:cubicBezTo>
                      <a:pt x="255" y="7344"/>
                      <a:pt x="306" y="7344"/>
                      <a:pt x="357" y="7344"/>
                    </a:cubicBezTo>
                    <a:cubicBezTo>
                      <a:pt x="510" y="7344"/>
                      <a:pt x="612" y="7293"/>
                      <a:pt x="663" y="7191"/>
                    </a:cubicBezTo>
                    <a:cubicBezTo>
                      <a:pt x="816" y="6936"/>
                      <a:pt x="1020" y="6681"/>
                      <a:pt x="1224" y="6477"/>
                    </a:cubicBezTo>
                    <a:cubicBezTo>
                      <a:pt x="1683" y="5916"/>
                      <a:pt x="2193" y="5508"/>
                      <a:pt x="2805" y="5100"/>
                    </a:cubicBezTo>
                    <a:cubicBezTo>
                      <a:pt x="3570" y="4590"/>
                      <a:pt x="4386" y="4182"/>
                      <a:pt x="5304" y="3876"/>
                    </a:cubicBezTo>
                    <a:cubicBezTo>
                      <a:pt x="6324" y="3519"/>
                      <a:pt x="7446" y="3315"/>
                      <a:pt x="8568" y="3264"/>
                    </a:cubicBezTo>
                    <a:lnTo>
                      <a:pt x="9486" y="3264"/>
                    </a:lnTo>
                    <a:cubicBezTo>
                      <a:pt x="10251" y="3264"/>
                      <a:pt x="11016" y="3315"/>
                      <a:pt x="11730" y="3468"/>
                    </a:cubicBezTo>
                    <a:cubicBezTo>
                      <a:pt x="12393" y="3570"/>
                      <a:pt x="13056" y="3774"/>
                      <a:pt x="13668" y="4029"/>
                    </a:cubicBezTo>
                    <a:cubicBezTo>
                      <a:pt x="13464" y="4080"/>
                      <a:pt x="13311" y="4131"/>
                      <a:pt x="13056" y="4182"/>
                    </a:cubicBezTo>
                    <a:cubicBezTo>
                      <a:pt x="12597" y="4284"/>
                      <a:pt x="12087" y="4488"/>
                      <a:pt x="11628" y="4641"/>
                    </a:cubicBezTo>
                    <a:cubicBezTo>
                      <a:pt x="11475" y="4692"/>
                      <a:pt x="11322" y="4794"/>
                      <a:pt x="11220" y="4845"/>
                    </a:cubicBezTo>
                    <a:lnTo>
                      <a:pt x="11322" y="4845"/>
                    </a:lnTo>
                    <a:lnTo>
                      <a:pt x="11730" y="4794"/>
                    </a:lnTo>
                    <a:cubicBezTo>
                      <a:pt x="12444" y="4794"/>
                      <a:pt x="13209" y="4845"/>
                      <a:pt x="13923" y="4845"/>
                    </a:cubicBezTo>
                    <a:lnTo>
                      <a:pt x="14790" y="4845"/>
                    </a:lnTo>
                    <a:cubicBezTo>
                      <a:pt x="15045" y="4845"/>
                      <a:pt x="15300" y="4845"/>
                      <a:pt x="15555" y="4794"/>
                    </a:cubicBezTo>
                    <a:cubicBezTo>
                      <a:pt x="15657" y="4743"/>
                      <a:pt x="15759" y="4743"/>
                      <a:pt x="15861" y="4692"/>
                    </a:cubicBezTo>
                    <a:cubicBezTo>
                      <a:pt x="16014" y="4590"/>
                      <a:pt x="16116" y="4488"/>
                      <a:pt x="16218" y="4386"/>
                    </a:cubicBezTo>
                    <a:cubicBezTo>
                      <a:pt x="16269" y="4335"/>
                      <a:pt x="16269" y="4284"/>
                      <a:pt x="16320" y="4233"/>
                    </a:cubicBezTo>
                    <a:cubicBezTo>
                      <a:pt x="16320" y="4182"/>
                      <a:pt x="16320" y="4182"/>
                      <a:pt x="16320" y="4131"/>
                    </a:cubicBezTo>
                    <a:cubicBezTo>
                      <a:pt x="16320" y="4080"/>
                      <a:pt x="16371" y="4029"/>
                      <a:pt x="16371" y="3927"/>
                    </a:cubicBezTo>
                    <a:cubicBezTo>
                      <a:pt x="16422" y="3774"/>
                      <a:pt x="16473" y="3570"/>
                      <a:pt x="16473" y="3417"/>
                    </a:cubicBezTo>
                    <a:cubicBezTo>
                      <a:pt x="16473" y="3060"/>
                      <a:pt x="16371" y="2703"/>
                      <a:pt x="16218" y="2397"/>
                    </a:cubicBezTo>
                    <a:cubicBezTo>
                      <a:pt x="16116" y="2244"/>
                      <a:pt x="16014" y="2142"/>
                      <a:pt x="15912" y="1989"/>
                    </a:cubicBezTo>
                    <a:cubicBezTo>
                      <a:pt x="15759" y="1836"/>
                      <a:pt x="15606" y="1734"/>
                      <a:pt x="15453" y="1581"/>
                    </a:cubicBezTo>
                    <a:cubicBezTo>
                      <a:pt x="15198" y="1377"/>
                      <a:pt x="14943" y="1224"/>
                      <a:pt x="14637" y="1122"/>
                    </a:cubicBezTo>
                    <a:cubicBezTo>
                      <a:pt x="14331" y="918"/>
                      <a:pt x="13974" y="765"/>
                      <a:pt x="13617" y="663"/>
                    </a:cubicBezTo>
                    <a:cubicBezTo>
                      <a:pt x="13005" y="459"/>
                      <a:pt x="12342" y="306"/>
                      <a:pt x="11679" y="153"/>
                    </a:cubicBezTo>
                    <a:cubicBezTo>
                      <a:pt x="11475" y="102"/>
                      <a:pt x="11118" y="51"/>
                      <a:pt x="10812" y="51"/>
                    </a:cubicBezTo>
                    <a:cubicBezTo>
                      <a:pt x="10608" y="0"/>
                      <a:pt x="10353" y="0"/>
                      <a:pt x="1009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3" name="Google Shape;1771;p33">
                <a:extLst>
                  <a:ext uri="{FF2B5EF4-FFF2-40B4-BE49-F238E27FC236}">
                    <a16:creationId xmlns:a16="http://schemas.microsoft.com/office/drawing/2014/main" id="{AB8F118D-8CD6-FF8A-9FA3-DA04DE19E988}"/>
                  </a:ext>
                </a:extLst>
              </p:cNvPr>
              <p:cNvSpPr/>
              <p:nvPr/>
            </p:nvSpPr>
            <p:spPr>
              <a:xfrm>
                <a:off x="1485326" y="2378300"/>
                <a:ext cx="896893" cy="1029452"/>
              </a:xfrm>
              <a:custGeom>
                <a:avLst/>
                <a:gdLst/>
                <a:ahLst/>
                <a:cxnLst/>
                <a:rect l="l" t="t" r="r" b="b"/>
                <a:pathLst>
                  <a:path w="72112" h="82770" extrusionOk="0">
                    <a:moveTo>
                      <a:pt x="30395" y="0"/>
                    </a:moveTo>
                    <a:cubicBezTo>
                      <a:pt x="30242" y="0"/>
                      <a:pt x="30140" y="51"/>
                      <a:pt x="30038" y="102"/>
                    </a:cubicBezTo>
                    <a:cubicBezTo>
                      <a:pt x="26672" y="1938"/>
                      <a:pt x="23510" y="4131"/>
                      <a:pt x="20552" y="6579"/>
                    </a:cubicBezTo>
                    <a:cubicBezTo>
                      <a:pt x="17544" y="9027"/>
                      <a:pt x="14790" y="11832"/>
                      <a:pt x="12393" y="14840"/>
                    </a:cubicBezTo>
                    <a:cubicBezTo>
                      <a:pt x="11169" y="16370"/>
                      <a:pt x="10098" y="17951"/>
                      <a:pt x="9129" y="19583"/>
                    </a:cubicBezTo>
                    <a:cubicBezTo>
                      <a:pt x="8109" y="21266"/>
                      <a:pt x="7191" y="22949"/>
                      <a:pt x="6375" y="24734"/>
                    </a:cubicBezTo>
                    <a:cubicBezTo>
                      <a:pt x="4692" y="28304"/>
                      <a:pt x="3315" y="32027"/>
                      <a:pt x="2346" y="35801"/>
                    </a:cubicBezTo>
                    <a:cubicBezTo>
                      <a:pt x="1836" y="37636"/>
                      <a:pt x="1428" y="39574"/>
                      <a:pt x="1122" y="41563"/>
                    </a:cubicBezTo>
                    <a:cubicBezTo>
                      <a:pt x="867" y="43042"/>
                      <a:pt x="663" y="44572"/>
                      <a:pt x="459" y="46357"/>
                    </a:cubicBezTo>
                    <a:cubicBezTo>
                      <a:pt x="153" y="49213"/>
                      <a:pt x="0" y="52069"/>
                      <a:pt x="51" y="54925"/>
                    </a:cubicBezTo>
                    <a:cubicBezTo>
                      <a:pt x="51" y="57424"/>
                      <a:pt x="306" y="59923"/>
                      <a:pt x="867" y="62370"/>
                    </a:cubicBezTo>
                    <a:cubicBezTo>
                      <a:pt x="1122" y="63441"/>
                      <a:pt x="1428" y="64512"/>
                      <a:pt x="1887" y="65532"/>
                    </a:cubicBezTo>
                    <a:cubicBezTo>
                      <a:pt x="2295" y="66552"/>
                      <a:pt x="2856" y="67419"/>
                      <a:pt x="3570" y="68235"/>
                    </a:cubicBezTo>
                    <a:cubicBezTo>
                      <a:pt x="3621" y="68337"/>
                      <a:pt x="3672" y="68388"/>
                      <a:pt x="3825" y="68490"/>
                    </a:cubicBezTo>
                    <a:cubicBezTo>
                      <a:pt x="3876" y="68490"/>
                      <a:pt x="3978" y="68541"/>
                      <a:pt x="4131" y="68541"/>
                    </a:cubicBezTo>
                    <a:cubicBezTo>
                      <a:pt x="4386" y="68541"/>
                      <a:pt x="4590" y="68388"/>
                      <a:pt x="4692" y="68184"/>
                    </a:cubicBezTo>
                    <a:cubicBezTo>
                      <a:pt x="4998" y="67521"/>
                      <a:pt x="5202" y="66858"/>
                      <a:pt x="5355" y="66195"/>
                    </a:cubicBezTo>
                    <a:cubicBezTo>
                      <a:pt x="5508" y="65481"/>
                      <a:pt x="5661" y="64716"/>
                      <a:pt x="5814" y="64002"/>
                    </a:cubicBezTo>
                    <a:lnTo>
                      <a:pt x="5865" y="63849"/>
                    </a:lnTo>
                    <a:lnTo>
                      <a:pt x="5865" y="63645"/>
                    </a:lnTo>
                    <a:cubicBezTo>
                      <a:pt x="6120" y="62013"/>
                      <a:pt x="6528" y="60382"/>
                      <a:pt x="7038" y="58801"/>
                    </a:cubicBezTo>
                    <a:cubicBezTo>
                      <a:pt x="7293" y="57985"/>
                      <a:pt x="7650" y="57271"/>
                      <a:pt x="8109" y="56557"/>
                    </a:cubicBezTo>
                    <a:cubicBezTo>
                      <a:pt x="8364" y="56200"/>
                      <a:pt x="8619" y="55894"/>
                      <a:pt x="8925" y="55639"/>
                    </a:cubicBezTo>
                    <a:cubicBezTo>
                      <a:pt x="9333" y="55231"/>
                      <a:pt x="9894" y="54976"/>
                      <a:pt x="10455" y="54874"/>
                    </a:cubicBezTo>
                    <a:cubicBezTo>
                      <a:pt x="10710" y="54823"/>
                      <a:pt x="11016" y="54772"/>
                      <a:pt x="11271" y="54772"/>
                    </a:cubicBezTo>
                    <a:lnTo>
                      <a:pt x="11526" y="54772"/>
                    </a:lnTo>
                    <a:cubicBezTo>
                      <a:pt x="12087" y="54823"/>
                      <a:pt x="12648" y="54976"/>
                      <a:pt x="13209" y="55129"/>
                    </a:cubicBezTo>
                    <a:cubicBezTo>
                      <a:pt x="13821" y="55384"/>
                      <a:pt x="14382" y="55639"/>
                      <a:pt x="14892" y="55996"/>
                    </a:cubicBezTo>
                    <a:cubicBezTo>
                      <a:pt x="15504" y="56404"/>
                      <a:pt x="16065" y="56914"/>
                      <a:pt x="16575" y="57475"/>
                    </a:cubicBezTo>
                    <a:cubicBezTo>
                      <a:pt x="16269" y="58852"/>
                      <a:pt x="16014" y="60178"/>
                      <a:pt x="15861" y="61554"/>
                    </a:cubicBezTo>
                    <a:lnTo>
                      <a:pt x="15861" y="61248"/>
                    </a:lnTo>
                    <a:cubicBezTo>
                      <a:pt x="15861" y="61044"/>
                      <a:pt x="15810" y="60789"/>
                      <a:pt x="15759" y="60535"/>
                    </a:cubicBezTo>
                    <a:lnTo>
                      <a:pt x="15759" y="60433"/>
                    </a:lnTo>
                    <a:lnTo>
                      <a:pt x="15759" y="60382"/>
                    </a:lnTo>
                    <a:cubicBezTo>
                      <a:pt x="15759" y="60229"/>
                      <a:pt x="15708" y="60127"/>
                      <a:pt x="15657" y="60025"/>
                    </a:cubicBezTo>
                    <a:cubicBezTo>
                      <a:pt x="15504" y="59668"/>
                      <a:pt x="15300" y="59311"/>
                      <a:pt x="15045" y="59056"/>
                    </a:cubicBezTo>
                    <a:cubicBezTo>
                      <a:pt x="14790" y="58699"/>
                      <a:pt x="14484" y="58444"/>
                      <a:pt x="14178" y="58189"/>
                    </a:cubicBezTo>
                    <a:cubicBezTo>
                      <a:pt x="14076" y="58087"/>
                      <a:pt x="13923" y="58087"/>
                      <a:pt x="13821" y="58087"/>
                    </a:cubicBezTo>
                    <a:cubicBezTo>
                      <a:pt x="13719" y="58087"/>
                      <a:pt x="13617" y="58087"/>
                      <a:pt x="13515" y="58138"/>
                    </a:cubicBezTo>
                    <a:cubicBezTo>
                      <a:pt x="13158" y="58036"/>
                      <a:pt x="12750" y="57934"/>
                      <a:pt x="12393" y="57883"/>
                    </a:cubicBezTo>
                    <a:cubicBezTo>
                      <a:pt x="12189" y="57832"/>
                      <a:pt x="11985" y="57832"/>
                      <a:pt x="11730" y="57832"/>
                    </a:cubicBezTo>
                    <a:cubicBezTo>
                      <a:pt x="11526" y="57832"/>
                      <a:pt x="11271" y="57832"/>
                      <a:pt x="11016" y="57883"/>
                    </a:cubicBezTo>
                    <a:cubicBezTo>
                      <a:pt x="10608" y="57934"/>
                      <a:pt x="10251" y="58087"/>
                      <a:pt x="9894" y="58342"/>
                    </a:cubicBezTo>
                    <a:cubicBezTo>
                      <a:pt x="9690" y="58444"/>
                      <a:pt x="9537" y="58597"/>
                      <a:pt x="9333" y="58699"/>
                    </a:cubicBezTo>
                    <a:cubicBezTo>
                      <a:pt x="9180" y="58903"/>
                      <a:pt x="9027" y="59056"/>
                      <a:pt x="8874" y="59260"/>
                    </a:cubicBezTo>
                    <a:cubicBezTo>
                      <a:pt x="8619" y="59566"/>
                      <a:pt x="8415" y="59974"/>
                      <a:pt x="8211" y="60331"/>
                    </a:cubicBezTo>
                    <a:cubicBezTo>
                      <a:pt x="8058" y="60738"/>
                      <a:pt x="7905" y="61197"/>
                      <a:pt x="7854" y="61605"/>
                    </a:cubicBezTo>
                    <a:cubicBezTo>
                      <a:pt x="7701" y="62472"/>
                      <a:pt x="7701" y="63339"/>
                      <a:pt x="7854" y="64155"/>
                    </a:cubicBezTo>
                    <a:cubicBezTo>
                      <a:pt x="8007" y="65022"/>
                      <a:pt x="8364" y="65787"/>
                      <a:pt x="8874" y="66450"/>
                    </a:cubicBezTo>
                    <a:cubicBezTo>
                      <a:pt x="9027" y="66603"/>
                      <a:pt x="9180" y="66756"/>
                      <a:pt x="9333" y="66909"/>
                    </a:cubicBezTo>
                    <a:cubicBezTo>
                      <a:pt x="9486" y="67011"/>
                      <a:pt x="9639" y="67164"/>
                      <a:pt x="9843" y="67266"/>
                    </a:cubicBezTo>
                    <a:cubicBezTo>
                      <a:pt x="10149" y="67470"/>
                      <a:pt x="10455" y="67623"/>
                      <a:pt x="10812" y="67725"/>
                    </a:cubicBezTo>
                    <a:cubicBezTo>
                      <a:pt x="11016" y="67776"/>
                      <a:pt x="11169" y="67776"/>
                      <a:pt x="11373" y="67827"/>
                    </a:cubicBezTo>
                    <a:lnTo>
                      <a:pt x="11934" y="67827"/>
                    </a:lnTo>
                    <a:cubicBezTo>
                      <a:pt x="12240" y="67776"/>
                      <a:pt x="12546" y="67725"/>
                      <a:pt x="12852" y="67572"/>
                    </a:cubicBezTo>
                    <a:cubicBezTo>
                      <a:pt x="13158" y="67470"/>
                      <a:pt x="13464" y="67266"/>
                      <a:pt x="13719" y="67062"/>
                    </a:cubicBezTo>
                    <a:cubicBezTo>
                      <a:pt x="13974" y="66858"/>
                      <a:pt x="14178" y="66603"/>
                      <a:pt x="14433" y="66348"/>
                    </a:cubicBezTo>
                    <a:cubicBezTo>
                      <a:pt x="14841" y="65787"/>
                      <a:pt x="15198" y="65175"/>
                      <a:pt x="15453" y="64512"/>
                    </a:cubicBezTo>
                    <a:cubicBezTo>
                      <a:pt x="15504" y="64257"/>
                      <a:pt x="15606" y="64002"/>
                      <a:pt x="15657" y="63747"/>
                    </a:cubicBezTo>
                    <a:lnTo>
                      <a:pt x="15657" y="63747"/>
                    </a:lnTo>
                    <a:cubicBezTo>
                      <a:pt x="15504" y="65991"/>
                      <a:pt x="15504" y="68286"/>
                      <a:pt x="15657" y="70530"/>
                    </a:cubicBezTo>
                    <a:cubicBezTo>
                      <a:pt x="15759" y="72468"/>
                      <a:pt x="16014" y="74508"/>
                      <a:pt x="16320" y="76548"/>
                    </a:cubicBezTo>
                    <a:cubicBezTo>
                      <a:pt x="16626" y="78486"/>
                      <a:pt x="17034" y="80373"/>
                      <a:pt x="17544" y="82260"/>
                    </a:cubicBezTo>
                    <a:cubicBezTo>
                      <a:pt x="17595" y="82515"/>
                      <a:pt x="17850" y="82719"/>
                      <a:pt x="18156" y="82770"/>
                    </a:cubicBezTo>
                    <a:lnTo>
                      <a:pt x="18309" y="82770"/>
                    </a:lnTo>
                    <a:cubicBezTo>
                      <a:pt x="18666" y="82668"/>
                      <a:pt x="18921" y="82260"/>
                      <a:pt x="18819" y="81903"/>
                    </a:cubicBezTo>
                    <a:cubicBezTo>
                      <a:pt x="18156" y="79404"/>
                      <a:pt x="17646" y="76854"/>
                      <a:pt x="17340" y="74253"/>
                    </a:cubicBezTo>
                    <a:cubicBezTo>
                      <a:pt x="16779" y="69816"/>
                      <a:pt x="16779" y="65328"/>
                      <a:pt x="17340" y="60891"/>
                    </a:cubicBezTo>
                    <a:cubicBezTo>
                      <a:pt x="17442" y="60229"/>
                      <a:pt x="17544" y="59515"/>
                      <a:pt x="17697" y="58852"/>
                    </a:cubicBezTo>
                    <a:cubicBezTo>
                      <a:pt x="18462" y="60025"/>
                      <a:pt x="19176" y="61197"/>
                      <a:pt x="19788" y="62370"/>
                    </a:cubicBezTo>
                    <a:cubicBezTo>
                      <a:pt x="20298" y="63288"/>
                      <a:pt x="20807" y="64155"/>
                      <a:pt x="21368" y="65022"/>
                    </a:cubicBezTo>
                    <a:cubicBezTo>
                      <a:pt x="21470" y="65226"/>
                      <a:pt x="21674" y="65328"/>
                      <a:pt x="21929" y="65328"/>
                    </a:cubicBezTo>
                    <a:lnTo>
                      <a:pt x="21980" y="65328"/>
                    </a:lnTo>
                    <a:cubicBezTo>
                      <a:pt x="22082" y="65328"/>
                      <a:pt x="22184" y="65328"/>
                      <a:pt x="22286" y="65226"/>
                    </a:cubicBezTo>
                    <a:lnTo>
                      <a:pt x="22439" y="65124"/>
                    </a:lnTo>
                    <a:cubicBezTo>
                      <a:pt x="22490" y="65022"/>
                      <a:pt x="22541" y="64920"/>
                      <a:pt x="22592" y="64818"/>
                    </a:cubicBezTo>
                    <a:cubicBezTo>
                      <a:pt x="23102" y="62880"/>
                      <a:pt x="23306" y="60891"/>
                      <a:pt x="23204" y="58903"/>
                    </a:cubicBezTo>
                    <a:cubicBezTo>
                      <a:pt x="23204" y="58291"/>
                      <a:pt x="23204" y="57679"/>
                      <a:pt x="23153" y="57169"/>
                    </a:cubicBezTo>
                    <a:lnTo>
                      <a:pt x="23153" y="57118"/>
                    </a:lnTo>
                    <a:lnTo>
                      <a:pt x="23102" y="55894"/>
                    </a:lnTo>
                    <a:cubicBezTo>
                      <a:pt x="23102" y="54823"/>
                      <a:pt x="23102" y="53854"/>
                      <a:pt x="23153" y="52936"/>
                    </a:cubicBezTo>
                    <a:cubicBezTo>
                      <a:pt x="23153" y="52732"/>
                      <a:pt x="23153" y="52528"/>
                      <a:pt x="23204" y="52375"/>
                    </a:cubicBezTo>
                    <a:lnTo>
                      <a:pt x="23204" y="50641"/>
                    </a:lnTo>
                    <a:cubicBezTo>
                      <a:pt x="23255" y="49417"/>
                      <a:pt x="23306" y="48244"/>
                      <a:pt x="23357" y="47173"/>
                    </a:cubicBezTo>
                    <a:cubicBezTo>
                      <a:pt x="23357" y="46918"/>
                      <a:pt x="23408" y="46663"/>
                      <a:pt x="23408" y="46408"/>
                    </a:cubicBezTo>
                    <a:cubicBezTo>
                      <a:pt x="23357" y="45745"/>
                      <a:pt x="23255" y="45082"/>
                      <a:pt x="23051" y="44419"/>
                    </a:cubicBezTo>
                    <a:cubicBezTo>
                      <a:pt x="23051" y="44368"/>
                      <a:pt x="23000" y="44317"/>
                      <a:pt x="23000" y="44266"/>
                    </a:cubicBezTo>
                    <a:cubicBezTo>
                      <a:pt x="23051" y="44266"/>
                      <a:pt x="23102" y="44266"/>
                      <a:pt x="23153" y="44215"/>
                    </a:cubicBezTo>
                    <a:lnTo>
                      <a:pt x="23663" y="43909"/>
                    </a:lnTo>
                    <a:lnTo>
                      <a:pt x="23663" y="43858"/>
                    </a:lnTo>
                    <a:cubicBezTo>
                      <a:pt x="24887" y="42685"/>
                      <a:pt x="26213" y="41563"/>
                      <a:pt x="27590" y="40543"/>
                    </a:cubicBezTo>
                    <a:cubicBezTo>
                      <a:pt x="32180" y="37127"/>
                      <a:pt x="37178" y="34322"/>
                      <a:pt x="42533" y="32231"/>
                    </a:cubicBezTo>
                    <a:cubicBezTo>
                      <a:pt x="45745" y="30956"/>
                      <a:pt x="49009" y="29783"/>
                      <a:pt x="52375" y="28814"/>
                    </a:cubicBezTo>
                    <a:cubicBezTo>
                      <a:pt x="53956" y="28355"/>
                      <a:pt x="55639" y="27947"/>
                      <a:pt x="57373" y="27539"/>
                    </a:cubicBezTo>
                    <a:cubicBezTo>
                      <a:pt x="58138" y="27335"/>
                      <a:pt x="58954" y="27131"/>
                      <a:pt x="59821" y="26978"/>
                    </a:cubicBezTo>
                    <a:lnTo>
                      <a:pt x="60994" y="26723"/>
                    </a:lnTo>
                    <a:cubicBezTo>
                      <a:pt x="61300" y="26672"/>
                      <a:pt x="61657" y="26570"/>
                      <a:pt x="62014" y="26519"/>
                    </a:cubicBezTo>
                    <a:cubicBezTo>
                      <a:pt x="62677" y="26417"/>
                      <a:pt x="63340" y="26417"/>
                      <a:pt x="63952" y="26366"/>
                    </a:cubicBezTo>
                    <a:lnTo>
                      <a:pt x="64309" y="26366"/>
                    </a:lnTo>
                    <a:cubicBezTo>
                      <a:pt x="66195" y="26060"/>
                      <a:pt x="68082" y="25856"/>
                      <a:pt x="69969" y="25703"/>
                    </a:cubicBezTo>
                    <a:lnTo>
                      <a:pt x="70275" y="25805"/>
                    </a:lnTo>
                    <a:cubicBezTo>
                      <a:pt x="70836" y="25652"/>
                      <a:pt x="71397" y="25448"/>
                      <a:pt x="71958" y="25142"/>
                    </a:cubicBezTo>
                    <a:cubicBezTo>
                      <a:pt x="71958" y="25142"/>
                      <a:pt x="72009" y="25091"/>
                      <a:pt x="72060" y="25091"/>
                    </a:cubicBezTo>
                    <a:cubicBezTo>
                      <a:pt x="72060" y="24989"/>
                      <a:pt x="72111" y="24938"/>
                      <a:pt x="72111" y="24836"/>
                    </a:cubicBezTo>
                    <a:cubicBezTo>
                      <a:pt x="72111" y="24458"/>
                      <a:pt x="71805" y="24168"/>
                      <a:pt x="71435" y="24168"/>
                    </a:cubicBezTo>
                    <a:cubicBezTo>
                      <a:pt x="71406" y="24168"/>
                      <a:pt x="71376" y="24169"/>
                      <a:pt x="71346" y="24173"/>
                    </a:cubicBezTo>
                    <a:lnTo>
                      <a:pt x="71295" y="24173"/>
                    </a:lnTo>
                    <a:lnTo>
                      <a:pt x="70020" y="24275"/>
                    </a:lnTo>
                    <a:cubicBezTo>
                      <a:pt x="67215" y="23408"/>
                      <a:pt x="64258" y="23000"/>
                      <a:pt x="61300" y="23000"/>
                    </a:cubicBezTo>
                    <a:lnTo>
                      <a:pt x="60229" y="23000"/>
                    </a:lnTo>
                    <a:cubicBezTo>
                      <a:pt x="56710" y="23000"/>
                      <a:pt x="53242" y="23357"/>
                      <a:pt x="49825" y="24122"/>
                    </a:cubicBezTo>
                    <a:cubicBezTo>
                      <a:pt x="45847" y="24938"/>
                      <a:pt x="42023" y="26162"/>
                      <a:pt x="38351" y="27845"/>
                    </a:cubicBezTo>
                    <a:cubicBezTo>
                      <a:pt x="34832" y="29426"/>
                      <a:pt x="31568" y="31517"/>
                      <a:pt x="28661" y="34016"/>
                    </a:cubicBezTo>
                    <a:cubicBezTo>
                      <a:pt x="27335" y="35240"/>
                      <a:pt x="26111" y="36515"/>
                      <a:pt x="25040" y="37993"/>
                    </a:cubicBezTo>
                    <a:cubicBezTo>
                      <a:pt x="23969" y="39370"/>
                      <a:pt x="23102" y="40849"/>
                      <a:pt x="22490" y="42430"/>
                    </a:cubicBezTo>
                    <a:cubicBezTo>
                      <a:pt x="22439" y="42532"/>
                      <a:pt x="22388" y="42634"/>
                      <a:pt x="22388" y="42685"/>
                    </a:cubicBezTo>
                    <a:cubicBezTo>
                      <a:pt x="22388" y="42634"/>
                      <a:pt x="22337" y="42583"/>
                      <a:pt x="22286" y="42532"/>
                    </a:cubicBezTo>
                    <a:cubicBezTo>
                      <a:pt x="22082" y="41971"/>
                      <a:pt x="21827" y="41359"/>
                      <a:pt x="21674" y="40696"/>
                    </a:cubicBezTo>
                    <a:cubicBezTo>
                      <a:pt x="21266" y="39523"/>
                      <a:pt x="20960" y="38299"/>
                      <a:pt x="20705" y="37076"/>
                    </a:cubicBezTo>
                    <a:cubicBezTo>
                      <a:pt x="20552" y="36362"/>
                      <a:pt x="20451" y="35597"/>
                      <a:pt x="20349" y="34832"/>
                    </a:cubicBezTo>
                    <a:cubicBezTo>
                      <a:pt x="20349" y="34169"/>
                      <a:pt x="20400" y="33455"/>
                      <a:pt x="20451" y="32741"/>
                    </a:cubicBezTo>
                    <a:cubicBezTo>
                      <a:pt x="20858" y="27896"/>
                      <a:pt x="21929" y="23051"/>
                      <a:pt x="23612" y="18461"/>
                    </a:cubicBezTo>
                    <a:cubicBezTo>
                      <a:pt x="25346" y="13617"/>
                      <a:pt x="27488" y="8874"/>
                      <a:pt x="29579" y="4386"/>
                    </a:cubicBezTo>
                    <a:lnTo>
                      <a:pt x="30293" y="2856"/>
                    </a:lnTo>
                    <a:cubicBezTo>
                      <a:pt x="30548" y="2295"/>
                      <a:pt x="30854" y="1683"/>
                      <a:pt x="31109" y="1071"/>
                    </a:cubicBezTo>
                    <a:cubicBezTo>
                      <a:pt x="31262" y="816"/>
                      <a:pt x="31211" y="510"/>
                      <a:pt x="31007" y="306"/>
                    </a:cubicBezTo>
                    <a:cubicBezTo>
                      <a:pt x="30956" y="255"/>
                      <a:pt x="30905" y="204"/>
                      <a:pt x="30854" y="153"/>
                    </a:cubicBezTo>
                    <a:cubicBezTo>
                      <a:pt x="30803" y="51"/>
                      <a:pt x="30701" y="0"/>
                      <a:pt x="3054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4" name="Google Shape;1772;p33">
                <a:extLst>
                  <a:ext uri="{FF2B5EF4-FFF2-40B4-BE49-F238E27FC236}">
                    <a16:creationId xmlns:a16="http://schemas.microsoft.com/office/drawing/2014/main" id="{396B09ED-EC3F-478A-53F4-8172CB79C0EB}"/>
                  </a:ext>
                </a:extLst>
              </p:cNvPr>
              <p:cNvSpPr/>
              <p:nvPr/>
            </p:nvSpPr>
            <p:spPr>
              <a:xfrm>
                <a:off x="2137374" y="2215282"/>
                <a:ext cx="515049" cy="379319"/>
              </a:xfrm>
              <a:custGeom>
                <a:avLst/>
                <a:gdLst/>
                <a:ahLst/>
                <a:cxnLst/>
                <a:rect l="l" t="t" r="r" b="b"/>
                <a:pathLst>
                  <a:path w="41411" h="30498" extrusionOk="0">
                    <a:moveTo>
                      <a:pt x="6426" y="1"/>
                    </a:moveTo>
                    <a:cubicBezTo>
                      <a:pt x="4284" y="1"/>
                      <a:pt x="2091" y="205"/>
                      <a:pt x="0" y="562"/>
                    </a:cubicBezTo>
                    <a:lnTo>
                      <a:pt x="0" y="664"/>
                    </a:lnTo>
                    <a:cubicBezTo>
                      <a:pt x="51" y="919"/>
                      <a:pt x="153" y="1174"/>
                      <a:pt x="306" y="1429"/>
                    </a:cubicBezTo>
                    <a:cubicBezTo>
                      <a:pt x="459" y="1684"/>
                      <a:pt x="612" y="1939"/>
                      <a:pt x="765" y="2194"/>
                    </a:cubicBezTo>
                    <a:lnTo>
                      <a:pt x="816" y="2296"/>
                    </a:lnTo>
                    <a:cubicBezTo>
                      <a:pt x="867" y="2449"/>
                      <a:pt x="918" y="2602"/>
                      <a:pt x="969" y="2755"/>
                    </a:cubicBezTo>
                    <a:cubicBezTo>
                      <a:pt x="1479" y="3978"/>
                      <a:pt x="2091" y="5100"/>
                      <a:pt x="2754" y="6222"/>
                    </a:cubicBezTo>
                    <a:cubicBezTo>
                      <a:pt x="3570" y="7497"/>
                      <a:pt x="4437" y="8721"/>
                      <a:pt x="5406" y="9894"/>
                    </a:cubicBezTo>
                    <a:cubicBezTo>
                      <a:pt x="6426" y="11169"/>
                      <a:pt x="7497" y="12444"/>
                      <a:pt x="8721" y="13719"/>
                    </a:cubicBezTo>
                    <a:cubicBezTo>
                      <a:pt x="9996" y="15045"/>
                      <a:pt x="11220" y="16269"/>
                      <a:pt x="12699" y="17646"/>
                    </a:cubicBezTo>
                    <a:cubicBezTo>
                      <a:pt x="14075" y="18921"/>
                      <a:pt x="15452" y="20145"/>
                      <a:pt x="16931" y="21267"/>
                    </a:cubicBezTo>
                    <a:cubicBezTo>
                      <a:pt x="19634" y="23511"/>
                      <a:pt x="22541" y="25500"/>
                      <a:pt x="25652" y="27233"/>
                    </a:cubicBezTo>
                    <a:cubicBezTo>
                      <a:pt x="27029" y="27998"/>
                      <a:pt x="28457" y="28712"/>
                      <a:pt x="29936" y="29273"/>
                    </a:cubicBezTo>
                    <a:cubicBezTo>
                      <a:pt x="31160" y="29783"/>
                      <a:pt x="32486" y="30140"/>
                      <a:pt x="33812" y="30344"/>
                    </a:cubicBezTo>
                    <a:cubicBezTo>
                      <a:pt x="34373" y="30446"/>
                      <a:pt x="34883" y="30497"/>
                      <a:pt x="35444" y="30497"/>
                    </a:cubicBezTo>
                    <a:lnTo>
                      <a:pt x="35495" y="30497"/>
                    </a:lnTo>
                    <a:cubicBezTo>
                      <a:pt x="36056" y="30497"/>
                      <a:pt x="36616" y="30446"/>
                      <a:pt x="37177" y="30344"/>
                    </a:cubicBezTo>
                    <a:cubicBezTo>
                      <a:pt x="38197" y="30089"/>
                      <a:pt x="39115" y="29630"/>
                      <a:pt x="39880" y="28916"/>
                    </a:cubicBezTo>
                    <a:cubicBezTo>
                      <a:pt x="40288" y="28559"/>
                      <a:pt x="40645" y="28100"/>
                      <a:pt x="40900" y="27641"/>
                    </a:cubicBezTo>
                    <a:cubicBezTo>
                      <a:pt x="41104" y="27284"/>
                      <a:pt x="41257" y="26928"/>
                      <a:pt x="41410" y="26520"/>
                    </a:cubicBezTo>
                    <a:cubicBezTo>
                      <a:pt x="41410" y="26367"/>
                      <a:pt x="41359" y="26265"/>
                      <a:pt x="41308" y="26112"/>
                    </a:cubicBezTo>
                    <a:cubicBezTo>
                      <a:pt x="40951" y="24786"/>
                      <a:pt x="40492" y="23409"/>
                      <a:pt x="39982" y="22083"/>
                    </a:cubicBezTo>
                    <a:cubicBezTo>
                      <a:pt x="39370" y="20604"/>
                      <a:pt x="38707" y="19176"/>
                      <a:pt x="37993" y="17799"/>
                    </a:cubicBezTo>
                    <a:cubicBezTo>
                      <a:pt x="37228" y="16422"/>
                      <a:pt x="36362" y="15096"/>
                      <a:pt x="35444" y="13872"/>
                    </a:cubicBezTo>
                    <a:cubicBezTo>
                      <a:pt x="33557" y="11373"/>
                      <a:pt x="31313" y="9231"/>
                      <a:pt x="28814" y="7395"/>
                    </a:cubicBezTo>
                    <a:cubicBezTo>
                      <a:pt x="26162" y="5457"/>
                      <a:pt x="23306" y="3876"/>
                      <a:pt x="20297" y="2704"/>
                    </a:cubicBezTo>
                    <a:cubicBezTo>
                      <a:pt x="16982" y="1378"/>
                      <a:pt x="13464" y="511"/>
                      <a:pt x="9945" y="205"/>
                    </a:cubicBezTo>
                    <a:cubicBezTo>
                      <a:pt x="8772" y="52"/>
                      <a:pt x="7599" y="1"/>
                      <a:pt x="6426" y="1"/>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5" name="Google Shape;1773;p33">
                <a:extLst>
                  <a:ext uri="{FF2B5EF4-FFF2-40B4-BE49-F238E27FC236}">
                    <a16:creationId xmlns:a16="http://schemas.microsoft.com/office/drawing/2014/main" id="{E228659E-7D5F-7099-D964-759D16D0AD88}"/>
                  </a:ext>
                </a:extLst>
              </p:cNvPr>
              <p:cNvSpPr/>
              <p:nvPr/>
            </p:nvSpPr>
            <p:spPr>
              <a:xfrm>
                <a:off x="1866535" y="2116342"/>
                <a:ext cx="150966" cy="113542"/>
              </a:xfrm>
              <a:custGeom>
                <a:avLst/>
                <a:gdLst/>
                <a:ahLst/>
                <a:cxnLst/>
                <a:rect l="l" t="t" r="r" b="b"/>
                <a:pathLst>
                  <a:path w="12138" h="9129" extrusionOk="0">
                    <a:moveTo>
                      <a:pt x="10047" y="0"/>
                    </a:moveTo>
                    <a:cubicBezTo>
                      <a:pt x="9384" y="0"/>
                      <a:pt x="8670" y="102"/>
                      <a:pt x="8007" y="204"/>
                    </a:cubicBezTo>
                    <a:cubicBezTo>
                      <a:pt x="7293" y="357"/>
                      <a:pt x="6579" y="561"/>
                      <a:pt x="5865" y="816"/>
                    </a:cubicBezTo>
                    <a:cubicBezTo>
                      <a:pt x="5151" y="1071"/>
                      <a:pt x="4386" y="1326"/>
                      <a:pt x="3621" y="1632"/>
                    </a:cubicBezTo>
                    <a:cubicBezTo>
                      <a:pt x="2397" y="2193"/>
                      <a:pt x="1224" y="2805"/>
                      <a:pt x="51" y="3468"/>
                    </a:cubicBezTo>
                    <a:cubicBezTo>
                      <a:pt x="0" y="3876"/>
                      <a:pt x="0" y="4284"/>
                      <a:pt x="51" y="4743"/>
                    </a:cubicBezTo>
                    <a:cubicBezTo>
                      <a:pt x="51" y="5049"/>
                      <a:pt x="102" y="5355"/>
                      <a:pt x="204" y="5661"/>
                    </a:cubicBezTo>
                    <a:cubicBezTo>
                      <a:pt x="306" y="6018"/>
                      <a:pt x="459" y="6324"/>
                      <a:pt x="612" y="6630"/>
                    </a:cubicBezTo>
                    <a:cubicBezTo>
                      <a:pt x="765" y="6936"/>
                      <a:pt x="969" y="7242"/>
                      <a:pt x="1173" y="7497"/>
                    </a:cubicBezTo>
                    <a:cubicBezTo>
                      <a:pt x="1377" y="7803"/>
                      <a:pt x="1632" y="8007"/>
                      <a:pt x="1887" y="8262"/>
                    </a:cubicBezTo>
                    <a:cubicBezTo>
                      <a:pt x="2346" y="8619"/>
                      <a:pt x="2805" y="8925"/>
                      <a:pt x="3366" y="9129"/>
                    </a:cubicBezTo>
                    <a:cubicBezTo>
                      <a:pt x="3519" y="8721"/>
                      <a:pt x="3723" y="8262"/>
                      <a:pt x="3927" y="7854"/>
                    </a:cubicBezTo>
                    <a:cubicBezTo>
                      <a:pt x="4539" y="6579"/>
                      <a:pt x="5355" y="5355"/>
                      <a:pt x="6273" y="4233"/>
                    </a:cubicBezTo>
                    <a:cubicBezTo>
                      <a:pt x="6987" y="3468"/>
                      <a:pt x="7752" y="2754"/>
                      <a:pt x="8670" y="2142"/>
                    </a:cubicBezTo>
                    <a:cubicBezTo>
                      <a:pt x="9435" y="1632"/>
                      <a:pt x="10251" y="1224"/>
                      <a:pt x="11169" y="969"/>
                    </a:cubicBezTo>
                    <a:lnTo>
                      <a:pt x="11373" y="867"/>
                    </a:lnTo>
                    <a:lnTo>
                      <a:pt x="11679" y="969"/>
                    </a:lnTo>
                    <a:lnTo>
                      <a:pt x="11781" y="969"/>
                    </a:lnTo>
                    <a:cubicBezTo>
                      <a:pt x="11883" y="969"/>
                      <a:pt x="12036" y="867"/>
                      <a:pt x="12087" y="714"/>
                    </a:cubicBezTo>
                    <a:cubicBezTo>
                      <a:pt x="12138" y="612"/>
                      <a:pt x="12087" y="510"/>
                      <a:pt x="12036" y="408"/>
                    </a:cubicBezTo>
                    <a:cubicBezTo>
                      <a:pt x="12036" y="408"/>
                      <a:pt x="12036" y="357"/>
                      <a:pt x="12036" y="357"/>
                    </a:cubicBezTo>
                    <a:cubicBezTo>
                      <a:pt x="11985" y="204"/>
                      <a:pt x="11883" y="51"/>
                      <a:pt x="11730" y="51"/>
                    </a:cubicBezTo>
                    <a:lnTo>
                      <a:pt x="11628" y="51"/>
                    </a:lnTo>
                    <a:lnTo>
                      <a:pt x="11373" y="153"/>
                    </a:lnTo>
                    <a:cubicBezTo>
                      <a:pt x="10914" y="51"/>
                      <a:pt x="10506" y="0"/>
                      <a:pt x="10098" y="0"/>
                    </a:cubicBezTo>
                    <a:close/>
                  </a:path>
                </a:pathLst>
              </a:custGeom>
              <a:solidFill>
                <a:srgbClr val="7E52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6" name="Google Shape;1774;p33">
                <a:extLst>
                  <a:ext uri="{FF2B5EF4-FFF2-40B4-BE49-F238E27FC236}">
                    <a16:creationId xmlns:a16="http://schemas.microsoft.com/office/drawing/2014/main" id="{C7CC0E2E-7934-41A0-ECD9-B32DAA792993}"/>
                  </a:ext>
                </a:extLst>
              </p:cNvPr>
              <p:cNvSpPr/>
              <p:nvPr/>
            </p:nvSpPr>
            <p:spPr>
              <a:xfrm>
                <a:off x="1526597" y="2710021"/>
                <a:ext cx="1335514" cy="506816"/>
              </a:xfrm>
              <a:custGeom>
                <a:avLst/>
                <a:gdLst/>
                <a:ahLst/>
                <a:cxnLst/>
                <a:rect l="l" t="t" r="r" b="b"/>
                <a:pathLst>
                  <a:path w="107378" h="40749" extrusionOk="0">
                    <a:moveTo>
                      <a:pt x="89936" y="1"/>
                    </a:moveTo>
                    <a:cubicBezTo>
                      <a:pt x="88100" y="1"/>
                      <a:pt x="86315" y="307"/>
                      <a:pt x="84632" y="817"/>
                    </a:cubicBezTo>
                    <a:cubicBezTo>
                      <a:pt x="83051" y="1327"/>
                      <a:pt x="81572" y="1990"/>
                      <a:pt x="80196" y="2908"/>
                    </a:cubicBezTo>
                    <a:cubicBezTo>
                      <a:pt x="80094" y="3010"/>
                      <a:pt x="79941" y="3112"/>
                      <a:pt x="79788" y="3214"/>
                    </a:cubicBezTo>
                    <a:cubicBezTo>
                      <a:pt x="79482" y="3418"/>
                      <a:pt x="79176" y="3673"/>
                      <a:pt x="78870" y="3877"/>
                    </a:cubicBezTo>
                    <a:cubicBezTo>
                      <a:pt x="78003" y="4591"/>
                      <a:pt x="77238" y="5356"/>
                      <a:pt x="76524" y="6223"/>
                    </a:cubicBezTo>
                    <a:cubicBezTo>
                      <a:pt x="76218" y="6529"/>
                      <a:pt x="75963" y="6937"/>
                      <a:pt x="75657" y="7294"/>
                    </a:cubicBezTo>
                    <a:cubicBezTo>
                      <a:pt x="74994" y="8212"/>
                      <a:pt x="74433" y="9130"/>
                      <a:pt x="73974" y="10150"/>
                    </a:cubicBezTo>
                    <a:cubicBezTo>
                      <a:pt x="73821" y="10456"/>
                      <a:pt x="73719" y="10761"/>
                      <a:pt x="73566" y="11067"/>
                    </a:cubicBezTo>
                    <a:cubicBezTo>
                      <a:pt x="73566" y="11118"/>
                      <a:pt x="73566" y="11169"/>
                      <a:pt x="73515" y="11220"/>
                    </a:cubicBezTo>
                    <a:cubicBezTo>
                      <a:pt x="73260" y="11934"/>
                      <a:pt x="73005" y="12648"/>
                      <a:pt x="72852" y="13362"/>
                    </a:cubicBezTo>
                    <a:cubicBezTo>
                      <a:pt x="72597" y="14382"/>
                      <a:pt x="72444" y="15453"/>
                      <a:pt x="72342" y="16575"/>
                    </a:cubicBezTo>
                    <a:cubicBezTo>
                      <a:pt x="72189" y="16473"/>
                      <a:pt x="71985" y="16473"/>
                      <a:pt x="71781" y="16473"/>
                    </a:cubicBezTo>
                    <a:lnTo>
                      <a:pt x="71373" y="16473"/>
                    </a:lnTo>
                    <a:cubicBezTo>
                      <a:pt x="71322" y="16456"/>
                      <a:pt x="71265" y="16451"/>
                      <a:pt x="71207" y="16451"/>
                    </a:cubicBezTo>
                    <a:cubicBezTo>
                      <a:pt x="71090" y="16451"/>
                      <a:pt x="70965" y="16473"/>
                      <a:pt x="70863" y="16473"/>
                    </a:cubicBezTo>
                    <a:cubicBezTo>
                      <a:pt x="70557" y="16524"/>
                      <a:pt x="70251" y="16575"/>
                      <a:pt x="69996" y="16677"/>
                    </a:cubicBezTo>
                    <a:cubicBezTo>
                      <a:pt x="69690" y="16779"/>
                      <a:pt x="69384" y="16881"/>
                      <a:pt x="69129" y="17034"/>
                    </a:cubicBezTo>
                    <a:cubicBezTo>
                      <a:pt x="68823" y="17187"/>
                      <a:pt x="68568" y="17340"/>
                      <a:pt x="68313" y="17493"/>
                    </a:cubicBezTo>
                    <a:cubicBezTo>
                      <a:pt x="67854" y="17850"/>
                      <a:pt x="67446" y="18207"/>
                      <a:pt x="67140" y="18666"/>
                    </a:cubicBezTo>
                    <a:cubicBezTo>
                      <a:pt x="66936" y="17850"/>
                      <a:pt x="66630" y="17085"/>
                      <a:pt x="66324" y="16320"/>
                    </a:cubicBezTo>
                    <a:cubicBezTo>
                      <a:pt x="65049" y="13311"/>
                      <a:pt x="62958" y="10761"/>
                      <a:pt x="60255" y="8875"/>
                    </a:cubicBezTo>
                    <a:cubicBezTo>
                      <a:pt x="59337" y="8212"/>
                      <a:pt x="58419" y="7702"/>
                      <a:pt x="57400" y="7243"/>
                    </a:cubicBezTo>
                    <a:cubicBezTo>
                      <a:pt x="56380" y="6784"/>
                      <a:pt x="55309" y="6427"/>
                      <a:pt x="54238" y="6172"/>
                    </a:cubicBezTo>
                    <a:cubicBezTo>
                      <a:pt x="52861" y="5815"/>
                      <a:pt x="51535" y="5662"/>
                      <a:pt x="50158" y="5662"/>
                    </a:cubicBezTo>
                    <a:cubicBezTo>
                      <a:pt x="49291" y="5662"/>
                      <a:pt x="48424" y="5713"/>
                      <a:pt x="47557" y="5866"/>
                    </a:cubicBezTo>
                    <a:cubicBezTo>
                      <a:pt x="45925" y="6070"/>
                      <a:pt x="44395" y="6529"/>
                      <a:pt x="42916" y="7243"/>
                    </a:cubicBezTo>
                    <a:lnTo>
                      <a:pt x="42865" y="7243"/>
                    </a:lnTo>
                    <a:cubicBezTo>
                      <a:pt x="42508" y="7396"/>
                      <a:pt x="42151" y="7600"/>
                      <a:pt x="41743" y="7753"/>
                    </a:cubicBezTo>
                    <a:lnTo>
                      <a:pt x="41335" y="8008"/>
                    </a:lnTo>
                    <a:lnTo>
                      <a:pt x="41182" y="8110"/>
                    </a:lnTo>
                    <a:cubicBezTo>
                      <a:pt x="40825" y="8314"/>
                      <a:pt x="40468" y="8569"/>
                      <a:pt x="40111" y="8824"/>
                    </a:cubicBezTo>
                    <a:cubicBezTo>
                      <a:pt x="39754" y="9028"/>
                      <a:pt x="39295" y="9385"/>
                      <a:pt x="38887" y="9742"/>
                    </a:cubicBezTo>
                    <a:lnTo>
                      <a:pt x="38734" y="9895"/>
                    </a:lnTo>
                    <a:cubicBezTo>
                      <a:pt x="37867" y="10609"/>
                      <a:pt x="37102" y="11373"/>
                      <a:pt x="36439" y="12240"/>
                    </a:cubicBezTo>
                    <a:cubicBezTo>
                      <a:pt x="35572" y="13311"/>
                      <a:pt x="34859" y="14433"/>
                      <a:pt x="34247" y="15657"/>
                    </a:cubicBezTo>
                    <a:lnTo>
                      <a:pt x="33992" y="16320"/>
                    </a:lnTo>
                    <a:cubicBezTo>
                      <a:pt x="33380" y="17646"/>
                      <a:pt x="32972" y="19074"/>
                      <a:pt x="32768" y="20502"/>
                    </a:cubicBezTo>
                    <a:cubicBezTo>
                      <a:pt x="32717" y="20757"/>
                      <a:pt x="32666" y="21063"/>
                      <a:pt x="32666" y="21318"/>
                    </a:cubicBezTo>
                    <a:cubicBezTo>
                      <a:pt x="32564" y="22032"/>
                      <a:pt x="32513" y="22746"/>
                      <a:pt x="32564" y="23460"/>
                    </a:cubicBezTo>
                    <a:lnTo>
                      <a:pt x="32564" y="24276"/>
                    </a:lnTo>
                    <a:lnTo>
                      <a:pt x="32564" y="24684"/>
                    </a:lnTo>
                    <a:lnTo>
                      <a:pt x="32564" y="24786"/>
                    </a:lnTo>
                    <a:cubicBezTo>
                      <a:pt x="31391" y="24786"/>
                      <a:pt x="30218" y="24735"/>
                      <a:pt x="29045" y="24684"/>
                    </a:cubicBezTo>
                    <a:cubicBezTo>
                      <a:pt x="24659" y="24480"/>
                      <a:pt x="20273" y="24021"/>
                      <a:pt x="15887" y="23868"/>
                    </a:cubicBezTo>
                    <a:lnTo>
                      <a:pt x="12572" y="23868"/>
                    </a:lnTo>
                    <a:cubicBezTo>
                      <a:pt x="11655" y="23868"/>
                      <a:pt x="10737" y="23919"/>
                      <a:pt x="9819" y="23970"/>
                    </a:cubicBezTo>
                    <a:cubicBezTo>
                      <a:pt x="8187" y="24021"/>
                      <a:pt x="6504" y="24225"/>
                      <a:pt x="4923" y="24633"/>
                    </a:cubicBezTo>
                    <a:cubicBezTo>
                      <a:pt x="4005" y="24837"/>
                      <a:pt x="3189" y="25194"/>
                      <a:pt x="2373" y="25653"/>
                    </a:cubicBezTo>
                    <a:cubicBezTo>
                      <a:pt x="1557" y="26112"/>
                      <a:pt x="843" y="26673"/>
                      <a:pt x="231" y="27387"/>
                    </a:cubicBezTo>
                    <a:cubicBezTo>
                      <a:pt x="1" y="27656"/>
                      <a:pt x="233" y="27953"/>
                      <a:pt x="492" y="27953"/>
                    </a:cubicBezTo>
                    <a:cubicBezTo>
                      <a:pt x="577" y="27953"/>
                      <a:pt x="665" y="27921"/>
                      <a:pt x="741" y="27846"/>
                    </a:cubicBezTo>
                    <a:cubicBezTo>
                      <a:pt x="894" y="27591"/>
                      <a:pt x="1149" y="27387"/>
                      <a:pt x="1353" y="27183"/>
                    </a:cubicBezTo>
                    <a:cubicBezTo>
                      <a:pt x="1863" y="26724"/>
                      <a:pt x="2475" y="26316"/>
                      <a:pt x="3087" y="26010"/>
                    </a:cubicBezTo>
                    <a:cubicBezTo>
                      <a:pt x="3954" y="25602"/>
                      <a:pt x="4923" y="25296"/>
                      <a:pt x="5841" y="25092"/>
                    </a:cubicBezTo>
                    <a:cubicBezTo>
                      <a:pt x="7473" y="24786"/>
                      <a:pt x="9054" y="24633"/>
                      <a:pt x="10686" y="24582"/>
                    </a:cubicBezTo>
                    <a:cubicBezTo>
                      <a:pt x="11706" y="24531"/>
                      <a:pt x="12725" y="24531"/>
                      <a:pt x="13745" y="24531"/>
                    </a:cubicBezTo>
                    <a:cubicBezTo>
                      <a:pt x="14816" y="24531"/>
                      <a:pt x="15938" y="24531"/>
                      <a:pt x="17060" y="24582"/>
                    </a:cubicBezTo>
                    <a:lnTo>
                      <a:pt x="17672" y="24582"/>
                    </a:lnTo>
                    <a:cubicBezTo>
                      <a:pt x="22058" y="24786"/>
                      <a:pt x="26444" y="25245"/>
                      <a:pt x="30830" y="25398"/>
                    </a:cubicBezTo>
                    <a:lnTo>
                      <a:pt x="32615" y="25398"/>
                    </a:lnTo>
                    <a:cubicBezTo>
                      <a:pt x="32768" y="26622"/>
                      <a:pt x="33074" y="27897"/>
                      <a:pt x="33482" y="29070"/>
                    </a:cubicBezTo>
                    <a:lnTo>
                      <a:pt x="33482" y="29121"/>
                    </a:lnTo>
                    <a:lnTo>
                      <a:pt x="33482" y="29172"/>
                    </a:lnTo>
                    <a:cubicBezTo>
                      <a:pt x="33992" y="30549"/>
                      <a:pt x="34706" y="31926"/>
                      <a:pt x="35521" y="33150"/>
                    </a:cubicBezTo>
                    <a:cubicBezTo>
                      <a:pt x="35674" y="33303"/>
                      <a:pt x="35776" y="33507"/>
                      <a:pt x="35929" y="33660"/>
                    </a:cubicBezTo>
                    <a:cubicBezTo>
                      <a:pt x="36184" y="34016"/>
                      <a:pt x="36439" y="34373"/>
                      <a:pt x="36745" y="34730"/>
                    </a:cubicBezTo>
                    <a:lnTo>
                      <a:pt x="36796" y="34781"/>
                    </a:lnTo>
                    <a:cubicBezTo>
                      <a:pt x="37255" y="35291"/>
                      <a:pt x="37765" y="35801"/>
                      <a:pt x="38275" y="36260"/>
                    </a:cubicBezTo>
                    <a:cubicBezTo>
                      <a:pt x="38479" y="36464"/>
                      <a:pt x="38734" y="36668"/>
                      <a:pt x="38938" y="36821"/>
                    </a:cubicBezTo>
                    <a:lnTo>
                      <a:pt x="39193" y="37025"/>
                    </a:lnTo>
                    <a:cubicBezTo>
                      <a:pt x="41794" y="39065"/>
                      <a:pt x="44956" y="40340"/>
                      <a:pt x="48322" y="40697"/>
                    </a:cubicBezTo>
                    <a:cubicBezTo>
                      <a:pt x="48883" y="40748"/>
                      <a:pt x="49444" y="40748"/>
                      <a:pt x="50005" y="40748"/>
                    </a:cubicBezTo>
                    <a:cubicBezTo>
                      <a:pt x="50566" y="40748"/>
                      <a:pt x="51127" y="40748"/>
                      <a:pt x="51739" y="40697"/>
                    </a:cubicBezTo>
                    <a:cubicBezTo>
                      <a:pt x="52861" y="40544"/>
                      <a:pt x="53983" y="40340"/>
                      <a:pt x="55054" y="40034"/>
                    </a:cubicBezTo>
                    <a:cubicBezTo>
                      <a:pt x="57145" y="39422"/>
                      <a:pt x="59133" y="38402"/>
                      <a:pt x="60867" y="37025"/>
                    </a:cubicBezTo>
                    <a:cubicBezTo>
                      <a:pt x="61734" y="36362"/>
                      <a:pt x="62499" y="35597"/>
                      <a:pt x="63264" y="34781"/>
                    </a:cubicBezTo>
                    <a:cubicBezTo>
                      <a:pt x="63978" y="33965"/>
                      <a:pt x="64590" y="33099"/>
                      <a:pt x="65151" y="32181"/>
                    </a:cubicBezTo>
                    <a:cubicBezTo>
                      <a:pt x="65712" y="31212"/>
                      <a:pt x="66171" y="30243"/>
                      <a:pt x="66579" y="29223"/>
                    </a:cubicBezTo>
                    <a:cubicBezTo>
                      <a:pt x="66936" y="28152"/>
                      <a:pt x="67191" y="27132"/>
                      <a:pt x="67395" y="26010"/>
                    </a:cubicBezTo>
                    <a:cubicBezTo>
                      <a:pt x="67752" y="23868"/>
                      <a:pt x="67701" y="21624"/>
                      <a:pt x="67242" y="19482"/>
                    </a:cubicBezTo>
                    <a:lnTo>
                      <a:pt x="67395" y="19227"/>
                    </a:lnTo>
                    <a:cubicBezTo>
                      <a:pt x="67905" y="18462"/>
                      <a:pt x="68619" y="17850"/>
                      <a:pt x="69486" y="17493"/>
                    </a:cubicBezTo>
                    <a:cubicBezTo>
                      <a:pt x="69843" y="17289"/>
                      <a:pt x="70200" y="17187"/>
                      <a:pt x="70608" y="17136"/>
                    </a:cubicBezTo>
                    <a:cubicBezTo>
                      <a:pt x="70824" y="17100"/>
                      <a:pt x="71041" y="17064"/>
                      <a:pt x="71257" y="17064"/>
                    </a:cubicBezTo>
                    <a:cubicBezTo>
                      <a:pt x="71347" y="17064"/>
                      <a:pt x="71436" y="17070"/>
                      <a:pt x="71526" y="17085"/>
                    </a:cubicBezTo>
                    <a:cubicBezTo>
                      <a:pt x="71730" y="17085"/>
                      <a:pt x="71985" y="17136"/>
                      <a:pt x="72240" y="17187"/>
                    </a:cubicBezTo>
                    <a:cubicBezTo>
                      <a:pt x="72240" y="17748"/>
                      <a:pt x="72240" y="18258"/>
                      <a:pt x="72240" y="18819"/>
                    </a:cubicBezTo>
                    <a:lnTo>
                      <a:pt x="72240" y="19227"/>
                    </a:lnTo>
                    <a:cubicBezTo>
                      <a:pt x="72240" y="19431"/>
                      <a:pt x="72291" y="19635"/>
                      <a:pt x="72342" y="19839"/>
                    </a:cubicBezTo>
                    <a:cubicBezTo>
                      <a:pt x="72648" y="22083"/>
                      <a:pt x="73362" y="24174"/>
                      <a:pt x="74433" y="26112"/>
                    </a:cubicBezTo>
                    <a:cubicBezTo>
                      <a:pt x="74943" y="27081"/>
                      <a:pt x="75555" y="27948"/>
                      <a:pt x="76269" y="28815"/>
                    </a:cubicBezTo>
                    <a:cubicBezTo>
                      <a:pt x="79125" y="32232"/>
                      <a:pt x="83153" y="34424"/>
                      <a:pt x="87590" y="34985"/>
                    </a:cubicBezTo>
                    <a:cubicBezTo>
                      <a:pt x="88304" y="35036"/>
                      <a:pt x="89018" y="35087"/>
                      <a:pt x="89732" y="35087"/>
                    </a:cubicBezTo>
                    <a:lnTo>
                      <a:pt x="90956" y="35087"/>
                    </a:lnTo>
                    <a:cubicBezTo>
                      <a:pt x="100187" y="34424"/>
                      <a:pt x="107326" y="26826"/>
                      <a:pt x="107326" y="17595"/>
                    </a:cubicBezTo>
                    <a:cubicBezTo>
                      <a:pt x="107377" y="16524"/>
                      <a:pt x="107326" y="15402"/>
                      <a:pt x="107173" y="14331"/>
                    </a:cubicBezTo>
                    <a:cubicBezTo>
                      <a:pt x="106969" y="13260"/>
                      <a:pt x="106663" y="12189"/>
                      <a:pt x="106255" y="11169"/>
                    </a:cubicBezTo>
                    <a:cubicBezTo>
                      <a:pt x="103807" y="4897"/>
                      <a:pt x="97943" y="562"/>
                      <a:pt x="91211" y="52"/>
                    </a:cubicBezTo>
                    <a:cubicBezTo>
                      <a:pt x="90803" y="52"/>
                      <a:pt x="90344" y="1"/>
                      <a:pt x="89936" y="1"/>
                    </a:cubicBezTo>
                    <a:close/>
                  </a:path>
                </a:pathLst>
              </a:custGeom>
              <a:solidFill>
                <a:srgbClr val="A6F9FB">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9" name="Google Shape;1775;p33">
              <a:extLst>
                <a:ext uri="{FF2B5EF4-FFF2-40B4-BE49-F238E27FC236}">
                  <a16:creationId xmlns:a16="http://schemas.microsoft.com/office/drawing/2014/main" id="{FC606834-CDB1-0C22-2822-9FC286CDB4BA}"/>
                </a:ext>
              </a:extLst>
            </p:cNvPr>
            <p:cNvGrpSpPr/>
            <p:nvPr/>
          </p:nvGrpSpPr>
          <p:grpSpPr>
            <a:xfrm rot="-1652480">
              <a:off x="1333273" y="2848453"/>
              <a:ext cx="2198629" cy="1775932"/>
              <a:chOff x="5388933" y="2164687"/>
              <a:chExt cx="2198573" cy="1775887"/>
            </a:xfrm>
          </p:grpSpPr>
          <p:grpSp>
            <p:nvGrpSpPr>
              <p:cNvPr id="92" name="Google Shape;1776;p33">
                <a:extLst>
                  <a:ext uri="{FF2B5EF4-FFF2-40B4-BE49-F238E27FC236}">
                    <a16:creationId xmlns:a16="http://schemas.microsoft.com/office/drawing/2014/main" id="{A6945C60-3297-1F1D-C8BC-815257ABBAE9}"/>
                  </a:ext>
                </a:extLst>
              </p:cNvPr>
              <p:cNvGrpSpPr/>
              <p:nvPr/>
            </p:nvGrpSpPr>
            <p:grpSpPr>
              <a:xfrm>
                <a:off x="7248413" y="3110827"/>
                <a:ext cx="339092" cy="829747"/>
                <a:chOff x="7248413" y="3110827"/>
                <a:chExt cx="339092" cy="829747"/>
              </a:xfrm>
            </p:grpSpPr>
            <p:sp>
              <p:nvSpPr>
                <p:cNvPr id="96" name="Google Shape;1777;p33">
                  <a:extLst>
                    <a:ext uri="{FF2B5EF4-FFF2-40B4-BE49-F238E27FC236}">
                      <a16:creationId xmlns:a16="http://schemas.microsoft.com/office/drawing/2014/main" id="{4EC183BF-CCB7-D98D-AAE6-B0504A15CFC9}"/>
                    </a:ext>
                  </a:extLst>
                </p:cNvPr>
                <p:cNvSpPr/>
                <p:nvPr/>
              </p:nvSpPr>
              <p:spPr>
                <a:xfrm>
                  <a:off x="7456623" y="3266096"/>
                  <a:ext cx="21222" cy="14971"/>
                </a:xfrm>
                <a:custGeom>
                  <a:avLst/>
                  <a:gdLst/>
                  <a:ahLst/>
                  <a:cxnLst/>
                  <a:rect l="l" t="t" r="r" b="b"/>
                  <a:pathLst>
                    <a:path w="275" h="194" extrusionOk="0">
                      <a:moveTo>
                        <a:pt x="147" y="0"/>
                      </a:moveTo>
                      <a:cubicBezTo>
                        <a:pt x="144" y="0"/>
                        <a:pt x="140" y="0"/>
                        <a:pt x="136" y="1"/>
                      </a:cubicBezTo>
                      <a:cubicBezTo>
                        <a:pt x="1" y="12"/>
                        <a:pt x="25" y="193"/>
                        <a:pt x="129" y="193"/>
                      </a:cubicBezTo>
                      <a:cubicBezTo>
                        <a:pt x="135" y="193"/>
                        <a:pt x="141" y="193"/>
                        <a:pt x="148" y="191"/>
                      </a:cubicBezTo>
                      <a:cubicBezTo>
                        <a:pt x="275" y="180"/>
                        <a:pt x="267" y="0"/>
                        <a:pt x="14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7" name="Google Shape;1778;p33">
                  <a:extLst>
                    <a:ext uri="{FF2B5EF4-FFF2-40B4-BE49-F238E27FC236}">
                      <a16:creationId xmlns:a16="http://schemas.microsoft.com/office/drawing/2014/main" id="{79781553-9CA7-D799-0484-6E90B6FEBED3}"/>
                    </a:ext>
                  </a:extLst>
                </p:cNvPr>
                <p:cNvSpPr/>
                <p:nvPr/>
              </p:nvSpPr>
              <p:spPr>
                <a:xfrm>
                  <a:off x="7481395" y="3220179"/>
                  <a:ext cx="35962" cy="26779"/>
                </a:xfrm>
                <a:custGeom>
                  <a:avLst/>
                  <a:gdLst/>
                  <a:ahLst/>
                  <a:cxnLst/>
                  <a:rect l="l" t="t" r="r" b="b"/>
                  <a:pathLst>
                    <a:path w="466" h="347" extrusionOk="0">
                      <a:moveTo>
                        <a:pt x="219" y="0"/>
                      </a:moveTo>
                      <a:cubicBezTo>
                        <a:pt x="215" y="0"/>
                        <a:pt x="212" y="0"/>
                        <a:pt x="208" y="1"/>
                      </a:cubicBezTo>
                      <a:cubicBezTo>
                        <a:pt x="0" y="12"/>
                        <a:pt x="16" y="347"/>
                        <a:pt x="222" y="347"/>
                      </a:cubicBezTo>
                      <a:cubicBezTo>
                        <a:pt x="229" y="347"/>
                        <a:pt x="236" y="347"/>
                        <a:pt x="243" y="346"/>
                      </a:cubicBezTo>
                      <a:cubicBezTo>
                        <a:pt x="466" y="334"/>
                        <a:pt x="435" y="0"/>
                        <a:pt x="21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8" name="Google Shape;1779;p33">
                  <a:extLst>
                    <a:ext uri="{FF2B5EF4-FFF2-40B4-BE49-F238E27FC236}">
                      <a16:creationId xmlns:a16="http://schemas.microsoft.com/office/drawing/2014/main" id="{6B1AC3C5-B837-E9FB-8DAD-640B3906F0AD}"/>
                    </a:ext>
                  </a:extLst>
                </p:cNvPr>
                <p:cNvSpPr/>
                <p:nvPr/>
              </p:nvSpPr>
              <p:spPr>
                <a:xfrm>
                  <a:off x="7427529" y="3211922"/>
                  <a:ext cx="25853" cy="22149"/>
                </a:xfrm>
                <a:custGeom>
                  <a:avLst/>
                  <a:gdLst/>
                  <a:ahLst/>
                  <a:cxnLst/>
                  <a:rect l="l" t="t" r="r" b="b"/>
                  <a:pathLst>
                    <a:path w="335" h="287" extrusionOk="0">
                      <a:moveTo>
                        <a:pt x="156" y="0"/>
                      </a:moveTo>
                      <a:cubicBezTo>
                        <a:pt x="132" y="0"/>
                        <a:pt x="108" y="24"/>
                        <a:pt x="96" y="24"/>
                      </a:cubicBezTo>
                      <a:cubicBezTo>
                        <a:pt x="72" y="36"/>
                        <a:pt x="60" y="36"/>
                        <a:pt x="48" y="48"/>
                      </a:cubicBezTo>
                      <a:cubicBezTo>
                        <a:pt x="37" y="60"/>
                        <a:pt x="37" y="84"/>
                        <a:pt x="13" y="96"/>
                      </a:cubicBezTo>
                      <a:cubicBezTo>
                        <a:pt x="1" y="108"/>
                        <a:pt x="1" y="143"/>
                        <a:pt x="13" y="155"/>
                      </a:cubicBezTo>
                      <a:cubicBezTo>
                        <a:pt x="13" y="167"/>
                        <a:pt x="13" y="179"/>
                        <a:pt x="37" y="203"/>
                      </a:cubicBezTo>
                      <a:cubicBezTo>
                        <a:pt x="48" y="227"/>
                        <a:pt x="60" y="238"/>
                        <a:pt x="72" y="262"/>
                      </a:cubicBezTo>
                      <a:cubicBezTo>
                        <a:pt x="96" y="262"/>
                        <a:pt x="96" y="274"/>
                        <a:pt x="108" y="274"/>
                      </a:cubicBezTo>
                      <a:cubicBezTo>
                        <a:pt x="144" y="286"/>
                        <a:pt x="156" y="286"/>
                        <a:pt x="179" y="286"/>
                      </a:cubicBezTo>
                      <a:cubicBezTo>
                        <a:pt x="191" y="286"/>
                        <a:pt x="227" y="274"/>
                        <a:pt x="239" y="274"/>
                      </a:cubicBezTo>
                      <a:cubicBezTo>
                        <a:pt x="251" y="262"/>
                        <a:pt x="275" y="262"/>
                        <a:pt x="287" y="238"/>
                      </a:cubicBezTo>
                      <a:cubicBezTo>
                        <a:pt x="299" y="227"/>
                        <a:pt x="299" y="215"/>
                        <a:pt x="310" y="203"/>
                      </a:cubicBezTo>
                      <a:cubicBezTo>
                        <a:pt x="334" y="179"/>
                        <a:pt x="334" y="155"/>
                        <a:pt x="310" y="143"/>
                      </a:cubicBezTo>
                      <a:cubicBezTo>
                        <a:pt x="310" y="108"/>
                        <a:pt x="310" y="96"/>
                        <a:pt x="299" y="96"/>
                      </a:cubicBezTo>
                      <a:cubicBezTo>
                        <a:pt x="287" y="60"/>
                        <a:pt x="275" y="48"/>
                        <a:pt x="251" y="36"/>
                      </a:cubicBezTo>
                      <a:cubicBezTo>
                        <a:pt x="239" y="36"/>
                        <a:pt x="239" y="24"/>
                        <a:pt x="227" y="24"/>
                      </a:cubicBezTo>
                      <a:cubicBezTo>
                        <a:pt x="191" y="0"/>
                        <a:pt x="179" y="0"/>
                        <a:pt x="156"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9" name="Google Shape;1780;p33">
                  <a:extLst>
                    <a:ext uri="{FF2B5EF4-FFF2-40B4-BE49-F238E27FC236}">
                      <a16:creationId xmlns:a16="http://schemas.microsoft.com/office/drawing/2014/main" id="{C43E7621-A805-C40F-FC3B-D29C99A8084F}"/>
                    </a:ext>
                  </a:extLst>
                </p:cNvPr>
                <p:cNvSpPr/>
                <p:nvPr/>
              </p:nvSpPr>
              <p:spPr>
                <a:xfrm>
                  <a:off x="7490038" y="3110827"/>
                  <a:ext cx="15666" cy="17518"/>
                </a:xfrm>
                <a:custGeom>
                  <a:avLst/>
                  <a:gdLst/>
                  <a:ahLst/>
                  <a:cxnLst/>
                  <a:rect l="l" t="t" r="r" b="b"/>
                  <a:pathLst>
                    <a:path w="203" h="227" extrusionOk="0">
                      <a:moveTo>
                        <a:pt x="84" y="1"/>
                      </a:moveTo>
                      <a:cubicBezTo>
                        <a:pt x="72" y="1"/>
                        <a:pt x="60" y="1"/>
                        <a:pt x="36" y="24"/>
                      </a:cubicBezTo>
                      <a:cubicBezTo>
                        <a:pt x="24" y="24"/>
                        <a:pt x="12" y="36"/>
                        <a:pt x="12" y="48"/>
                      </a:cubicBezTo>
                      <a:cubicBezTo>
                        <a:pt x="0" y="60"/>
                        <a:pt x="0" y="84"/>
                        <a:pt x="0" y="84"/>
                      </a:cubicBezTo>
                      <a:lnTo>
                        <a:pt x="0" y="120"/>
                      </a:lnTo>
                      <a:lnTo>
                        <a:pt x="0" y="155"/>
                      </a:lnTo>
                      <a:cubicBezTo>
                        <a:pt x="0" y="167"/>
                        <a:pt x="12" y="179"/>
                        <a:pt x="24" y="203"/>
                      </a:cubicBezTo>
                      <a:cubicBezTo>
                        <a:pt x="36" y="203"/>
                        <a:pt x="36" y="215"/>
                        <a:pt x="60" y="215"/>
                      </a:cubicBezTo>
                      <a:cubicBezTo>
                        <a:pt x="72" y="227"/>
                        <a:pt x="84" y="227"/>
                        <a:pt x="120" y="227"/>
                      </a:cubicBezTo>
                      <a:cubicBezTo>
                        <a:pt x="131" y="227"/>
                        <a:pt x="143" y="227"/>
                        <a:pt x="155" y="215"/>
                      </a:cubicBezTo>
                      <a:cubicBezTo>
                        <a:pt x="179" y="215"/>
                        <a:pt x="191" y="203"/>
                        <a:pt x="191" y="179"/>
                      </a:cubicBezTo>
                      <a:cubicBezTo>
                        <a:pt x="203" y="167"/>
                        <a:pt x="203" y="155"/>
                        <a:pt x="203" y="155"/>
                      </a:cubicBezTo>
                      <a:lnTo>
                        <a:pt x="203" y="108"/>
                      </a:lnTo>
                      <a:lnTo>
                        <a:pt x="203" y="84"/>
                      </a:lnTo>
                      <a:cubicBezTo>
                        <a:pt x="203" y="60"/>
                        <a:pt x="191" y="48"/>
                        <a:pt x="179" y="36"/>
                      </a:cubicBezTo>
                      <a:cubicBezTo>
                        <a:pt x="155" y="36"/>
                        <a:pt x="155" y="24"/>
                        <a:pt x="143" y="24"/>
                      </a:cubicBezTo>
                      <a:cubicBezTo>
                        <a:pt x="131" y="1"/>
                        <a:pt x="120" y="1"/>
                        <a:pt x="84"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0" name="Google Shape;1781;p33">
                  <a:extLst>
                    <a:ext uri="{FF2B5EF4-FFF2-40B4-BE49-F238E27FC236}">
                      <a16:creationId xmlns:a16="http://schemas.microsoft.com/office/drawing/2014/main" id="{EB5C1456-17DC-7508-3D6C-498CF5FFFA8C}"/>
                    </a:ext>
                  </a:extLst>
                </p:cNvPr>
                <p:cNvSpPr/>
                <p:nvPr/>
              </p:nvSpPr>
              <p:spPr>
                <a:xfrm>
                  <a:off x="7513035" y="3448066"/>
                  <a:ext cx="27628" cy="24850"/>
                </a:xfrm>
                <a:custGeom>
                  <a:avLst/>
                  <a:gdLst/>
                  <a:ahLst/>
                  <a:cxnLst/>
                  <a:rect l="l" t="t" r="r" b="b"/>
                  <a:pathLst>
                    <a:path w="358" h="322" extrusionOk="0">
                      <a:moveTo>
                        <a:pt x="203" y="0"/>
                      </a:moveTo>
                      <a:cubicBezTo>
                        <a:pt x="179" y="0"/>
                        <a:pt x="143" y="0"/>
                        <a:pt x="119" y="12"/>
                      </a:cubicBezTo>
                      <a:cubicBezTo>
                        <a:pt x="83" y="24"/>
                        <a:pt x="60" y="36"/>
                        <a:pt x="36" y="60"/>
                      </a:cubicBezTo>
                      <a:cubicBezTo>
                        <a:pt x="24" y="72"/>
                        <a:pt x="24" y="84"/>
                        <a:pt x="12" y="96"/>
                      </a:cubicBezTo>
                      <a:cubicBezTo>
                        <a:pt x="0" y="131"/>
                        <a:pt x="0" y="155"/>
                        <a:pt x="0" y="191"/>
                      </a:cubicBezTo>
                      <a:cubicBezTo>
                        <a:pt x="0" y="215"/>
                        <a:pt x="12" y="238"/>
                        <a:pt x="12" y="250"/>
                      </a:cubicBezTo>
                      <a:cubicBezTo>
                        <a:pt x="24" y="262"/>
                        <a:pt x="36" y="298"/>
                        <a:pt x="60" y="298"/>
                      </a:cubicBezTo>
                      <a:cubicBezTo>
                        <a:pt x="83" y="310"/>
                        <a:pt x="95" y="322"/>
                        <a:pt x="131" y="322"/>
                      </a:cubicBezTo>
                      <a:cubicBezTo>
                        <a:pt x="155" y="322"/>
                        <a:pt x="191" y="322"/>
                        <a:pt x="214" y="310"/>
                      </a:cubicBezTo>
                      <a:lnTo>
                        <a:pt x="238" y="310"/>
                      </a:lnTo>
                      <a:cubicBezTo>
                        <a:pt x="262" y="298"/>
                        <a:pt x="274" y="274"/>
                        <a:pt x="310" y="262"/>
                      </a:cubicBezTo>
                      <a:lnTo>
                        <a:pt x="310" y="250"/>
                      </a:lnTo>
                      <a:cubicBezTo>
                        <a:pt x="322" y="238"/>
                        <a:pt x="322" y="215"/>
                        <a:pt x="334" y="203"/>
                      </a:cubicBezTo>
                      <a:cubicBezTo>
                        <a:pt x="357" y="179"/>
                        <a:pt x="357" y="155"/>
                        <a:pt x="357" y="131"/>
                      </a:cubicBezTo>
                      <a:cubicBezTo>
                        <a:pt x="357" y="96"/>
                        <a:pt x="334" y="72"/>
                        <a:pt x="322" y="60"/>
                      </a:cubicBezTo>
                      <a:lnTo>
                        <a:pt x="298" y="24"/>
                      </a:lnTo>
                      <a:cubicBezTo>
                        <a:pt x="262" y="12"/>
                        <a:pt x="250" y="0"/>
                        <a:pt x="21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1" name="Google Shape;1782;p33">
                  <a:extLst>
                    <a:ext uri="{FF2B5EF4-FFF2-40B4-BE49-F238E27FC236}">
                      <a16:creationId xmlns:a16="http://schemas.microsoft.com/office/drawing/2014/main" id="{B39390D6-03BE-DD97-FE81-FCD235E34964}"/>
                    </a:ext>
                  </a:extLst>
                </p:cNvPr>
                <p:cNvSpPr/>
                <p:nvPr/>
              </p:nvSpPr>
              <p:spPr>
                <a:xfrm>
                  <a:off x="7569988" y="3381004"/>
                  <a:ext cx="17518" cy="16592"/>
                </a:xfrm>
                <a:custGeom>
                  <a:avLst/>
                  <a:gdLst/>
                  <a:ahLst/>
                  <a:cxnLst/>
                  <a:rect l="l" t="t" r="r" b="b"/>
                  <a:pathLst>
                    <a:path w="227" h="215" extrusionOk="0">
                      <a:moveTo>
                        <a:pt x="96" y="0"/>
                      </a:moveTo>
                      <a:cubicBezTo>
                        <a:pt x="72" y="0"/>
                        <a:pt x="60" y="0"/>
                        <a:pt x="60" y="12"/>
                      </a:cubicBezTo>
                      <a:lnTo>
                        <a:pt x="48" y="36"/>
                      </a:lnTo>
                      <a:cubicBezTo>
                        <a:pt x="48" y="36"/>
                        <a:pt x="48" y="48"/>
                        <a:pt x="36" y="48"/>
                      </a:cubicBezTo>
                      <a:lnTo>
                        <a:pt x="12" y="60"/>
                      </a:lnTo>
                      <a:cubicBezTo>
                        <a:pt x="12" y="72"/>
                        <a:pt x="0" y="95"/>
                        <a:pt x="0" y="107"/>
                      </a:cubicBezTo>
                      <a:lnTo>
                        <a:pt x="0" y="131"/>
                      </a:lnTo>
                      <a:cubicBezTo>
                        <a:pt x="0" y="131"/>
                        <a:pt x="0" y="155"/>
                        <a:pt x="12" y="155"/>
                      </a:cubicBezTo>
                      <a:lnTo>
                        <a:pt x="36" y="167"/>
                      </a:lnTo>
                      <a:cubicBezTo>
                        <a:pt x="36" y="167"/>
                        <a:pt x="48" y="167"/>
                        <a:pt x="48" y="179"/>
                      </a:cubicBezTo>
                      <a:lnTo>
                        <a:pt x="60" y="191"/>
                      </a:lnTo>
                      <a:cubicBezTo>
                        <a:pt x="72" y="191"/>
                        <a:pt x="72" y="191"/>
                        <a:pt x="96" y="214"/>
                      </a:cubicBezTo>
                      <a:lnTo>
                        <a:pt x="155" y="214"/>
                      </a:lnTo>
                      <a:cubicBezTo>
                        <a:pt x="167" y="214"/>
                        <a:pt x="167" y="191"/>
                        <a:pt x="179" y="191"/>
                      </a:cubicBezTo>
                      <a:cubicBezTo>
                        <a:pt x="191" y="179"/>
                        <a:pt x="215" y="167"/>
                        <a:pt x="215" y="155"/>
                      </a:cubicBezTo>
                      <a:cubicBezTo>
                        <a:pt x="215" y="131"/>
                        <a:pt x="227" y="119"/>
                        <a:pt x="227" y="107"/>
                      </a:cubicBezTo>
                      <a:cubicBezTo>
                        <a:pt x="227" y="60"/>
                        <a:pt x="215" y="48"/>
                        <a:pt x="215" y="36"/>
                      </a:cubicBezTo>
                      <a:cubicBezTo>
                        <a:pt x="191" y="12"/>
                        <a:pt x="179"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2" name="Google Shape;1783;p33">
                  <a:extLst>
                    <a:ext uri="{FF2B5EF4-FFF2-40B4-BE49-F238E27FC236}">
                      <a16:creationId xmlns:a16="http://schemas.microsoft.com/office/drawing/2014/main" id="{59870C71-6D79-1B29-54BB-17F2D5A48E43}"/>
                    </a:ext>
                  </a:extLst>
                </p:cNvPr>
                <p:cNvSpPr/>
                <p:nvPr/>
              </p:nvSpPr>
              <p:spPr>
                <a:xfrm>
                  <a:off x="7267706" y="3361711"/>
                  <a:ext cx="26702" cy="24850"/>
                </a:xfrm>
                <a:custGeom>
                  <a:avLst/>
                  <a:gdLst/>
                  <a:ahLst/>
                  <a:cxnLst/>
                  <a:rect l="l" t="t" r="r" b="b"/>
                  <a:pathLst>
                    <a:path w="346" h="322" extrusionOk="0">
                      <a:moveTo>
                        <a:pt x="155" y="0"/>
                      </a:moveTo>
                      <a:cubicBezTo>
                        <a:pt x="143" y="0"/>
                        <a:pt x="119" y="0"/>
                        <a:pt x="107" y="12"/>
                      </a:cubicBezTo>
                      <a:lnTo>
                        <a:pt x="84" y="24"/>
                      </a:lnTo>
                      <a:lnTo>
                        <a:pt x="36" y="72"/>
                      </a:lnTo>
                      <a:cubicBezTo>
                        <a:pt x="24" y="83"/>
                        <a:pt x="24" y="107"/>
                        <a:pt x="24" y="119"/>
                      </a:cubicBezTo>
                      <a:cubicBezTo>
                        <a:pt x="24" y="131"/>
                        <a:pt x="0" y="143"/>
                        <a:pt x="24" y="167"/>
                      </a:cubicBezTo>
                      <a:lnTo>
                        <a:pt x="24" y="202"/>
                      </a:lnTo>
                      <a:cubicBezTo>
                        <a:pt x="24" y="226"/>
                        <a:pt x="24" y="238"/>
                        <a:pt x="36" y="250"/>
                      </a:cubicBezTo>
                      <a:cubicBezTo>
                        <a:pt x="48" y="262"/>
                        <a:pt x="48" y="286"/>
                        <a:pt x="84" y="298"/>
                      </a:cubicBezTo>
                      <a:cubicBezTo>
                        <a:pt x="95" y="298"/>
                        <a:pt x="107" y="310"/>
                        <a:pt x="107" y="310"/>
                      </a:cubicBezTo>
                      <a:lnTo>
                        <a:pt x="155" y="322"/>
                      </a:lnTo>
                      <a:lnTo>
                        <a:pt x="203" y="322"/>
                      </a:lnTo>
                      <a:cubicBezTo>
                        <a:pt x="214" y="322"/>
                        <a:pt x="226" y="322"/>
                        <a:pt x="238" y="310"/>
                      </a:cubicBezTo>
                      <a:lnTo>
                        <a:pt x="274" y="298"/>
                      </a:lnTo>
                      <a:lnTo>
                        <a:pt x="322" y="250"/>
                      </a:lnTo>
                      <a:cubicBezTo>
                        <a:pt x="334" y="238"/>
                        <a:pt x="334" y="226"/>
                        <a:pt x="334" y="202"/>
                      </a:cubicBezTo>
                      <a:cubicBezTo>
                        <a:pt x="345" y="191"/>
                        <a:pt x="345" y="167"/>
                        <a:pt x="345" y="143"/>
                      </a:cubicBezTo>
                      <a:lnTo>
                        <a:pt x="345" y="131"/>
                      </a:lnTo>
                      <a:cubicBezTo>
                        <a:pt x="322" y="107"/>
                        <a:pt x="298" y="83"/>
                        <a:pt x="298" y="72"/>
                      </a:cubicBezTo>
                      <a:cubicBezTo>
                        <a:pt x="286" y="60"/>
                        <a:pt x="286" y="48"/>
                        <a:pt x="274" y="24"/>
                      </a:cubicBezTo>
                      <a:lnTo>
                        <a:pt x="238" y="12"/>
                      </a:lnTo>
                      <a:cubicBezTo>
                        <a:pt x="214" y="0"/>
                        <a:pt x="203"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3" name="Google Shape;1784;p33">
                  <a:extLst>
                    <a:ext uri="{FF2B5EF4-FFF2-40B4-BE49-F238E27FC236}">
                      <a16:creationId xmlns:a16="http://schemas.microsoft.com/office/drawing/2014/main" id="{DB491F91-8969-F262-8666-C4A9F49D75B9}"/>
                    </a:ext>
                  </a:extLst>
                </p:cNvPr>
                <p:cNvSpPr/>
                <p:nvPr/>
              </p:nvSpPr>
              <p:spPr>
                <a:xfrm>
                  <a:off x="7308144" y="3918503"/>
                  <a:ext cx="22071" cy="22071"/>
                </a:xfrm>
                <a:custGeom>
                  <a:avLst/>
                  <a:gdLst/>
                  <a:ahLst/>
                  <a:cxnLst/>
                  <a:rect l="l" t="t" r="r" b="b"/>
                  <a:pathLst>
                    <a:path w="286" h="286" extrusionOk="0">
                      <a:moveTo>
                        <a:pt x="107" y="0"/>
                      </a:moveTo>
                      <a:cubicBezTo>
                        <a:pt x="95" y="0"/>
                        <a:pt x="71" y="0"/>
                        <a:pt x="71" y="12"/>
                      </a:cubicBezTo>
                      <a:cubicBezTo>
                        <a:pt x="60" y="12"/>
                        <a:pt x="60" y="36"/>
                        <a:pt x="48" y="36"/>
                      </a:cubicBezTo>
                      <a:cubicBezTo>
                        <a:pt x="36" y="48"/>
                        <a:pt x="12" y="60"/>
                        <a:pt x="12" y="72"/>
                      </a:cubicBezTo>
                      <a:cubicBezTo>
                        <a:pt x="0" y="95"/>
                        <a:pt x="0" y="107"/>
                        <a:pt x="0" y="119"/>
                      </a:cubicBezTo>
                      <a:lnTo>
                        <a:pt x="0" y="131"/>
                      </a:lnTo>
                      <a:lnTo>
                        <a:pt x="0" y="167"/>
                      </a:lnTo>
                      <a:cubicBezTo>
                        <a:pt x="0" y="179"/>
                        <a:pt x="0" y="191"/>
                        <a:pt x="12" y="215"/>
                      </a:cubicBezTo>
                      <a:cubicBezTo>
                        <a:pt x="12" y="226"/>
                        <a:pt x="36" y="226"/>
                        <a:pt x="36" y="238"/>
                      </a:cubicBezTo>
                      <a:cubicBezTo>
                        <a:pt x="48" y="250"/>
                        <a:pt x="60" y="250"/>
                        <a:pt x="71" y="274"/>
                      </a:cubicBezTo>
                      <a:lnTo>
                        <a:pt x="95" y="274"/>
                      </a:lnTo>
                      <a:cubicBezTo>
                        <a:pt x="107" y="274"/>
                        <a:pt x="119" y="274"/>
                        <a:pt x="119" y="286"/>
                      </a:cubicBezTo>
                      <a:lnTo>
                        <a:pt x="179" y="286"/>
                      </a:lnTo>
                      <a:cubicBezTo>
                        <a:pt x="191" y="286"/>
                        <a:pt x="214" y="286"/>
                        <a:pt x="214" y="274"/>
                      </a:cubicBezTo>
                      <a:cubicBezTo>
                        <a:pt x="226" y="274"/>
                        <a:pt x="226" y="250"/>
                        <a:pt x="238" y="250"/>
                      </a:cubicBezTo>
                      <a:cubicBezTo>
                        <a:pt x="250" y="238"/>
                        <a:pt x="274" y="226"/>
                        <a:pt x="274" y="215"/>
                      </a:cubicBezTo>
                      <a:cubicBezTo>
                        <a:pt x="274" y="191"/>
                        <a:pt x="274" y="179"/>
                        <a:pt x="286" y="179"/>
                      </a:cubicBezTo>
                      <a:lnTo>
                        <a:pt x="286" y="131"/>
                      </a:lnTo>
                      <a:cubicBezTo>
                        <a:pt x="250" y="107"/>
                        <a:pt x="250" y="95"/>
                        <a:pt x="238" y="72"/>
                      </a:cubicBezTo>
                      <a:cubicBezTo>
                        <a:pt x="238" y="60"/>
                        <a:pt x="226" y="60"/>
                        <a:pt x="226" y="48"/>
                      </a:cubicBezTo>
                      <a:cubicBezTo>
                        <a:pt x="226" y="36"/>
                        <a:pt x="214" y="36"/>
                        <a:pt x="191" y="12"/>
                      </a:cubicBezTo>
                      <a:cubicBezTo>
                        <a:pt x="179" y="0"/>
                        <a:pt x="167"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4" name="Google Shape;1785;p33">
                  <a:extLst>
                    <a:ext uri="{FF2B5EF4-FFF2-40B4-BE49-F238E27FC236}">
                      <a16:creationId xmlns:a16="http://schemas.microsoft.com/office/drawing/2014/main" id="{76DC6AE6-5FA1-9A01-A31B-FD8FEFB78311}"/>
                    </a:ext>
                  </a:extLst>
                </p:cNvPr>
                <p:cNvSpPr/>
                <p:nvPr/>
              </p:nvSpPr>
              <p:spPr>
                <a:xfrm>
                  <a:off x="7260607" y="3902837"/>
                  <a:ext cx="19988" cy="14817"/>
                </a:xfrm>
                <a:custGeom>
                  <a:avLst/>
                  <a:gdLst/>
                  <a:ahLst/>
                  <a:cxnLst/>
                  <a:rect l="l" t="t" r="r" b="b"/>
                  <a:pathLst>
                    <a:path w="259" h="192" extrusionOk="0">
                      <a:moveTo>
                        <a:pt x="116" y="1"/>
                      </a:moveTo>
                      <a:cubicBezTo>
                        <a:pt x="1" y="12"/>
                        <a:pt x="8" y="192"/>
                        <a:pt x="117" y="192"/>
                      </a:cubicBezTo>
                      <a:cubicBezTo>
                        <a:pt x="121" y="192"/>
                        <a:pt x="124" y="192"/>
                        <a:pt x="128" y="191"/>
                      </a:cubicBezTo>
                      <a:cubicBezTo>
                        <a:pt x="259" y="191"/>
                        <a:pt x="247" y="1"/>
                        <a:pt x="116"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5" name="Google Shape;1786;p33">
                  <a:extLst>
                    <a:ext uri="{FF2B5EF4-FFF2-40B4-BE49-F238E27FC236}">
                      <a16:creationId xmlns:a16="http://schemas.microsoft.com/office/drawing/2014/main" id="{94A86C71-37D3-9F87-5492-9DF7BD799FD8}"/>
                    </a:ext>
                  </a:extLst>
                </p:cNvPr>
                <p:cNvSpPr/>
                <p:nvPr/>
              </p:nvSpPr>
              <p:spPr>
                <a:xfrm>
                  <a:off x="7307218" y="3846810"/>
                  <a:ext cx="14740" cy="17518"/>
                </a:xfrm>
                <a:custGeom>
                  <a:avLst/>
                  <a:gdLst/>
                  <a:ahLst/>
                  <a:cxnLst/>
                  <a:rect l="l" t="t" r="r" b="b"/>
                  <a:pathLst>
                    <a:path w="191" h="227" extrusionOk="0">
                      <a:moveTo>
                        <a:pt x="83" y="1"/>
                      </a:moveTo>
                      <a:cubicBezTo>
                        <a:pt x="72" y="1"/>
                        <a:pt x="60" y="1"/>
                        <a:pt x="48" y="24"/>
                      </a:cubicBezTo>
                      <a:cubicBezTo>
                        <a:pt x="24" y="24"/>
                        <a:pt x="24" y="36"/>
                        <a:pt x="12" y="48"/>
                      </a:cubicBezTo>
                      <a:cubicBezTo>
                        <a:pt x="0" y="72"/>
                        <a:pt x="0" y="72"/>
                        <a:pt x="0" y="84"/>
                      </a:cubicBezTo>
                      <a:lnTo>
                        <a:pt x="0" y="120"/>
                      </a:lnTo>
                      <a:lnTo>
                        <a:pt x="0" y="155"/>
                      </a:lnTo>
                      <a:cubicBezTo>
                        <a:pt x="0" y="167"/>
                        <a:pt x="12" y="179"/>
                        <a:pt x="24" y="203"/>
                      </a:cubicBezTo>
                      <a:lnTo>
                        <a:pt x="48" y="215"/>
                      </a:lnTo>
                      <a:cubicBezTo>
                        <a:pt x="60" y="227"/>
                        <a:pt x="72" y="227"/>
                        <a:pt x="83" y="227"/>
                      </a:cubicBezTo>
                      <a:cubicBezTo>
                        <a:pt x="107" y="227"/>
                        <a:pt x="119" y="227"/>
                        <a:pt x="131" y="215"/>
                      </a:cubicBezTo>
                      <a:cubicBezTo>
                        <a:pt x="143" y="215"/>
                        <a:pt x="143" y="203"/>
                        <a:pt x="167" y="191"/>
                      </a:cubicBezTo>
                      <a:cubicBezTo>
                        <a:pt x="179" y="167"/>
                        <a:pt x="179" y="167"/>
                        <a:pt x="179" y="155"/>
                      </a:cubicBezTo>
                      <a:lnTo>
                        <a:pt x="179" y="108"/>
                      </a:lnTo>
                      <a:cubicBezTo>
                        <a:pt x="191" y="96"/>
                        <a:pt x="179" y="96"/>
                        <a:pt x="179" y="84"/>
                      </a:cubicBezTo>
                      <a:cubicBezTo>
                        <a:pt x="179" y="72"/>
                        <a:pt x="167" y="48"/>
                        <a:pt x="143" y="36"/>
                      </a:cubicBezTo>
                      <a:lnTo>
                        <a:pt x="131" y="24"/>
                      </a:lnTo>
                      <a:cubicBezTo>
                        <a:pt x="119" y="1"/>
                        <a:pt x="107" y="1"/>
                        <a:pt x="8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6" name="Google Shape;1787;p33">
                  <a:extLst>
                    <a:ext uri="{FF2B5EF4-FFF2-40B4-BE49-F238E27FC236}">
                      <a16:creationId xmlns:a16="http://schemas.microsoft.com/office/drawing/2014/main" id="{3C8BA399-6A62-21E7-B9FE-B6530839C333}"/>
                    </a:ext>
                  </a:extLst>
                </p:cNvPr>
                <p:cNvSpPr/>
                <p:nvPr/>
              </p:nvSpPr>
              <p:spPr>
                <a:xfrm>
                  <a:off x="7248413" y="3780675"/>
                  <a:ext cx="25776" cy="22149"/>
                </a:xfrm>
                <a:custGeom>
                  <a:avLst/>
                  <a:gdLst/>
                  <a:ahLst/>
                  <a:cxnLst/>
                  <a:rect l="l" t="t" r="r" b="b"/>
                  <a:pathLst>
                    <a:path w="334" h="287" extrusionOk="0">
                      <a:moveTo>
                        <a:pt x="155" y="0"/>
                      </a:moveTo>
                      <a:cubicBezTo>
                        <a:pt x="131" y="0"/>
                        <a:pt x="107" y="0"/>
                        <a:pt x="95" y="12"/>
                      </a:cubicBezTo>
                      <a:cubicBezTo>
                        <a:pt x="72" y="36"/>
                        <a:pt x="60" y="36"/>
                        <a:pt x="48" y="48"/>
                      </a:cubicBezTo>
                      <a:cubicBezTo>
                        <a:pt x="36" y="60"/>
                        <a:pt x="36" y="72"/>
                        <a:pt x="12" y="96"/>
                      </a:cubicBezTo>
                      <a:cubicBezTo>
                        <a:pt x="12" y="107"/>
                        <a:pt x="0" y="119"/>
                        <a:pt x="12" y="155"/>
                      </a:cubicBezTo>
                      <a:lnTo>
                        <a:pt x="36" y="191"/>
                      </a:lnTo>
                      <a:cubicBezTo>
                        <a:pt x="48" y="227"/>
                        <a:pt x="60" y="238"/>
                        <a:pt x="72" y="250"/>
                      </a:cubicBezTo>
                      <a:cubicBezTo>
                        <a:pt x="95" y="250"/>
                        <a:pt x="95" y="274"/>
                        <a:pt x="107" y="274"/>
                      </a:cubicBezTo>
                      <a:cubicBezTo>
                        <a:pt x="131" y="286"/>
                        <a:pt x="155" y="286"/>
                        <a:pt x="179" y="286"/>
                      </a:cubicBezTo>
                      <a:cubicBezTo>
                        <a:pt x="191" y="286"/>
                        <a:pt x="226" y="286"/>
                        <a:pt x="238" y="274"/>
                      </a:cubicBezTo>
                      <a:cubicBezTo>
                        <a:pt x="250" y="250"/>
                        <a:pt x="274" y="250"/>
                        <a:pt x="286" y="238"/>
                      </a:cubicBezTo>
                      <a:cubicBezTo>
                        <a:pt x="298" y="227"/>
                        <a:pt x="298" y="215"/>
                        <a:pt x="310" y="191"/>
                      </a:cubicBezTo>
                      <a:cubicBezTo>
                        <a:pt x="310" y="179"/>
                        <a:pt x="334" y="167"/>
                        <a:pt x="310" y="131"/>
                      </a:cubicBezTo>
                      <a:cubicBezTo>
                        <a:pt x="310" y="119"/>
                        <a:pt x="298" y="107"/>
                        <a:pt x="298" y="96"/>
                      </a:cubicBezTo>
                      <a:cubicBezTo>
                        <a:pt x="286" y="60"/>
                        <a:pt x="274" y="48"/>
                        <a:pt x="250" y="36"/>
                      </a:cubicBezTo>
                      <a:cubicBezTo>
                        <a:pt x="238" y="36"/>
                        <a:pt x="238" y="12"/>
                        <a:pt x="226" y="12"/>
                      </a:cubicBezTo>
                      <a:cubicBezTo>
                        <a:pt x="191" y="0"/>
                        <a:pt x="179"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93" name="Google Shape;1788;p33">
                <a:extLst>
                  <a:ext uri="{FF2B5EF4-FFF2-40B4-BE49-F238E27FC236}">
                    <a16:creationId xmlns:a16="http://schemas.microsoft.com/office/drawing/2014/main" id="{8EEAF135-4D42-3054-843E-7A1E34111FC0}"/>
                  </a:ext>
                </a:extLst>
              </p:cNvPr>
              <p:cNvSpPr/>
              <p:nvPr/>
            </p:nvSpPr>
            <p:spPr>
              <a:xfrm>
                <a:off x="5486121" y="2598421"/>
                <a:ext cx="28554" cy="27628"/>
              </a:xfrm>
              <a:custGeom>
                <a:avLst/>
                <a:gdLst/>
                <a:ahLst/>
                <a:cxnLst/>
                <a:rect l="l" t="t" r="r" b="b"/>
                <a:pathLst>
                  <a:path w="370" h="358" extrusionOk="0">
                    <a:moveTo>
                      <a:pt x="167" y="1"/>
                    </a:moveTo>
                    <a:cubicBezTo>
                      <a:pt x="108" y="1"/>
                      <a:pt x="48" y="48"/>
                      <a:pt x="36" y="108"/>
                    </a:cubicBezTo>
                    <a:cubicBezTo>
                      <a:pt x="0" y="167"/>
                      <a:pt x="12" y="227"/>
                      <a:pt x="48" y="286"/>
                    </a:cubicBezTo>
                    <a:cubicBezTo>
                      <a:pt x="60" y="310"/>
                      <a:pt x="96" y="334"/>
                      <a:pt x="120" y="346"/>
                    </a:cubicBezTo>
                    <a:cubicBezTo>
                      <a:pt x="155" y="358"/>
                      <a:pt x="179" y="358"/>
                      <a:pt x="215" y="358"/>
                    </a:cubicBezTo>
                    <a:lnTo>
                      <a:pt x="227" y="358"/>
                    </a:lnTo>
                    <a:cubicBezTo>
                      <a:pt x="250" y="358"/>
                      <a:pt x="286" y="346"/>
                      <a:pt x="298" y="334"/>
                    </a:cubicBezTo>
                    <a:cubicBezTo>
                      <a:pt x="334" y="310"/>
                      <a:pt x="346" y="286"/>
                      <a:pt x="358" y="274"/>
                    </a:cubicBezTo>
                    <a:cubicBezTo>
                      <a:pt x="370" y="239"/>
                      <a:pt x="370" y="215"/>
                      <a:pt x="370" y="179"/>
                    </a:cubicBezTo>
                    <a:cubicBezTo>
                      <a:pt x="358" y="132"/>
                      <a:pt x="358" y="108"/>
                      <a:pt x="334" y="72"/>
                    </a:cubicBezTo>
                    <a:cubicBezTo>
                      <a:pt x="298" y="48"/>
                      <a:pt x="286" y="36"/>
                      <a:pt x="250" y="13"/>
                    </a:cubicBezTo>
                    <a:cubicBezTo>
                      <a:pt x="227" y="1"/>
                      <a:pt x="191" y="1"/>
                      <a:pt x="167"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4" name="Google Shape;1789;p33">
                <a:extLst>
                  <a:ext uri="{FF2B5EF4-FFF2-40B4-BE49-F238E27FC236}">
                    <a16:creationId xmlns:a16="http://schemas.microsoft.com/office/drawing/2014/main" id="{6FEFF7D4-FC60-544F-B986-DA24968F8DE7}"/>
                  </a:ext>
                </a:extLst>
              </p:cNvPr>
              <p:cNvSpPr/>
              <p:nvPr/>
            </p:nvSpPr>
            <p:spPr>
              <a:xfrm>
                <a:off x="5388933" y="2164687"/>
                <a:ext cx="13814" cy="14277"/>
              </a:xfrm>
              <a:custGeom>
                <a:avLst/>
                <a:gdLst/>
                <a:ahLst/>
                <a:cxnLst/>
                <a:rect l="l" t="t" r="r" b="b"/>
                <a:pathLst>
                  <a:path w="179" h="185" extrusionOk="0">
                    <a:moveTo>
                      <a:pt x="84" y="0"/>
                    </a:moveTo>
                    <a:cubicBezTo>
                      <a:pt x="72" y="0"/>
                      <a:pt x="60" y="0"/>
                      <a:pt x="48" y="12"/>
                    </a:cubicBezTo>
                    <a:lnTo>
                      <a:pt x="12" y="48"/>
                    </a:lnTo>
                    <a:cubicBezTo>
                      <a:pt x="12" y="60"/>
                      <a:pt x="0" y="72"/>
                      <a:pt x="0" y="95"/>
                    </a:cubicBezTo>
                    <a:cubicBezTo>
                      <a:pt x="0" y="107"/>
                      <a:pt x="0" y="119"/>
                      <a:pt x="12" y="131"/>
                    </a:cubicBezTo>
                    <a:lnTo>
                      <a:pt x="12" y="155"/>
                    </a:lnTo>
                    <a:lnTo>
                      <a:pt x="48" y="179"/>
                    </a:lnTo>
                    <a:cubicBezTo>
                      <a:pt x="56" y="179"/>
                      <a:pt x="64" y="184"/>
                      <a:pt x="72" y="184"/>
                    </a:cubicBezTo>
                    <a:cubicBezTo>
                      <a:pt x="76" y="184"/>
                      <a:pt x="80" y="183"/>
                      <a:pt x="84" y="179"/>
                    </a:cubicBezTo>
                    <a:cubicBezTo>
                      <a:pt x="107" y="179"/>
                      <a:pt x="119" y="179"/>
                      <a:pt x="131" y="167"/>
                    </a:cubicBezTo>
                    <a:lnTo>
                      <a:pt x="167" y="131"/>
                    </a:lnTo>
                    <a:lnTo>
                      <a:pt x="167" y="119"/>
                    </a:lnTo>
                    <a:cubicBezTo>
                      <a:pt x="167" y="107"/>
                      <a:pt x="179" y="95"/>
                      <a:pt x="179" y="72"/>
                    </a:cubicBezTo>
                    <a:cubicBezTo>
                      <a:pt x="179" y="72"/>
                      <a:pt x="179" y="60"/>
                      <a:pt x="167" y="48"/>
                    </a:cubicBezTo>
                    <a:lnTo>
                      <a:pt x="131" y="12"/>
                    </a:lnTo>
                    <a:cubicBezTo>
                      <a:pt x="119" y="12"/>
                      <a:pt x="107" y="0"/>
                      <a:pt x="8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5" name="Google Shape;1790;p33">
                <a:extLst>
                  <a:ext uri="{FF2B5EF4-FFF2-40B4-BE49-F238E27FC236}">
                    <a16:creationId xmlns:a16="http://schemas.microsoft.com/office/drawing/2014/main" id="{A02DCEBA-F20A-7EF5-CD1B-E26FB8E155DE}"/>
                  </a:ext>
                </a:extLst>
              </p:cNvPr>
              <p:cNvSpPr/>
              <p:nvPr/>
            </p:nvSpPr>
            <p:spPr>
              <a:xfrm>
                <a:off x="5624152" y="2548691"/>
                <a:ext cx="11962" cy="10187"/>
              </a:xfrm>
              <a:custGeom>
                <a:avLst/>
                <a:gdLst/>
                <a:ahLst/>
                <a:cxnLst/>
                <a:rect l="l" t="t" r="r" b="b"/>
                <a:pathLst>
                  <a:path w="155" h="132" extrusionOk="0">
                    <a:moveTo>
                      <a:pt x="48" y="1"/>
                    </a:moveTo>
                    <a:cubicBezTo>
                      <a:pt x="48" y="1"/>
                      <a:pt x="36" y="1"/>
                      <a:pt x="36" y="13"/>
                    </a:cubicBezTo>
                    <a:lnTo>
                      <a:pt x="12" y="25"/>
                    </a:lnTo>
                    <a:cubicBezTo>
                      <a:pt x="12" y="25"/>
                      <a:pt x="12" y="37"/>
                      <a:pt x="0" y="37"/>
                    </a:cubicBezTo>
                    <a:lnTo>
                      <a:pt x="0" y="61"/>
                    </a:lnTo>
                    <a:lnTo>
                      <a:pt x="0" y="84"/>
                    </a:lnTo>
                    <a:lnTo>
                      <a:pt x="0" y="96"/>
                    </a:lnTo>
                    <a:cubicBezTo>
                      <a:pt x="0" y="120"/>
                      <a:pt x="12" y="120"/>
                      <a:pt x="12" y="120"/>
                    </a:cubicBezTo>
                    <a:lnTo>
                      <a:pt x="36" y="120"/>
                    </a:lnTo>
                    <a:lnTo>
                      <a:pt x="48" y="132"/>
                    </a:lnTo>
                    <a:lnTo>
                      <a:pt x="72" y="132"/>
                    </a:lnTo>
                    <a:cubicBezTo>
                      <a:pt x="95" y="132"/>
                      <a:pt x="95" y="120"/>
                      <a:pt x="107" y="120"/>
                    </a:cubicBezTo>
                    <a:cubicBezTo>
                      <a:pt x="107" y="120"/>
                      <a:pt x="107" y="96"/>
                      <a:pt x="119" y="96"/>
                    </a:cubicBezTo>
                    <a:lnTo>
                      <a:pt x="119" y="84"/>
                    </a:lnTo>
                    <a:lnTo>
                      <a:pt x="119" y="61"/>
                    </a:lnTo>
                    <a:cubicBezTo>
                      <a:pt x="155" y="25"/>
                      <a:pt x="155" y="25"/>
                      <a:pt x="131" y="25"/>
                    </a:cubicBezTo>
                    <a:lnTo>
                      <a:pt x="107" y="1"/>
                    </a:ln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11" name="Google Shape;1791;p33">
              <a:extLst>
                <a:ext uri="{FF2B5EF4-FFF2-40B4-BE49-F238E27FC236}">
                  <a16:creationId xmlns:a16="http://schemas.microsoft.com/office/drawing/2014/main" id="{EC98C22E-A689-9EB2-1E6F-7F5B71441296}"/>
                </a:ext>
              </a:extLst>
            </p:cNvPr>
            <p:cNvGrpSpPr/>
            <p:nvPr/>
          </p:nvGrpSpPr>
          <p:grpSpPr>
            <a:xfrm>
              <a:off x="831069" y="3669386"/>
              <a:ext cx="2982600" cy="747054"/>
              <a:chOff x="1176669" y="3655136"/>
              <a:chExt cx="2982600" cy="747054"/>
            </a:xfrm>
          </p:grpSpPr>
          <p:sp>
            <p:nvSpPr>
              <p:cNvPr id="71" name="Google Shape;1792;p33">
                <a:extLst>
                  <a:ext uri="{FF2B5EF4-FFF2-40B4-BE49-F238E27FC236}">
                    <a16:creationId xmlns:a16="http://schemas.microsoft.com/office/drawing/2014/main" id="{DA306AD5-AE43-1468-B430-04CB984AC301}"/>
                  </a:ext>
                </a:extLst>
              </p:cNvPr>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2" name="Google Shape;1793;p33">
                <a:extLst>
                  <a:ext uri="{FF2B5EF4-FFF2-40B4-BE49-F238E27FC236}">
                    <a16:creationId xmlns:a16="http://schemas.microsoft.com/office/drawing/2014/main" id="{652791E9-E749-A295-3889-56237D71CB4B}"/>
                  </a:ext>
                </a:extLst>
              </p:cNvPr>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3" name="Google Shape;1794;p33">
                <a:extLst>
                  <a:ext uri="{FF2B5EF4-FFF2-40B4-BE49-F238E27FC236}">
                    <a16:creationId xmlns:a16="http://schemas.microsoft.com/office/drawing/2014/main" id="{80DCFA20-4F2D-7270-94F5-297D02C36FBC}"/>
                  </a:ext>
                </a:extLst>
              </p:cNvPr>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nvGrpSpPr>
              <p:cNvPr id="74" name="Google Shape;1795;p33">
                <a:extLst>
                  <a:ext uri="{FF2B5EF4-FFF2-40B4-BE49-F238E27FC236}">
                    <a16:creationId xmlns:a16="http://schemas.microsoft.com/office/drawing/2014/main" id="{0AB15169-DF78-7E03-7C66-3DB88CE0E4B0}"/>
                  </a:ext>
                </a:extLst>
              </p:cNvPr>
              <p:cNvGrpSpPr/>
              <p:nvPr/>
            </p:nvGrpSpPr>
            <p:grpSpPr>
              <a:xfrm>
                <a:off x="1176669" y="3655136"/>
                <a:ext cx="2982600" cy="747054"/>
                <a:chOff x="1176669" y="3655136"/>
                <a:chExt cx="2982600" cy="747054"/>
              </a:xfrm>
            </p:grpSpPr>
            <p:sp>
              <p:nvSpPr>
                <p:cNvPr id="75" name="Google Shape;1796;p33">
                  <a:extLst>
                    <a:ext uri="{FF2B5EF4-FFF2-40B4-BE49-F238E27FC236}">
                      <a16:creationId xmlns:a16="http://schemas.microsoft.com/office/drawing/2014/main" id="{978E48AA-7CA7-524C-54D6-76EA74C9E355}"/>
                    </a:ext>
                  </a:extLst>
                </p:cNvPr>
                <p:cNvSpPr/>
                <p:nvPr/>
              </p:nvSpPr>
              <p:spPr>
                <a:xfrm>
                  <a:off x="4086651" y="37639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6" name="Google Shape;1797;p33">
                  <a:extLst>
                    <a:ext uri="{FF2B5EF4-FFF2-40B4-BE49-F238E27FC236}">
                      <a16:creationId xmlns:a16="http://schemas.microsoft.com/office/drawing/2014/main" id="{C9948014-6C2E-E443-7E74-8B6C5CE12D83}"/>
                    </a:ext>
                  </a:extLst>
                </p:cNvPr>
                <p:cNvSpPr/>
                <p:nvPr/>
              </p:nvSpPr>
              <p:spPr>
                <a:xfrm>
                  <a:off x="3937979" y="38469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7" name="Google Shape;1798;p33">
                  <a:extLst>
                    <a:ext uri="{FF2B5EF4-FFF2-40B4-BE49-F238E27FC236}">
                      <a16:creationId xmlns:a16="http://schemas.microsoft.com/office/drawing/2014/main" id="{5E6C875E-D58F-7971-5D2C-9D84A0C76115}"/>
                    </a:ext>
                  </a:extLst>
                </p:cNvPr>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8" name="Google Shape;1799;p33">
                  <a:extLst>
                    <a:ext uri="{FF2B5EF4-FFF2-40B4-BE49-F238E27FC236}">
                      <a16:creationId xmlns:a16="http://schemas.microsoft.com/office/drawing/2014/main" id="{53ED96B4-7274-D353-9981-8511AC0B37C8}"/>
                    </a:ext>
                  </a:extLst>
                </p:cNvPr>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9" name="Google Shape;1800;p33">
                  <a:extLst>
                    <a:ext uri="{FF2B5EF4-FFF2-40B4-BE49-F238E27FC236}">
                      <a16:creationId xmlns:a16="http://schemas.microsoft.com/office/drawing/2014/main" id="{CC8C52D2-4DFE-1CBE-19E1-C17B3DDE42C0}"/>
                    </a:ext>
                  </a:extLst>
                </p:cNvPr>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0" name="Google Shape;1801;p33">
                  <a:extLst>
                    <a:ext uri="{FF2B5EF4-FFF2-40B4-BE49-F238E27FC236}">
                      <a16:creationId xmlns:a16="http://schemas.microsoft.com/office/drawing/2014/main" id="{7347750C-4CD8-7337-8F01-EABB712AB1A5}"/>
                    </a:ext>
                  </a:extLst>
                </p:cNvPr>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1" name="Google Shape;1802;p33">
                  <a:extLst>
                    <a:ext uri="{FF2B5EF4-FFF2-40B4-BE49-F238E27FC236}">
                      <a16:creationId xmlns:a16="http://schemas.microsoft.com/office/drawing/2014/main" id="{B449577B-9B7B-F6B3-403B-C8BEE5F546B5}"/>
                    </a:ext>
                  </a:extLst>
                </p:cNvPr>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2" name="Google Shape;1803;p33">
                  <a:extLst>
                    <a:ext uri="{FF2B5EF4-FFF2-40B4-BE49-F238E27FC236}">
                      <a16:creationId xmlns:a16="http://schemas.microsoft.com/office/drawing/2014/main" id="{592E05A6-4992-7040-0179-7B3A0DE9528E}"/>
                    </a:ext>
                  </a:extLst>
                </p:cNvPr>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3" name="Google Shape;1804;p33">
                  <a:extLst>
                    <a:ext uri="{FF2B5EF4-FFF2-40B4-BE49-F238E27FC236}">
                      <a16:creationId xmlns:a16="http://schemas.microsoft.com/office/drawing/2014/main" id="{50A39AFE-38C3-883B-CB77-BCAEFF972070}"/>
                    </a:ext>
                  </a:extLst>
                </p:cNvPr>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4" name="Google Shape;1805;p33">
                  <a:extLst>
                    <a:ext uri="{FF2B5EF4-FFF2-40B4-BE49-F238E27FC236}">
                      <a16:creationId xmlns:a16="http://schemas.microsoft.com/office/drawing/2014/main" id="{C52451BF-E7B7-AD4C-B66E-26C7E02A193F}"/>
                    </a:ext>
                  </a:extLst>
                </p:cNvPr>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5" name="Google Shape;1806;p33">
                  <a:extLst>
                    <a:ext uri="{FF2B5EF4-FFF2-40B4-BE49-F238E27FC236}">
                      <a16:creationId xmlns:a16="http://schemas.microsoft.com/office/drawing/2014/main" id="{932B33C8-DCEE-66EE-25AD-D1CC592479DD}"/>
                    </a:ext>
                  </a:extLst>
                </p:cNvPr>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6" name="Google Shape;1807;p33">
                  <a:extLst>
                    <a:ext uri="{FF2B5EF4-FFF2-40B4-BE49-F238E27FC236}">
                      <a16:creationId xmlns:a16="http://schemas.microsoft.com/office/drawing/2014/main" id="{5CBA3113-BD94-4D7C-EA7F-F7096B45F362}"/>
                    </a:ext>
                  </a:extLst>
                </p:cNvPr>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7" name="Google Shape;1808;p33">
                  <a:extLst>
                    <a:ext uri="{FF2B5EF4-FFF2-40B4-BE49-F238E27FC236}">
                      <a16:creationId xmlns:a16="http://schemas.microsoft.com/office/drawing/2014/main" id="{BDC7FE89-5BEC-9935-3B2F-1D905AF7DABE}"/>
                    </a:ext>
                  </a:extLst>
                </p:cNvPr>
                <p:cNvSpPr/>
                <p:nvPr/>
              </p:nvSpPr>
              <p:spPr>
                <a:xfrm>
                  <a:off x="3127785" y="39222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8" name="Google Shape;1809;p33">
                  <a:extLst>
                    <a:ext uri="{FF2B5EF4-FFF2-40B4-BE49-F238E27FC236}">
                      <a16:creationId xmlns:a16="http://schemas.microsoft.com/office/drawing/2014/main" id="{4B51C62E-A81B-60BF-A3F7-4E376F8C77A9}"/>
                    </a:ext>
                  </a:extLst>
                </p:cNvPr>
                <p:cNvSpPr/>
                <p:nvPr/>
              </p:nvSpPr>
              <p:spPr>
                <a:xfrm>
                  <a:off x="3105706" y="38904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9" name="Google Shape;1810;p33">
                  <a:extLst>
                    <a:ext uri="{FF2B5EF4-FFF2-40B4-BE49-F238E27FC236}">
                      <a16:creationId xmlns:a16="http://schemas.microsoft.com/office/drawing/2014/main" id="{546D7B9C-635A-2D86-8C1A-4386745222A2}"/>
                    </a:ext>
                  </a:extLst>
                </p:cNvPr>
                <p:cNvSpPr/>
                <p:nvPr/>
              </p:nvSpPr>
              <p:spPr>
                <a:xfrm>
                  <a:off x="4139316" y="4364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0" name="Google Shape;1811;p33">
                  <a:extLst>
                    <a:ext uri="{FF2B5EF4-FFF2-40B4-BE49-F238E27FC236}">
                      <a16:creationId xmlns:a16="http://schemas.microsoft.com/office/drawing/2014/main" id="{947D0541-8D9E-4050-AC13-DD856AC06E31}"/>
                    </a:ext>
                  </a:extLst>
                </p:cNvPr>
                <p:cNvSpPr/>
                <p:nvPr/>
              </p:nvSpPr>
              <p:spPr>
                <a:xfrm>
                  <a:off x="4067106" y="4389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1" name="Google Shape;1812;p33">
                  <a:extLst>
                    <a:ext uri="{FF2B5EF4-FFF2-40B4-BE49-F238E27FC236}">
                      <a16:creationId xmlns:a16="http://schemas.microsoft.com/office/drawing/2014/main" id="{A539809E-8938-4E36-35E9-682FC7B6574D}"/>
                    </a:ext>
                  </a:extLst>
                </p:cNvPr>
                <p:cNvSpPr/>
                <p:nvPr/>
              </p:nvSpPr>
              <p:spPr>
                <a:xfrm>
                  <a:off x="4056881" y="4316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grpSp>
          <p:nvGrpSpPr>
            <p:cNvPr id="13" name="Google Shape;1813;p33">
              <a:extLst>
                <a:ext uri="{FF2B5EF4-FFF2-40B4-BE49-F238E27FC236}">
                  <a16:creationId xmlns:a16="http://schemas.microsoft.com/office/drawing/2014/main" id="{57CF3E10-6D66-8AED-11FA-839DCE204CB6}"/>
                </a:ext>
              </a:extLst>
            </p:cNvPr>
            <p:cNvGrpSpPr/>
            <p:nvPr/>
          </p:nvGrpSpPr>
          <p:grpSpPr>
            <a:xfrm rot="10800000">
              <a:off x="1031184" y="1696600"/>
              <a:ext cx="2209227" cy="701963"/>
              <a:chOff x="676459" y="2747475"/>
              <a:chExt cx="2209227" cy="701963"/>
            </a:xfrm>
          </p:grpSpPr>
          <p:sp>
            <p:nvSpPr>
              <p:cNvPr id="47" name="Google Shape;1814;p33">
                <a:extLst>
                  <a:ext uri="{FF2B5EF4-FFF2-40B4-BE49-F238E27FC236}">
                    <a16:creationId xmlns:a16="http://schemas.microsoft.com/office/drawing/2014/main" id="{68F73F62-B539-0523-0D6D-7FAF15631705}"/>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8" name="Google Shape;1815;p33">
                <a:extLst>
                  <a:ext uri="{FF2B5EF4-FFF2-40B4-BE49-F238E27FC236}">
                    <a16:creationId xmlns:a16="http://schemas.microsoft.com/office/drawing/2014/main" id="{2D8A0511-1836-67ED-532A-9D571E05FA6D}"/>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9" name="Google Shape;1816;p33">
                <a:extLst>
                  <a:ext uri="{FF2B5EF4-FFF2-40B4-BE49-F238E27FC236}">
                    <a16:creationId xmlns:a16="http://schemas.microsoft.com/office/drawing/2014/main" id="{8D14D450-CE97-1297-4647-53AC549ACCEA}"/>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0" name="Google Shape;1817;p33">
                <a:extLst>
                  <a:ext uri="{FF2B5EF4-FFF2-40B4-BE49-F238E27FC236}">
                    <a16:creationId xmlns:a16="http://schemas.microsoft.com/office/drawing/2014/main" id="{F40C2CC4-38A2-31CA-D8CC-FCADCAAB3808}"/>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1" name="Google Shape;1818;p33">
                <a:extLst>
                  <a:ext uri="{FF2B5EF4-FFF2-40B4-BE49-F238E27FC236}">
                    <a16:creationId xmlns:a16="http://schemas.microsoft.com/office/drawing/2014/main" id="{9787A45F-73F8-9364-BB97-90904D737A81}"/>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2" name="Google Shape;1819;p33">
                <a:extLst>
                  <a:ext uri="{FF2B5EF4-FFF2-40B4-BE49-F238E27FC236}">
                    <a16:creationId xmlns:a16="http://schemas.microsoft.com/office/drawing/2014/main" id="{577AC1B2-75CF-0791-5873-56F2DC0979CF}"/>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4" name="Google Shape;1820;p33">
                <a:extLst>
                  <a:ext uri="{FF2B5EF4-FFF2-40B4-BE49-F238E27FC236}">
                    <a16:creationId xmlns:a16="http://schemas.microsoft.com/office/drawing/2014/main" id="{1C8E6F02-6074-88CF-D0D8-94B23DB0DE40}"/>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6" name="Google Shape;1821;p33">
                <a:extLst>
                  <a:ext uri="{FF2B5EF4-FFF2-40B4-BE49-F238E27FC236}">
                    <a16:creationId xmlns:a16="http://schemas.microsoft.com/office/drawing/2014/main" id="{554F71B3-40D2-58DF-63BE-1A185B424B8B}"/>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7" name="Google Shape;1822;p33">
                <a:extLst>
                  <a:ext uri="{FF2B5EF4-FFF2-40B4-BE49-F238E27FC236}">
                    <a16:creationId xmlns:a16="http://schemas.microsoft.com/office/drawing/2014/main" id="{09111965-73D4-7E27-1B27-0340EBFA3D2F}"/>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8" name="Google Shape;1823;p33">
                <a:extLst>
                  <a:ext uri="{FF2B5EF4-FFF2-40B4-BE49-F238E27FC236}">
                    <a16:creationId xmlns:a16="http://schemas.microsoft.com/office/drawing/2014/main" id="{0C5449FE-AF1E-37E2-98D5-5DACE958017E}"/>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9" name="Google Shape;1824;p33">
                <a:extLst>
                  <a:ext uri="{FF2B5EF4-FFF2-40B4-BE49-F238E27FC236}">
                    <a16:creationId xmlns:a16="http://schemas.microsoft.com/office/drawing/2014/main" id="{BD34F3FA-1351-AE85-B5A9-9D9F0ADE2DDE}"/>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0" name="Google Shape;1825;p33">
                <a:extLst>
                  <a:ext uri="{FF2B5EF4-FFF2-40B4-BE49-F238E27FC236}">
                    <a16:creationId xmlns:a16="http://schemas.microsoft.com/office/drawing/2014/main" id="{D3A00BDD-DF2F-E9EA-FCD8-F5D6BBBB3C5F}"/>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1" name="Google Shape;1826;p33">
                <a:extLst>
                  <a:ext uri="{FF2B5EF4-FFF2-40B4-BE49-F238E27FC236}">
                    <a16:creationId xmlns:a16="http://schemas.microsoft.com/office/drawing/2014/main" id="{FDA52851-E855-77B3-2B55-9F5FDA652E6D}"/>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2" name="Google Shape;1827;p33">
                <a:extLst>
                  <a:ext uri="{FF2B5EF4-FFF2-40B4-BE49-F238E27FC236}">
                    <a16:creationId xmlns:a16="http://schemas.microsoft.com/office/drawing/2014/main" id="{33B12F5E-55A6-F462-46B3-02539C9EA1ED}"/>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3" name="Google Shape;1828;p33">
                <a:extLst>
                  <a:ext uri="{FF2B5EF4-FFF2-40B4-BE49-F238E27FC236}">
                    <a16:creationId xmlns:a16="http://schemas.microsoft.com/office/drawing/2014/main" id="{74FC7656-2A16-5EBA-526C-EC2107CA7468}"/>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4" name="Google Shape;1829;p33">
                <a:extLst>
                  <a:ext uri="{FF2B5EF4-FFF2-40B4-BE49-F238E27FC236}">
                    <a16:creationId xmlns:a16="http://schemas.microsoft.com/office/drawing/2014/main" id="{A56B35B3-C45A-0319-150B-F57D2467B37A}"/>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5" name="Google Shape;1830;p33">
                <a:extLst>
                  <a:ext uri="{FF2B5EF4-FFF2-40B4-BE49-F238E27FC236}">
                    <a16:creationId xmlns:a16="http://schemas.microsoft.com/office/drawing/2014/main" id="{4659F17E-D522-92AB-D2C7-B8D5AC469DDB}"/>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6" name="Google Shape;1831;p33">
                <a:extLst>
                  <a:ext uri="{FF2B5EF4-FFF2-40B4-BE49-F238E27FC236}">
                    <a16:creationId xmlns:a16="http://schemas.microsoft.com/office/drawing/2014/main" id="{92B6E086-073C-6A87-051B-E5DD9993AADB}"/>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7" name="Google Shape;1832;p33">
                <a:extLst>
                  <a:ext uri="{FF2B5EF4-FFF2-40B4-BE49-F238E27FC236}">
                    <a16:creationId xmlns:a16="http://schemas.microsoft.com/office/drawing/2014/main" id="{892FD768-D983-86E7-3B28-6D27B92F637C}"/>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8" name="Google Shape;1833;p33">
                <a:extLst>
                  <a:ext uri="{FF2B5EF4-FFF2-40B4-BE49-F238E27FC236}">
                    <a16:creationId xmlns:a16="http://schemas.microsoft.com/office/drawing/2014/main" id="{BDED96E9-7877-0247-F346-B9938ECE7EED}"/>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9" name="Google Shape;1834;p33">
                <a:extLst>
                  <a:ext uri="{FF2B5EF4-FFF2-40B4-BE49-F238E27FC236}">
                    <a16:creationId xmlns:a16="http://schemas.microsoft.com/office/drawing/2014/main" id="{0464B322-2B20-C1B5-DCD8-01DC8746B3F9}"/>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70" name="Google Shape;1835;p33">
                <a:extLst>
                  <a:ext uri="{FF2B5EF4-FFF2-40B4-BE49-F238E27FC236}">
                    <a16:creationId xmlns:a16="http://schemas.microsoft.com/office/drawing/2014/main" id="{E664929E-3FA3-4AA4-0D01-EE0E82B8411B}"/>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14" name="Google Shape;1836;p33">
              <a:extLst>
                <a:ext uri="{FF2B5EF4-FFF2-40B4-BE49-F238E27FC236}">
                  <a16:creationId xmlns:a16="http://schemas.microsoft.com/office/drawing/2014/main" id="{0DE46E63-1DDC-6A2A-DDF3-2A50A43088FE}"/>
                </a:ext>
              </a:extLst>
            </p:cNvPr>
            <p:cNvGrpSpPr/>
            <p:nvPr/>
          </p:nvGrpSpPr>
          <p:grpSpPr>
            <a:xfrm>
              <a:off x="153825" y="3191911"/>
              <a:ext cx="1132346" cy="640125"/>
              <a:chOff x="75300" y="3702036"/>
              <a:chExt cx="1132346" cy="640125"/>
            </a:xfrm>
          </p:grpSpPr>
          <p:sp>
            <p:nvSpPr>
              <p:cNvPr id="33" name="Google Shape;1837;p33">
                <a:extLst>
                  <a:ext uri="{FF2B5EF4-FFF2-40B4-BE49-F238E27FC236}">
                    <a16:creationId xmlns:a16="http://schemas.microsoft.com/office/drawing/2014/main" id="{7BCD1FA6-2ABD-237F-49C0-230AA4A64648}"/>
                  </a:ext>
                </a:extLst>
              </p:cNvPr>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4" name="Google Shape;1838;p33">
                <a:extLst>
                  <a:ext uri="{FF2B5EF4-FFF2-40B4-BE49-F238E27FC236}">
                    <a16:creationId xmlns:a16="http://schemas.microsoft.com/office/drawing/2014/main" id="{6EBDC91C-6784-1588-729C-8E5EA1000048}"/>
                  </a:ext>
                </a:extLst>
              </p:cNvPr>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rgbClr val="EFD8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7" name="Google Shape;1839;p33">
                <a:extLst>
                  <a:ext uri="{FF2B5EF4-FFF2-40B4-BE49-F238E27FC236}">
                    <a16:creationId xmlns:a16="http://schemas.microsoft.com/office/drawing/2014/main" id="{1B915083-11A5-6469-498F-D7A60C193E72}"/>
                  </a:ext>
                </a:extLst>
              </p:cNvPr>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8" name="Google Shape;1840;p33">
                <a:extLst>
                  <a:ext uri="{FF2B5EF4-FFF2-40B4-BE49-F238E27FC236}">
                    <a16:creationId xmlns:a16="http://schemas.microsoft.com/office/drawing/2014/main" id="{7CE31C95-BDD4-1B7B-CCF5-74AF2A6D6B92}"/>
                  </a:ext>
                </a:extLst>
              </p:cNvPr>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9" name="Google Shape;1841;p33">
                <a:extLst>
                  <a:ext uri="{FF2B5EF4-FFF2-40B4-BE49-F238E27FC236}">
                    <a16:creationId xmlns:a16="http://schemas.microsoft.com/office/drawing/2014/main" id="{2198FB70-90F7-24B5-C6C0-6ED26AFBAC87}"/>
                  </a:ext>
                </a:extLst>
              </p:cNvPr>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0" name="Google Shape;1842;p33">
                <a:extLst>
                  <a:ext uri="{FF2B5EF4-FFF2-40B4-BE49-F238E27FC236}">
                    <a16:creationId xmlns:a16="http://schemas.microsoft.com/office/drawing/2014/main" id="{AE5110C0-4F31-8680-F3FD-1C0D6AA06581}"/>
                  </a:ext>
                </a:extLst>
              </p:cNvPr>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4" name="Google Shape;1843;p33">
                <a:extLst>
                  <a:ext uri="{FF2B5EF4-FFF2-40B4-BE49-F238E27FC236}">
                    <a16:creationId xmlns:a16="http://schemas.microsoft.com/office/drawing/2014/main" id="{288D5F9E-7C81-8F9C-5798-77E63A0A0220}"/>
                  </a:ext>
                </a:extLst>
              </p:cNvPr>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5" name="Google Shape;1844;p33">
                <a:extLst>
                  <a:ext uri="{FF2B5EF4-FFF2-40B4-BE49-F238E27FC236}">
                    <a16:creationId xmlns:a16="http://schemas.microsoft.com/office/drawing/2014/main" id="{92C6563F-E9B2-A051-32DA-40034DD4623E}"/>
                  </a:ext>
                </a:extLst>
              </p:cNvPr>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6" name="Google Shape;1845;p33">
                <a:extLst>
                  <a:ext uri="{FF2B5EF4-FFF2-40B4-BE49-F238E27FC236}">
                    <a16:creationId xmlns:a16="http://schemas.microsoft.com/office/drawing/2014/main" id="{BBA02F42-0CB5-25EA-2725-75105B8E009C}"/>
                  </a:ext>
                </a:extLst>
              </p:cNvPr>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sp>
          <p:nvSpPr>
            <p:cNvPr id="15" name="Google Shape;1846;p33">
              <a:extLst>
                <a:ext uri="{FF2B5EF4-FFF2-40B4-BE49-F238E27FC236}">
                  <a16:creationId xmlns:a16="http://schemas.microsoft.com/office/drawing/2014/main" id="{27C7EA11-4714-5F37-62F2-979AAF366BD2}"/>
                </a:ext>
              </a:extLst>
            </p:cNvPr>
            <p:cNvSpPr/>
            <p:nvPr/>
          </p:nvSpPr>
          <p:spPr>
            <a:xfrm>
              <a:off x="2724236" y="1465911"/>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nvGrpSpPr>
            <p:cNvPr id="16" name="Google Shape;1847;p33">
              <a:extLst>
                <a:ext uri="{FF2B5EF4-FFF2-40B4-BE49-F238E27FC236}">
                  <a16:creationId xmlns:a16="http://schemas.microsoft.com/office/drawing/2014/main" id="{7DF8DFB3-4C8F-99BB-23C5-B1C912FB3A9E}"/>
                </a:ext>
              </a:extLst>
            </p:cNvPr>
            <p:cNvGrpSpPr/>
            <p:nvPr/>
          </p:nvGrpSpPr>
          <p:grpSpPr>
            <a:xfrm>
              <a:off x="720003" y="836399"/>
              <a:ext cx="602833" cy="495062"/>
              <a:chOff x="668641" y="1116349"/>
              <a:chExt cx="602833" cy="495062"/>
            </a:xfrm>
          </p:grpSpPr>
          <p:sp>
            <p:nvSpPr>
              <p:cNvPr id="17" name="Google Shape;1848;p33">
                <a:extLst>
                  <a:ext uri="{FF2B5EF4-FFF2-40B4-BE49-F238E27FC236}">
                    <a16:creationId xmlns:a16="http://schemas.microsoft.com/office/drawing/2014/main" id="{BC864632-30B9-07F3-BD33-8FC704EC079F}"/>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8" name="Google Shape;1849;p33">
                <a:extLst>
                  <a:ext uri="{FF2B5EF4-FFF2-40B4-BE49-F238E27FC236}">
                    <a16:creationId xmlns:a16="http://schemas.microsoft.com/office/drawing/2014/main" id="{C4128915-C99B-046D-B076-67A4B0773024}"/>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9" name="Google Shape;1850;p33">
                <a:extLst>
                  <a:ext uri="{FF2B5EF4-FFF2-40B4-BE49-F238E27FC236}">
                    <a16:creationId xmlns:a16="http://schemas.microsoft.com/office/drawing/2014/main" id="{FFFAF550-DE1B-8496-2B37-FB16C80CB955}"/>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0" name="Google Shape;1851;p33">
                <a:extLst>
                  <a:ext uri="{FF2B5EF4-FFF2-40B4-BE49-F238E27FC236}">
                    <a16:creationId xmlns:a16="http://schemas.microsoft.com/office/drawing/2014/main" id="{442D50CD-4F11-9EDC-87CA-67F463257B62}"/>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1" name="Google Shape;1852;p33">
                <a:extLst>
                  <a:ext uri="{FF2B5EF4-FFF2-40B4-BE49-F238E27FC236}">
                    <a16:creationId xmlns:a16="http://schemas.microsoft.com/office/drawing/2014/main" id="{D3D608B7-4E8F-21DE-E3BE-66E2AB25A119}"/>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2" name="Google Shape;1853;p33">
                <a:extLst>
                  <a:ext uri="{FF2B5EF4-FFF2-40B4-BE49-F238E27FC236}">
                    <a16:creationId xmlns:a16="http://schemas.microsoft.com/office/drawing/2014/main" id="{51C9791D-75B2-230B-1E97-57DF50C43EC3}"/>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3" name="Google Shape;1854;p33">
                <a:extLst>
                  <a:ext uri="{FF2B5EF4-FFF2-40B4-BE49-F238E27FC236}">
                    <a16:creationId xmlns:a16="http://schemas.microsoft.com/office/drawing/2014/main" id="{85678C70-A6D1-8A4F-2B93-261F6EA5744F}"/>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5" name="Google Shape;1855;p33">
                <a:extLst>
                  <a:ext uri="{FF2B5EF4-FFF2-40B4-BE49-F238E27FC236}">
                    <a16:creationId xmlns:a16="http://schemas.microsoft.com/office/drawing/2014/main" id="{BA25396E-F764-6E82-5306-7E1EA27E797D}"/>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0" name="Google Shape;1856;p33">
                <a:extLst>
                  <a:ext uri="{FF2B5EF4-FFF2-40B4-BE49-F238E27FC236}">
                    <a16:creationId xmlns:a16="http://schemas.microsoft.com/office/drawing/2014/main" id="{4B65E249-967C-82C3-1059-5CAF073EC7CD}"/>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1" name="Google Shape;1857;p33">
                <a:extLst>
                  <a:ext uri="{FF2B5EF4-FFF2-40B4-BE49-F238E27FC236}">
                    <a16:creationId xmlns:a16="http://schemas.microsoft.com/office/drawing/2014/main" id="{16DAB712-9861-0904-EA43-D6A219D45A01}"/>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2" name="Google Shape;1858;p33">
                <a:extLst>
                  <a:ext uri="{FF2B5EF4-FFF2-40B4-BE49-F238E27FC236}">
                    <a16:creationId xmlns:a16="http://schemas.microsoft.com/office/drawing/2014/main" id="{E58FF998-66DC-A111-B6F7-6947CFE21B17}"/>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sp>
        <p:nvSpPr>
          <p:cNvPr id="24" name="Thought Bubble: Cloud 23">
            <a:extLst>
              <a:ext uri="{FF2B5EF4-FFF2-40B4-BE49-F238E27FC236}">
                <a16:creationId xmlns:a16="http://schemas.microsoft.com/office/drawing/2014/main" id="{00AB318E-6892-B33F-2A32-9923BB9700E8}"/>
              </a:ext>
            </a:extLst>
          </p:cNvPr>
          <p:cNvSpPr/>
          <p:nvPr/>
        </p:nvSpPr>
        <p:spPr>
          <a:xfrm>
            <a:off x="1029311" y="951367"/>
            <a:ext cx="9652942" cy="3291791"/>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hãy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định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yếu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thức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chủ</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yếu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bản</a:t>
            </a:r>
            <a:r>
              <a:rPr lang="en-US" sz="3600" b="1" dirty="0">
                <a:solidFill>
                  <a:srgbClr val="002060"/>
                </a:solidFill>
                <a:latin typeface="Times New Roman" panose="02020603050405020304" pitchFamily="18" charset="0"/>
                <a:cs typeface="Times New Roman" panose="02020603050405020304" pitchFamily="18" charset="0"/>
              </a:rPr>
              <a:t> </a:t>
            </a:r>
          </a:p>
          <a:p>
            <a:pPr algn="ctr"/>
            <a:r>
              <a:rPr lang="en-US" sz="3600" b="1" i="1" dirty="0" err="1">
                <a:solidFill>
                  <a:srgbClr val="002060"/>
                </a:solidFill>
                <a:latin typeface="Times New Roman" panose="02020603050405020304" pitchFamily="18" charset="0"/>
                <a:cs typeface="Times New Roman" panose="02020603050405020304" pitchFamily="18" charset="0"/>
              </a:rPr>
              <a:t>Trái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Đất</a:t>
            </a:r>
            <a:r>
              <a:rPr lang="en-US" sz="3600" b="1" i="1" dirty="0">
                <a:solidFill>
                  <a:srgbClr val="002060"/>
                </a:solidFill>
                <a:latin typeface="Times New Roman" panose="02020603050405020304" pitchFamily="18" charset="0"/>
                <a:cs typeface="Times New Roman" panose="02020603050405020304" pitchFamily="18" charset="0"/>
              </a:rPr>
              <a:t> – </a:t>
            </a:r>
            <a:r>
              <a:rPr lang="en-US" sz="3600" b="1" i="1" dirty="0" err="1">
                <a:solidFill>
                  <a:srgbClr val="002060"/>
                </a:solidFill>
                <a:latin typeface="Times New Roman" panose="02020603050405020304" pitchFamily="18" charset="0"/>
                <a:cs typeface="Times New Roman" panose="02020603050405020304" pitchFamily="18" charset="0"/>
              </a:rPr>
              <a:t>cái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nôi</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của</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sự</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sống</a:t>
            </a:r>
            <a:r>
              <a:rPr 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480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85298725"/>
              </p:ext>
            </p:extLst>
          </p:nvPr>
        </p:nvGraphicFramePr>
        <p:xfrm>
          <a:off x="47429" y="66675"/>
          <a:ext cx="12192000" cy="7658133"/>
        </p:xfrm>
        <a:graphic>
          <a:graphicData uri="http://schemas.openxmlformats.org/drawingml/2006/table">
            <a:tbl>
              <a:tblPr firstRow="1" bandRow="1">
                <a:tableStyleId>{93296810-A885-4BE3-A3E7-6D5BEEA58F35}</a:tableStyleId>
              </a:tblPr>
              <a:tblGrid>
                <a:gridCol w="1994406">
                  <a:extLst>
                    <a:ext uri="{9D8B030D-6E8A-4147-A177-3AD203B41FA5}">
                      <a16:colId xmlns:a16="http://schemas.microsoft.com/office/drawing/2014/main" val="2525684536"/>
                    </a:ext>
                  </a:extLst>
                </a:gridCol>
                <a:gridCol w="10197594">
                  <a:extLst>
                    <a:ext uri="{9D8B030D-6E8A-4147-A177-3AD203B41FA5}">
                      <a16:colId xmlns:a16="http://schemas.microsoft.com/office/drawing/2014/main" val="485383796"/>
                    </a:ext>
                  </a:extLst>
                </a:gridCol>
              </a:tblGrid>
              <a:tr h="462970">
                <a:tc gridSpan="2">
                  <a:txBody>
                    <a:bodyPr/>
                    <a:lstStyle/>
                    <a:p>
                      <a:pPr algn="ctr"/>
                      <a:r>
                        <a:rPr lang="en-US" sz="2800" dirty="0">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YẾU TỐ HÌNH THỨC CHỦ YẾU</a:t>
                      </a:r>
                      <a:endParaRPr lang="en-US" sz="2800" dirty="0">
                        <a:latin typeface="Times New Roman" panose="02020603050405020304" pitchFamily="18" charset="0"/>
                        <a:cs typeface="Times New Roman" panose="02020603050405020304" pitchFamily="18" charset="0"/>
                      </a:endParaRPr>
                    </a:p>
                  </a:txBody>
                  <a:tcPr anchor="ctr">
                    <a:solidFill>
                      <a:srgbClr val="007E3A"/>
                    </a:solidFill>
                  </a:tcPr>
                </a:tc>
                <a:tc hMerge="1">
                  <a:txBody>
                    <a:bodyPr/>
                    <a:lstStyle/>
                    <a:p>
                      <a:pPr algn="ctr"/>
                      <a:endParaRPr lang="en-US"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90464429"/>
                  </a:ext>
                </a:extLst>
              </a:tr>
              <a:tr h="554154">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FFFF00"/>
                          </a:solidFill>
                          <a:latin typeface="Times New Roman" panose="02020603050405020304" pitchFamily="18" charset="0"/>
                          <a:cs typeface="Times New Roman" panose="02020603050405020304" pitchFamily="18" charset="0"/>
                        </a:rPr>
                        <a:t>Trái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Đất</a:t>
                      </a:r>
                      <a:r>
                        <a:rPr lang="en-US" sz="2800" b="1" i="1" dirty="0">
                          <a:solidFill>
                            <a:srgbClr val="FFFF00"/>
                          </a:solidFill>
                          <a:latin typeface="Times New Roman" panose="02020603050405020304" pitchFamily="18" charset="0"/>
                          <a:cs typeface="Times New Roman" panose="02020603050405020304" pitchFamily="18" charset="0"/>
                        </a:rPr>
                        <a:t> – </a:t>
                      </a:r>
                      <a:r>
                        <a:rPr lang="en-US" sz="2800" b="1" i="1" dirty="0" err="1">
                          <a:solidFill>
                            <a:srgbClr val="FFFF00"/>
                          </a:solidFill>
                          <a:latin typeface="Times New Roman" panose="02020603050405020304" pitchFamily="18" charset="0"/>
                          <a:cs typeface="Times New Roman" panose="02020603050405020304" pitchFamily="18" charset="0"/>
                        </a:rPr>
                        <a:t>cái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nôi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của</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sự</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sống</a:t>
                      </a:r>
                      <a:endParaRPr lang="en-US" sz="2800" b="1" i="1" dirty="0">
                        <a:solidFill>
                          <a:srgbClr val="FFFF00"/>
                        </a:solidFill>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2954718482"/>
                  </a:ext>
                </a:extLst>
              </a:tr>
              <a:tr h="1143808">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just"/>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Vì</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sao</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thường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được</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gọi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là</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hành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tinh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xanh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Trên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hành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tinh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xanh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ấy</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sự</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sống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đã</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nảy</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nở</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tốt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đẹp</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như</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thế</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nào</a:t>
                      </a:r>
                      <a:r>
                        <a:rPr lang="en-US" sz="2600" b="1" i="1" baseline="0" dirty="0">
                          <a:latin typeface="Times New Roman" panose="02020603050405020304" pitchFamily="18" charset="0"/>
                          <a:cs typeface="Times New Roman" panose="02020603050405020304" pitchFamily="18" charset="0"/>
                        </a:rPr>
                        <a:t>? Con </a:t>
                      </a:r>
                      <a:r>
                        <a:rPr lang="en-US" sz="2600" b="1" i="1" baseline="0" dirty="0" err="1">
                          <a:latin typeface="Times New Roman" panose="02020603050405020304" pitchFamily="18" charset="0"/>
                          <a:cs typeface="Times New Roman" panose="02020603050405020304" pitchFamily="18" charset="0"/>
                        </a:rPr>
                        <a:t>người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có</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thể</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làm</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gì</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để</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bảo</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vệ</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a:t>
                      </a:r>
                      <a:endParaRPr lang="en-US" sz="2600" b="1" i="1"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514173468"/>
                  </a:ext>
                </a:extLst>
              </a:tr>
              <a:tr h="1851880">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pPr marL="457200" indent="-457200">
                        <a:buFontTx/>
                        <a:buChar char="-"/>
                      </a:pPr>
                      <a:r>
                        <a:rPr lang="en-US" sz="2600" b="1" i="1"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trong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hệ</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Mặt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Trời</a:t>
                      </a:r>
                      <a:endParaRPr lang="en-US" sz="2600" b="1" i="1" baseline="0" dirty="0">
                        <a:latin typeface="Times New Roman" panose="02020603050405020304" pitchFamily="18" charset="0"/>
                        <a:cs typeface="Times New Roman" panose="02020603050405020304" pitchFamily="18" charset="0"/>
                      </a:endParaRPr>
                    </a:p>
                    <a:p>
                      <a:pPr marL="457200" indent="-457200">
                        <a:buFontTx/>
                        <a:buChar char="-"/>
                      </a:pPr>
                      <a:r>
                        <a:rPr lang="en-US" sz="2600" b="1" i="1" baseline="0" dirty="0">
                          <a:latin typeface="Times New Roman" panose="02020603050405020304" pitchFamily="18" charset="0"/>
                          <a:cs typeface="Times New Roman" panose="02020603050405020304" pitchFamily="18" charset="0"/>
                        </a:rPr>
                        <a:t>“</a:t>
                      </a:r>
                      <a:r>
                        <a:rPr lang="en-US" sz="2600" b="1" i="1" baseline="0" dirty="0" err="1">
                          <a:latin typeface="Times New Roman" panose="02020603050405020304" pitchFamily="18" charset="0"/>
                          <a:cs typeface="Times New Roman" panose="02020603050405020304" pitchFamily="18" charset="0"/>
                        </a:rPr>
                        <a:t>Vị</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thần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hộ</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mệnh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của</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sự</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sống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trên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endParaRPr lang="en-US" sz="2600" b="1" i="1" baseline="0" dirty="0">
                        <a:latin typeface="Times New Roman" panose="02020603050405020304" pitchFamily="18" charset="0"/>
                        <a:cs typeface="Times New Roman" panose="02020603050405020304" pitchFamily="18" charset="0"/>
                      </a:endParaRPr>
                    </a:p>
                    <a:p>
                      <a:pPr marL="457200" indent="-457200">
                        <a:buFontTx/>
                        <a:buChar char="-"/>
                      </a:pP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 </a:t>
                      </a:r>
                      <a:r>
                        <a:rPr lang="en-US" sz="2600" b="1" i="1" baseline="0" dirty="0" err="1">
                          <a:latin typeface="Times New Roman" panose="02020603050405020304" pitchFamily="18" charset="0"/>
                          <a:cs typeface="Times New Roman" panose="02020603050405020304" pitchFamily="18" charset="0"/>
                        </a:rPr>
                        <a:t>nơi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cư</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ngụ</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của</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muôn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loài</a:t>
                      </a:r>
                      <a:endParaRPr lang="en-US" sz="2600" b="1" i="1" baseline="0" dirty="0">
                        <a:latin typeface="Times New Roman" panose="02020603050405020304" pitchFamily="18" charset="0"/>
                        <a:cs typeface="Times New Roman" panose="02020603050405020304" pitchFamily="18" charset="0"/>
                      </a:endParaRPr>
                    </a:p>
                    <a:p>
                      <a:pPr marL="457200" indent="-457200">
                        <a:buFontTx/>
                        <a:buChar char="-"/>
                      </a:pPr>
                      <a:r>
                        <a:rPr lang="en-US" sz="2600" b="1" i="1" baseline="0" dirty="0">
                          <a:latin typeface="Times New Roman" panose="02020603050405020304" pitchFamily="18" charset="0"/>
                          <a:cs typeface="Times New Roman" panose="02020603050405020304" pitchFamily="18" charset="0"/>
                        </a:rPr>
                        <a:t>Con </a:t>
                      </a:r>
                      <a:r>
                        <a:rPr lang="en-US" sz="2600" b="1" i="1" baseline="0" dirty="0" err="1">
                          <a:latin typeface="Times New Roman" panose="02020603050405020304" pitchFamily="18" charset="0"/>
                          <a:cs typeface="Times New Roman" panose="02020603050405020304" pitchFamily="18" charset="0"/>
                        </a:rPr>
                        <a:t>người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trên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p>
                    <a:p>
                      <a:pPr marL="457200" indent="-457200">
                        <a:buFontTx/>
                        <a:buChar char="-"/>
                      </a:pPr>
                      <a:r>
                        <a:rPr lang="en-US" sz="2600" b="1" i="1" baseline="0" dirty="0" err="1">
                          <a:latin typeface="Times New Roman" panose="02020603050405020304" pitchFamily="18" charset="0"/>
                          <a:cs typeface="Times New Roman" panose="02020603050405020304" pitchFamily="18" charset="0"/>
                        </a:rPr>
                        <a:t>Tình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trạng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hiện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ra</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sao</a:t>
                      </a:r>
                      <a:r>
                        <a:rPr lang="en-US" sz="2600" b="1" i="1" baseline="0" dirty="0">
                          <a:latin typeface="Times New Roman" panose="02020603050405020304" pitchFamily="18" charset="0"/>
                          <a:cs typeface="Times New Roman" panose="02020603050405020304" pitchFamily="18" charset="0"/>
                        </a:rPr>
                        <a:t>?</a:t>
                      </a:r>
                      <a:endParaRPr lang="en-US" sz="2600" b="1" i="1"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3594519580"/>
                  </a:ext>
                </a:extLst>
              </a:tr>
              <a:tr h="3233019">
                <a:tc>
                  <a:txBody>
                    <a:bodyPr/>
                    <a:lstStyle/>
                    <a:p>
                      <a:endParaRPr lang="en-US" sz="2800" b="1" dirty="0"/>
                    </a:p>
                    <a:p>
                      <a:endParaRPr lang="en-US" sz="2800" b="1" dirty="0"/>
                    </a:p>
                    <a:p>
                      <a:endParaRPr lang="en-US" sz="2800" b="1" dirty="0"/>
                    </a:p>
                    <a:p>
                      <a:endParaRPr lang="en-US" sz="2800" b="1" dirty="0"/>
                    </a:p>
                    <a:p>
                      <a:endParaRPr lang="en-US" sz="2800" b="1" dirty="0"/>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632170532"/>
                  </a:ext>
                </a:extLst>
              </a:tr>
            </a:tbl>
          </a:graphicData>
        </a:graphic>
      </p:graphicFrame>
      <p:sp>
        <p:nvSpPr>
          <p:cNvPr id="13" name="TextBox 12"/>
          <p:cNvSpPr txBox="1"/>
          <p:nvPr/>
        </p:nvSpPr>
        <p:spPr>
          <a:xfrm>
            <a:off x="47429" y="563023"/>
            <a:ext cx="2017343" cy="492443"/>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Nhan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đề</a:t>
            </a:r>
            <a:endParaRPr lang="en-US" sz="2600" b="1" dirty="0"/>
          </a:p>
        </p:txBody>
      </p:sp>
      <p:sp>
        <p:nvSpPr>
          <p:cNvPr id="14" name="TextBox 13"/>
          <p:cNvSpPr txBox="1"/>
          <p:nvPr/>
        </p:nvSpPr>
        <p:spPr>
          <a:xfrm>
            <a:off x="-96594" y="1396518"/>
            <a:ext cx="2208797" cy="492443"/>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Sa-</a:t>
            </a:r>
            <a:r>
              <a:rPr lang="en-US" sz="2600" b="1" dirty="0" err="1">
                <a:latin typeface="Times New Roman" panose="02020603050405020304" pitchFamily="18" charset="0"/>
                <a:cs typeface="Times New Roman" panose="02020603050405020304" pitchFamily="18" charset="0"/>
              </a:rPr>
              <a:t>pô</a:t>
            </a:r>
            <a:endParaRPr lang="en-US" sz="2600" dirty="0"/>
          </a:p>
        </p:txBody>
      </p:sp>
      <p:sp>
        <p:nvSpPr>
          <p:cNvPr id="15" name="TextBox 14"/>
          <p:cNvSpPr txBox="1"/>
          <p:nvPr/>
        </p:nvSpPr>
        <p:spPr>
          <a:xfrm>
            <a:off x="-24583" y="2722456"/>
            <a:ext cx="2064774" cy="129266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mục</a:t>
            </a:r>
            <a:endParaRPr lang="en-US" sz="2600" b="1" dirty="0">
              <a:latin typeface="Times New Roman" panose="02020603050405020304" pitchFamily="18" charset="0"/>
              <a:cs typeface="Times New Roman" panose="02020603050405020304" pitchFamily="18" charset="0"/>
            </a:endParaRPr>
          </a:p>
          <a:p>
            <a:pPr algn="ct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đề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mục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đoạn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văn</a:t>
            </a:r>
            <a:r>
              <a:rPr lang="en-US" sz="2600" b="1"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22848" y="5278680"/>
            <a:ext cx="2017343" cy="492443"/>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ảnh</a:t>
            </a:r>
            <a:endParaRPr lang="en-US" sz="26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112203" y="4618924"/>
            <a:ext cx="10006952" cy="2505776"/>
          </a:xfrm>
          <a:prstGeom prst="rect">
            <a:avLst/>
          </a:prstGeom>
        </p:spPr>
      </p:pic>
    </p:spTree>
    <p:extLst>
      <p:ext uri="{BB962C8B-B14F-4D97-AF65-F5344CB8AC3E}">
        <p14:creationId xmlns:p14="http://schemas.microsoft.com/office/powerpoint/2010/main" val="3246987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12250870"/>
              </p:ext>
            </p:extLst>
          </p:nvPr>
        </p:nvGraphicFramePr>
        <p:xfrm>
          <a:off x="0" y="1570246"/>
          <a:ext cx="12192000" cy="5553090"/>
        </p:xfrm>
        <a:graphic>
          <a:graphicData uri="http://schemas.openxmlformats.org/drawingml/2006/table">
            <a:tbl>
              <a:tblPr firstRow="1" bandRow="1">
                <a:tableStyleId>{93296810-A885-4BE3-A3E7-6D5BEEA58F35}</a:tableStyleId>
              </a:tblPr>
              <a:tblGrid>
                <a:gridCol w="2946243">
                  <a:extLst>
                    <a:ext uri="{9D8B030D-6E8A-4147-A177-3AD203B41FA5}">
                      <a16:colId xmlns:a16="http://schemas.microsoft.com/office/drawing/2014/main" val="2525684536"/>
                    </a:ext>
                  </a:extLst>
                </a:gridCol>
                <a:gridCol w="4530129">
                  <a:extLst>
                    <a:ext uri="{9D8B030D-6E8A-4147-A177-3AD203B41FA5}">
                      <a16:colId xmlns:a16="http://schemas.microsoft.com/office/drawing/2014/main" val="485383796"/>
                    </a:ext>
                  </a:extLst>
                </a:gridCol>
                <a:gridCol w="4715628">
                  <a:extLst>
                    <a:ext uri="{9D8B030D-6E8A-4147-A177-3AD203B41FA5}">
                      <a16:colId xmlns:a16="http://schemas.microsoft.com/office/drawing/2014/main" val="3028874332"/>
                    </a:ext>
                  </a:extLst>
                </a:gridCol>
              </a:tblGrid>
              <a:tr h="16099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yếu</a:t>
                      </a:r>
                      <a:endParaRPr lang="en-US" sz="2800" dirty="0">
                        <a:effectLst/>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effectLst/>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txBody>
                  <a:tcPr anchor="ctr">
                    <a:solidFill>
                      <a:srgbClr val="007E3A"/>
                    </a:solidFill>
                  </a:tcPr>
                </a:tc>
                <a:tc>
                  <a:txBody>
                    <a:bodyPr/>
                    <a:lstStyle/>
                    <a:p>
                      <a:pPr algn="ctr"/>
                      <a:r>
                        <a:rPr lang="en-US" sz="2800" dirty="0" err="1">
                          <a:latin typeface="Times New Roman" panose="02020603050405020304" pitchFamily="18" charset="0"/>
                          <a:cs typeface="Times New Roman" panose="02020603050405020304" pitchFamily="18" charset="0"/>
                        </a:rPr>
                        <a:t>Đặc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điểm</a:t>
                      </a:r>
                      <a:endParaRPr lang="en-US" sz="2800" dirty="0">
                        <a:latin typeface="Times New Roman" panose="02020603050405020304" pitchFamily="18" charset="0"/>
                        <a:cs typeface="Times New Roman" panose="02020603050405020304" pitchFamily="18" charset="0"/>
                      </a:endParaRPr>
                    </a:p>
                  </a:txBody>
                  <a:tcPr anchor="ctr">
                    <a:solidFill>
                      <a:srgbClr val="007E3A"/>
                    </a:solidFill>
                  </a:tcPr>
                </a:tc>
                <a:tc>
                  <a:txBody>
                    <a:bodyP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endParaRPr lang="en-US" sz="2800" dirty="0">
                        <a:latin typeface="Times New Roman" panose="02020603050405020304" pitchFamily="18" charset="0"/>
                        <a:cs typeface="Times New Roman" panose="02020603050405020304" pitchFamily="18" charset="0"/>
                      </a:endParaRPr>
                    </a:p>
                  </a:txBody>
                  <a:tcPr anchor="ctr">
                    <a:solidFill>
                      <a:srgbClr val="007E3A"/>
                    </a:solidFill>
                  </a:tcPr>
                </a:tc>
                <a:extLst>
                  <a:ext uri="{0D108BD9-81ED-4DB2-BD59-A6C34878D82A}">
                    <a16:rowId xmlns:a16="http://schemas.microsoft.com/office/drawing/2014/main" val="4290464429"/>
                  </a:ext>
                </a:extLst>
              </a:tr>
              <a:tr h="794390">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2954718482"/>
                  </a:ext>
                </a:extLst>
              </a:tr>
              <a:tr h="794390">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514173468"/>
                  </a:ext>
                </a:extLst>
              </a:tr>
              <a:tr h="794390">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3594519580"/>
                  </a:ext>
                </a:extLst>
              </a:tr>
              <a:tr h="1321001">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p>
                    <a:p>
                      <a:endParaRPr lang="en-US" sz="2800" dirty="0"/>
                    </a:p>
                    <a:p>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632170532"/>
                  </a:ext>
                </a:extLst>
              </a:tr>
            </a:tbl>
          </a:graphicData>
        </a:graphic>
      </p:graphicFrame>
      <p:sp>
        <p:nvSpPr>
          <p:cNvPr id="19" name="Rectangle 18"/>
          <p:cNvSpPr/>
          <p:nvPr/>
        </p:nvSpPr>
        <p:spPr>
          <a:xfrm>
            <a:off x="3547715" y="0"/>
            <a:ext cx="4372094"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757238" algn="l"/>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76200" y="568418"/>
            <a:ext cx="121158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định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nêu</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đặc</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điểm</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vai</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trò</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yếu</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tố</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thức</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chủ</a:t>
            </a:r>
            <a:r>
              <a:rPr kumimoji="0" lang="en-US" sz="2800" b="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yếu</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r>
              <a:rPr kumimoji="0" lang="en-US" sz="2800" b="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图片 21">
            <a:extLst>
              <a:ext uri="{FF2B5EF4-FFF2-40B4-BE49-F238E27FC236}">
                <a16:creationId xmlns:a16="http://schemas.microsoft.com/office/drawing/2014/main" id="{1291B5C1-D901-F5BA-ABB1-A9D8375F280D}"/>
              </a:ext>
            </a:extLst>
          </p:cNvPr>
          <p:cNvPicPr>
            <a:picLocks noChangeAspect="1"/>
          </p:cNvPicPr>
          <p:nvPr/>
        </p:nvPicPr>
        <p:blipFill rotWithShape="1">
          <a:blip r:embed="rId2">
            <a:extLst>
              <a:ext uri="{28A0092B-C50C-407E-A947-70E740481C1C}">
                <a14:useLocalDpi xmlns:a14="http://schemas.microsoft.com/office/drawing/2010/main" val="0"/>
              </a:ext>
            </a:extLst>
          </a:blip>
          <a:srcRect b="6184"/>
          <a:stretch/>
        </p:blipFill>
        <p:spPr>
          <a:xfrm>
            <a:off x="9460992" y="4255771"/>
            <a:ext cx="2523744" cy="2819844"/>
          </a:xfrm>
          <a:prstGeom prst="rect">
            <a:avLst/>
          </a:prstGeom>
        </p:spPr>
      </p:pic>
    </p:spTree>
    <p:extLst>
      <p:ext uri="{BB962C8B-B14F-4D97-AF65-F5344CB8AC3E}">
        <p14:creationId xmlns:p14="http://schemas.microsoft.com/office/powerpoint/2010/main" val="1774193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7429" y="66675"/>
          <a:ext cx="12192000" cy="7658133"/>
        </p:xfrm>
        <a:graphic>
          <a:graphicData uri="http://schemas.openxmlformats.org/drawingml/2006/table">
            <a:tbl>
              <a:tblPr firstRow="1" bandRow="1">
                <a:tableStyleId>{93296810-A885-4BE3-A3E7-6D5BEEA58F35}</a:tableStyleId>
              </a:tblPr>
              <a:tblGrid>
                <a:gridCol w="1994406">
                  <a:extLst>
                    <a:ext uri="{9D8B030D-6E8A-4147-A177-3AD203B41FA5}">
                      <a16:colId xmlns:a16="http://schemas.microsoft.com/office/drawing/2014/main" val="2525684536"/>
                    </a:ext>
                  </a:extLst>
                </a:gridCol>
                <a:gridCol w="10197594">
                  <a:extLst>
                    <a:ext uri="{9D8B030D-6E8A-4147-A177-3AD203B41FA5}">
                      <a16:colId xmlns:a16="http://schemas.microsoft.com/office/drawing/2014/main" val="485383796"/>
                    </a:ext>
                  </a:extLst>
                </a:gridCol>
              </a:tblGrid>
              <a:tr h="462970">
                <a:tc gridSpan="2">
                  <a:txBody>
                    <a:bodyPr/>
                    <a:lstStyle/>
                    <a:p>
                      <a:pPr algn="ctr"/>
                      <a:r>
                        <a:rPr lang="en-US" sz="2800" dirty="0">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YẾU TỐ HÌNH THỨC CHỦ YẾU</a:t>
                      </a:r>
                      <a:endParaRPr lang="en-US" sz="2800" dirty="0">
                        <a:latin typeface="Times New Roman" panose="02020603050405020304" pitchFamily="18" charset="0"/>
                        <a:cs typeface="Times New Roman" panose="02020603050405020304" pitchFamily="18" charset="0"/>
                      </a:endParaRPr>
                    </a:p>
                  </a:txBody>
                  <a:tcPr anchor="ctr">
                    <a:solidFill>
                      <a:srgbClr val="007E3A"/>
                    </a:solidFill>
                  </a:tcPr>
                </a:tc>
                <a:tc hMerge="1">
                  <a:txBody>
                    <a:bodyPr/>
                    <a:lstStyle/>
                    <a:p>
                      <a:pPr algn="ctr"/>
                      <a:endParaRPr lang="en-US"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90464429"/>
                  </a:ext>
                </a:extLst>
              </a:tr>
              <a:tr h="554154">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FFFF00"/>
                          </a:solidFill>
                          <a:latin typeface="Times New Roman" panose="02020603050405020304" pitchFamily="18" charset="0"/>
                          <a:cs typeface="Times New Roman" panose="02020603050405020304" pitchFamily="18" charset="0"/>
                        </a:rPr>
                        <a:t>Trái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Đất</a:t>
                      </a:r>
                      <a:r>
                        <a:rPr lang="en-US" sz="2800" b="1" i="1" dirty="0">
                          <a:solidFill>
                            <a:srgbClr val="FFFF00"/>
                          </a:solidFill>
                          <a:latin typeface="Times New Roman" panose="02020603050405020304" pitchFamily="18" charset="0"/>
                          <a:cs typeface="Times New Roman" panose="02020603050405020304" pitchFamily="18" charset="0"/>
                        </a:rPr>
                        <a:t> – </a:t>
                      </a:r>
                      <a:r>
                        <a:rPr lang="en-US" sz="2800" b="1" i="1" dirty="0" err="1">
                          <a:solidFill>
                            <a:srgbClr val="FFFF00"/>
                          </a:solidFill>
                          <a:latin typeface="Times New Roman" panose="02020603050405020304" pitchFamily="18" charset="0"/>
                          <a:cs typeface="Times New Roman" panose="02020603050405020304" pitchFamily="18" charset="0"/>
                        </a:rPr>
                        <a:t>cái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nôi</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của</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sự</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sống</a:t>
                      </a:r>
                      <a:endParaRPr lang="en-US" sz="2800" b="1" i="1" dirty="0">
                        <a:solidFill>
                          <a:srgbClr val="FFFF00"/>
                        </a:solidFill>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2954718482"/>
                  </a:ext>
                </a:extLst>
              </a:tr>
              <a:tr h="1143808">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just"/>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Vì</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sao</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thường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được</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gọi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là</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hành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tinh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xanh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Trên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hành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tinh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xanh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ấy</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sự</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sống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đã</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nảy</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nở</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tốt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đẹp</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như</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thế</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nào</a:t>
                      </a:r>
                      <a:r>
                        <a:rPr lang="en-US" sz="2600" b="1" i="1" baseline="0" dirty="0">
                          <a:latin typeface="Times New Roman" panose="02020603050405020304" pitchFamily="18" charset="0"/>
                          <a:cs typeface="Times New Roman" panose="02020603050405020304" pitchFamily="18" charset="0"/>
                        </a:rPr>
                        <a:t>? Con </a:t>
                      </a:r>
                      <a:r>
                        <a:rPr lang="en-US" sz="2600" b="1" i="1" baseline="0" dirty="0" err="1">
                          <a:latin typeface="Times New Roman" panose="02020603050405020304" pitchFamily="18" charset="0"/>
                          <a:cs typeface="Times New Roman" panose="02020603050405020304" pitchFamily="18" charset="0"/>
                        </a:rPr>
                        <a:t>người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có</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thể</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làm</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gì</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để</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bảo</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vệ</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a:t>
                      </a:r>
                      <a:endParaRPr lang="en-US" sz="2600" b="1" i="1"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514173468"/>
                  </a:ext>
                </a:extLst>
              </a:tr>
              <a:tr h="1851880">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pPr marL="457200" indent="-457200">
                        <a:buFontTx/>
                        <a:buChar char="-"/>
                      </a:pPr>
                      <a:r>
                        <a:rPr lang="en-US" sz="2600" b="1" i="1"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trong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hệ</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Mặt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Trời</a:t>
                      </a:r>
                      <a:endParaRPr lang="en-US" sz="2600" b="1" i="1" baseline="0" dirty="0">
                        <a:latin typeface="Times New Roman" panose="02020603050405020304" pitchFamily="18" charset="0"/>
                        <a:cs typeface="Times New Roman" panose="02020603050405020304" pitchFamily="18" charset="0"/>
                      </a:endParaRPr>
                    </a:p>
                    <a:p>
                      <a:pPr marL="457200" indent="-457200">
                        <a:buFontTx/>
                        <a:buChar char="-"/>
                      </a:pPr>
                      <a:r>
                        <a:rPr lang="en-US" sz="2600" b="1" i="1" baseline="0" dirty="0">
                          <a:latin typeface="Times New Roman" panose="02020603050405020304" pitchFamily="18" charset="0"/>
                          <a:cs typeface="Times New Roman" panose="02020603050405020304" pitchFamily="18" charset="0"/>
                        </a:rPr>
                        <a:t>“</a:t>
                      </a:r>
                      <a:r>
                        <a:rPr lang="en-US" sz="2600" b="1" i="1" baseline="0" dirty="0" err="1">
                          <a:latin typeface="Times New Roman" panose="02020603050405020304" pitchFamily="18" charset="0"/>
                          <a:cs typeface="Times New Roman" panose="02020603050405020304" pitchFamily="18" charset="0"/>
                        </a:rPr>
                        <a:t>Vị</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thần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hộ</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mệnh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của</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sự</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sống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trên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endParaRPr lang="en-US" sz="2600" b="1" i="1" baseline="0" dirty="0">
                        <a:latin typeface="Times New Roman" panose="02020603050405020304" pitchFamily="18" charset="0"/>
                        <a:cs typeface="Times New Roman" panose="02020603050405020304" pitchFamily="18" charset="0"/>
                      </a:endParaRPr>
                    </a:p>
                    <a:p>
                      <a:pPr marL="457200" indent="-457200">
                        <a:buFontTx/>
                        <a:buChar char="-"/>
                      </a:pP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 </a:t>
                      </a:r>
                      <a:r>
                        <a:rPr lang="en-US" sz="2600" b="1" i="1" baseline="0" dirty="0" err="1">
                          <a:latin typeface="Times New Roman" panose="02020603050405020304" pitchFamily="18" charset="0"/>
                          <a:cs typeface="Times New Roman" panose="02020603050405020304" pitchFamily="18" charset="0"/>
                        </a:rPr>
                        <a:t>nơi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cư</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ngụ</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của</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muôn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loài</a:t>
                      </a:r>
                      <a:endParaRPr lang="en-US" sz="2600" b="1" i="1" baseline="0" dirty="0">
                        <a:latin typeface="Times New Roman" panose="02020603050405020304" pitchFamily="18" charset="0"/>
                        <a:cs typeface="Times New Roman" panose="02020603050405020304" pitchFamily="18" charset="0"/>
                      </a:endParaRPr>
                    </a:p>
                    <a:p>
                      <a:pPr marL="457200" indent="-457200">
                        <a:buFontTx/>
                        <a:buChar char="-"/>
                      </a:pPr>
                      <a:r>
                        <a:rPr lang="en-US" sz="2600" b="1" i="1" baseline="0" dirty="0">
                          <a:latin typeface="Times New Roman" panose="02020603050405020304" pitchFamily="18" charset="0"/>
                          <a:cs typeface="Times New Roman" panose="02020603050405020304" pitchFamily="18" charset="0"/>
                        </a:rPr>
                        <a:t>Con </a:t>
                      </a:r>
                      <a:r>
                        <a:rPr lang="en-US" sz="2600" b="1" i="1" baseline="0" dirty="0" err="1">
                          <a:latin typeface="Times New Roman" panose="02020603050405020304" pitchFamily="18" charset="0"/>
                          <a:cs typeface="Times New Roman" panose="02020603050405020304" pitchFamily="18" charset="0"/>
                        </a:rPr>
                        <a:t>người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trên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p>
                    <a:p>
                      <a:pPr marL="457200" indent="-457200">
                        <a:buFontTx/>
                        <a:buChar char="-"/>
                      </a:pPr>
                      <a:r>
                        <a:rPr lang="en-US" sz="2600" b="1" i="1" baseline="0" dirty="0" err="1">
                          <a:latin typeface="Times New Roman" panose="02020603050405020304" pitchFamily="18" charset="0"/>
                          <a:cs typeface="Times New Roman" panose="02020603050405020304" pitchFamily="18" charset="0"/>
                        </a:rPr>
                        <a:t>Tình</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trạng</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Trái</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Đất</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hiện</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ra</a:t>
                      </a:r>
                      <a:r>
                        <a:rPr lang="en-US" sz="2600" b="1" i="1" baseline="0" dirty="0">
                          <a:latin typeface="Times New Roman" panose="02020603050405020304" pitchFamily="18" charset="0"/>
                          <a:cs typeface="Times New Roman" panose="02020603050405020304" pitchFamily="18" charset="0"/>
                        </a:rPr>
                        <a:t> </a:t>
                      </a:r>
                      <a:r>
                        <a:rPr lang="en-US" sz="2600" b="1" i="1" baseline="0" dirty="0" err="1">
                          <a:latin typeface="Times New Roman" panose="02020603050405020304" pitchFamily="18" charset="0"/>
                          <a:cs typeface="Times New Roman" panose="02020603050405020304" pitchFamily="18" charset="0"/>
                        </a:rPr>
                        <a:t>sao</a:t>
                      </a:r>
                      <a:r>
                        <a:rPr lang="en-US" sz="2600" b="1" i="1" baseline="0" dirty="0">
                          <a:latin typeface="Times New Roman" panose="02020603050405020304" pitchFamily="18" charset="0"/>
                          <a:cs typeface="Times New Roman" panose="02020603050405020304" pitchFamily="18" charset="0"/>
                        </a:rPr>
                        <a:t>?</a:t>
                      </a:r>
                      <a:endParaRPr lang="en-US" sz="2600" b="1" i="1"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3594519580"/>
                  </a:ext>
                </a:extLst>
              </a:tr>
              <a:tr h="3233019">
                <a:tc>
                  <a:txBody>
                    <a:bodyPr/>
                    <a:lstStyle/>
                    <a:p>
                      <a:endParaRPr lang="en-US" sz="2800" b="1" dirty="0"/>
                    </a:p>
                    <a:p>
                      <a:endParaRPr lang="en-US" sz="2800" b="1" dirty="0"/>
                    </a:p>
                    <a:p>
                      <a:endParaRPr lang="en-US" sz="2800" b="1" dirty="0"/>
                    </a:p>
                    <a:p>
                      <a:endParaRPr lang="en-US" sz="2800" b="1" dirty="0"/>
                    </a:p>
                    <a:p>
                      <a:endParaRPr lang="en-US" sz="2800" b="1" dirty="0"/>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632170532"/>
                  </a:ext>
                </a:extLst>
              </a:tr>
            </a:tbl>
          </a:graphicData>
        </a:graphic>
      </p:graphicFrame>
      <p:sp>
        <p:nvSpPr>
          <p:cNvPr id="13" name="TextBox 12"/>
          <p:cNvSpPr txBox="1"/>
          <p:nvPr/>
        </p:nvSpPr>
        <p:spPr>
          <a:xfrm>
            <a:off x="47429" y="563023"/>
            <a:ext cx="2017343" cy="492443"/>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Nhan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đề</a:t>
            </a:r>
            <a:endParaRPr lang="en-US" sz="2600" b="1" dirty="0"/>
          </a:p>
        </p:txBody>
      </p:sp>
      <p:sp>
        <p:nvSpPr>
          <p:cNvPr id="14" name="TextBox 13"/>
          <p:cNvSpPr txBox="1"/>
          <p:nvPr/>
        </p:nvSpPr>
        <p:spPr>
          <a:xfrm>
            <a:off x="-96594" y="1396518"/>
            <a:ext cx="2208797" cy="492443"/>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Sa-</a:t>
            </a:r>
            <a:r>
              <a:rPr lang="en-US" sz="2600" b="1" dirty="0" err="1">
                <a:latin typeface="Times New Roman" panose="02020603050405020304" pitchFamily="18" charset="0"/>
                <a:cs typeface="Times New Roman" panose="02020603050405020304" pitchFamily="18" charset="0"/>
              </a:rPr>
              <a:t>pô</a:t>
            </a:r>
            <a:endParaRPr lang="en-US" sz="2600" dirty="0"/>
          </a:p>
        </p:txBody>
      </p:sp>
      <p:sp>
        <p:nvSpPr>
          <p:cNvPr id="15" name="TextBox 14"/>
          <p:cNvSpPr txBox="1"/>
          <p:nvPr/>
        </p:nvSpPr>
        <p:spPr>
          <a:xfrm>
            <a:off x="-24583" y="2722456"/>
            <a:ext cx="2064774" cy="129266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mục</a:t>
            </a:r>
            <a:endParaRPr lang="en-US" sz="2600" b="1" dirty="0">
              <a:latin typeface="Times New Roman" panose="02020603050405020304" pitchFamily="18" charset="0"/>
              <a:cs typeface="Times New Roman" panose="02020603050405020304" pitchFamily="18" charset="0"/>
            </a:endParaRPr>
          </a:p>
          <a:p>
            <a:pPr algn="ct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đề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mục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đoạn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văn</a:t>
            </a:r>
            <a:r>
              <a:rPr lang="en-US" sz="2600" b="1"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22848" y="5278680"/>
            <a:ext cx="2017343" cy="492443"/>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ảnh</a:t>
            </a:r>
            <a:endParaRPr lang="en-US" sz="26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112203" y="4618924"/>
            <a:ext cx="10006952" cy="2505776"/>
          </a:xfrm>
          <a:prstGeom prst="rect">
            <a:avLst/>
          </a:prstGeom>
        </p:spPr>
      </p:pic>
    </p:spTree>
    <p:extLst>
      <p:ext uri="{BB962C8B-B14F-4D97-AF65-F5344CB8AC3E}">
        <p14:creationId xmlns:p14="http://schemas.microsoft.com/office/powerpoint/2010/main" val="3010213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3418169"/>
              </p:ext>
            </p:extLst>
          </p:nvPr>
        </p:nvGraphicFramePr>
        <p:xfrm>
          <a:off x="3570" y="1470813"/>
          <a:ext cx="12174219" cy="5424001"/>
        </p:xfrm>
        <a:graphic>
          <a:graphicData uri="http://schemas.openxmlformats.org/drawingml/2006/table">
            <a:tbl>
              <a:tblPr firstRow="1" bandRow="1">
                <a:tableStyleId>{93296810-A885-4BE3-A3E7-6D5BEEA58F35}</a:tableStyleId>
              </a:tblPr>
              <a:tblGrid>
                <a:gridCol w="1878396">
                  <a:extLst>
                    <a:ext uri="{9D8B030D-6E8A-4147-A177-3AD203B41FA5}">
                      <a16:colId xmlns:a16="http://schemas.microsoft.com/office/drawing/2014/main" val="2525684536"/>
                    </a:ext>
                  </a:extLst>
                </a:gridCol>
                <a:gridCol w="4135775">
                  <a:extLst>
                    <a:ext uri="{9D8B030D-6E8A-4147-A177-3AD203B41FA5}">
                      <a16:colId xmlns:a16="http://schemas.microsoft.com/office/drawing/2014/main" val="485383796"/>
                    </a:ext>
                  </a:extLst>
                </a:gridCol>
                <a:gridCol w="6160048">
                  <a:extLst>
                    <a:ext uri="{9D8B030D-6E8A-4147-A177-3AD203B41FA5}">
                      <a16:colId xmlns:a16="http://schemas.microsoft.com/office/drawing/2014/main" val="3028874332"/>
                    </a:ext>
                  </a:extLst>
                </a:gridCol>
              </a:tblGrid>
              <a:tr h="16552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yếu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tố</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chủ</a:t>
                      </a:r>
                      <a:r>
                        <a:rPr lang="en-US" sz="2600" baseline="0" dirty="0">
                          <a:effectLst/>
                          <a:latin typeface="Times New Roman" panose="02020603050405020304" pitchFamily="18" charset="0"/>
                          <a:cs typeface="Times New Roman" panose="02020603050405020304" pitchFamily="18" charset="0"/>
                        </a:rPr>
                        <a:t> </a:t>
                      </a:r>
                      <a:r>
                        <a:rPr lang="en-US" sz="2600" baseline="0" dirty="0" err="1">
                          <a:effectLst/>
                          <a:latin typeface="Times New Roman" panose="02020603050405020304" pitchFamily="18" charset="0"/>
                          <a:cs typeface="Times New Roman" panose="02020603050405020304" pitchFamily="18" charset="0"/>
                        </a:rPr>
                        <a:t>yếu</a:t>
                      </a:r>
                      <a:endParaRPr lang="en-US" sz="2600" dirty="0">
                        <a:effectLst/>
                        <a:latin typeface="Times New Roman" panose="02020603050405020304" pitchFamily="18" charset="0"/>
                        <a:cs typeface="Times New Roman" panose="02020603050405020304" pitchFamily="18" charset="0"/>
                      </a:endParaRPr>
                    </a:p>
                  </a:txBody>
                  <a:tcPr anchor="ctr">
                    <a:solidFill>
                      <a:srgbClr val="007E3A"/>
                    </a:solidFill>
                  </a:tcPr>
                </a:tc>
                <a:tc>
                  <a:txBody>
                    <a:bodyPr/>
                    <a:lstStyle/>
                    <a:p>
                      <a:pPr algn="ctr"/>
                      <a:r>
                        <a:rPr lang="en-US" sz="2600" dirty="0" err="1">
                          <a:latin typeface="Times New Roman" panose="02020603050405020304" pitchFamily="18" charset="0"/>
                          <a:cs typeface="Times New Roman" panose="02020603050405020304" pitchFamily="18" charset="0"/>
                        </a:rPr>
                        <a:t>Đặc</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điểm</a:t>
                      </a:r>
                      <a:endParaRPr lang="en-US" sz="2600" dirty="0">
                        <a:latin typeface="Times New Roman" panose="02020603050405020304" pitchFamily="18" charset="0"/>
                        <a:cs typeface="Times New Roman" panose="02020603050405020304" pitchFamily="18" charset="0"/>
                      </a:endParaRPr>
                    </a:p>
                  </a:txBody>
                  <a:tcPr anchor="ctr">
                    <a:solidFill>
                      <a:srgbClr val="007E3A"/>
                    </a:solidFill>
                  </a:tcPr>
                </a:tc>
                <a:tc>
                  <a:txBody>
                    <a:bodyPr/>
                    <a:lstStyle/>
                    <a:p>
                      <a:pPr algn="ct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endParaRPr lang="en-US" sz="2600" dirty="0">
                        <a:latin typeface="Times New Roman" panose="02020603050405020304" pitchFamily="18" charset="0"/>
                        <a:cs typeface="Times New Roman" panose="02020603050405020304" pitchFamily="18" charset="0"/>
                      </a:endParaRPr>
                    </a:p>
                  </a:txBody>
                  <a:tcPr anchor="ctr">
                    <a:solidFill>
                      <a:srgbClr val="007E3A"/>
                    </a:solidFill>
                  </a:tcPr>
                </a:tc>
                <a:extLst>
                  <a:ext uri="{0D108BD9-81ED-4DB2-BD59-A6C34878D82A}">
                    <a16:rowId xmlns:a16="http://schemas.microsoft.com/office/drawing/2014/main" val="4290464429"/>
                  </a:ext>
                </a:extLst>
              </a:tr>
              <a:tr h="942179">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2954718482"/>
                  </a:ext>
                </a:extLst>
              </a:tr>
              <a:tr h="942179">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514173468"/>
                  </a:ext>
                </a:extLst>
              </a:tr>
              <a:tr h="942179">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3594519580"/>
                  </a:ext>
                </a:extLst>
              </a:tr>
              <a:tr h="942179">
                <a:tc>
                  <a:txBody>
                    <a:bodyPr/>
                    <a:lstStyle/>
                    <a:p>
                      <a:endParaRPr lang="en-US" sz="28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632170532"/>
                  </a:ext>
                </a:extLst>
              </a:tr>
            </a:tbl>
          </a:graphicData>
        </a:graphic>
      </p:graphicFrame>
      <p:sp>
        <p:nvSpPr>
          <p:cNvPr id="5" name="TextBox 4"/>
          <p:cNvSpPr txBox="1"/>
          <p:nvPr/>
        </p:nvSpPr>
        <p:spPr>
          <a:xfrm>
            <a:off x="1922130" y="3188523"/>
            <a:ext cx="4208410" cy="1169551"/>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Dùng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phép</a:t>
            </a:r>
            <a:r>
              <a:rPr lang="en-US" sz="2600" dirty="0">
                <a:latin typeface="Times New Roman" panose="02020603050405020304" pitchFamily="18" charset="0"/>
                <a:cs typeface="Times New Roman" panose="02020603050405020304" pitchFamily="18" charset="0"/>
              </a:rPr>
              <a:t> so </a:t>
            </a:r>
            <a:r>
              <a:rPr lang="en-US" sz="2600" dirty="0" err="1">
                <a:latin typeface="Times New Roman" panose="02020603050405020304" pitchFamily="18" charset="0"/>
                <a:cs typeface="Times New Roman" panose="02020603050405020304" pitchFamily="18" charset="0"/>
              </a:rPr>
              <a:t>sánh</a:t>
            </a:r>
            <a:endParaRPr lang="en-US" sz="2600" dirty="0">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6058566" y="3151768"/>
            <a:ext cx="5623981" cy="1323439"/>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triển</a:t>
            </a:r>
            <a:endParaRPr lang="en-US" sz="2600" dirty="0">
              <a:latin typeface="Times New Roman" panose="02020603050405020304" pitchFamily="18" charset="0"/>
              <a:cs typeface="Times New Roman" panose="02020603050405020304" pitchFamily="18" charset="0"/>
            </a:endParaRPr>
          </a:p>
          <a:p>
            <a:endParaRPr lang="en-US" sz="2800" dirty="0"/>
          </a:p>
        </p:txBody>
      </p:sp>
      <p:sp>
        <p:nvSpPr>
          <p:cNvPr id="7" name="TextBox 6"/>
          <p:cNvSpPr txBox="1"/>
          <p:nvPr/>
        </p:nvSpPr>
        <p:spPr>
          <a:xfrm>
            <a:off x="1906190" y="4090481"/>
            <a:ext cx="4052444" cy="1169551"/>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in </a:t>
            </a:r>
            <a:r>
              <a:rPr lang="en-US" sz="2600" dirty="0" err="1">
                <a:latin typeface="Times New Roman" panose="02020603050405020304" pitchFamily="18" charset="0"/>
                <a:cs typeface="Times New Roman" panose="02020603050405020304" pitchFamily="18" charset="0"/>
              </a:rPr>
              <a:t>nghiêng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đậm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gồm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hỏi</a:t>
            </a:r>
            <a:endParaRPr lang="en-US" sz="2600" dirty="0">
              <a:latin typeface="Times New Roman" panose="02020603050405020304" pitchFamily="18" charset="0"/>
              <a:cs typeface="Times New Roman" panose="02020603050405020304" pitchFamily="18" charset="0"/>
            </a:endParaRPr>
          </a:p>
          <a:p>
            <a:pPr algn="just"/>
            <a:endParaRPr lang="en-US" dirty="0"/>
          </a:p>
        </p:txBody>
      </p:sp>
      <p:sp>
        <p:nvSpPr>
          <p:cNvPr id="8" name="TextBox 7"/>
          <p:cNvSpPr txBox="1"/>
          <p:nvPr/>
        </p:nvSpPr>
        <p:spPr>
          <a:xfrm>
            <a:off x="6001701" y="4060280"/>
            <a:ext cx="6214027" cy="1323439"/>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endParaRPr lang="en-US" sz="2600" dirty="0">
              <a:latin typeface="Times New Roman" panose="02020603050405020304" pitchFamily="18" charset="0"/>
              <a:cs typeface="Times New Roman" panose="02020603050405020304" pitchFamily="18" charset="0"/>
            </a:endParaRPr>
          </a:p>
          <a:p>
            <a:pPr algn="just"/>
            <a:endParaRPr lang="en-US" sz="2800" dirty="0"/>
          </a:p>
        </p:txBody>
      </p:sp>
      <p:sp>
        <p:nvSpPr>
          <p:cNvPr id="9" name="TextBox 8"/>
          <p:cNvSpPr txBox="1"/>
          <p:nvPr/>
        </p:nvSpPr>
        <p:spPr>
          <a:xfrm>
            <a:off x="1619532" y="5234978"/>
            <a:ext cx="4208410" cy="769441"/>
          </a:xfrm>
          <a:prstGeom prst="rect">
            <a:avLst/>
          </a:prstGeom>
          <a:noFill/>
        </p:spPr>
        <p:txBody>
          <a:bodyPr wrap="square" rtlCol="0">
            <a:spAutoFit/>
          </a:bodyPr>
          <a:lstStyle/>
          <a:p>
            <a:pPr algn="just"/>
            <a:r>
              <a:rPr lang="en-US" sz="2600" dirty="0">
                <a:solidFill>
                  <a:schemeClr val="dk1"/>
                </a:solidFill>
                <a:latin typeface="Times New Roman" panose="02020603050405020304" pitchFamily="18" charset="0"/>
                <a:cs typeface="Times New Roman" panose="02020603050405020304" pitchFamily="18" charset="0"/>
              </a:rPr>
              <a:t>    In </a:t>
            </a:r>
            <a:r>
              <a:rPr lang="en-US" sz="2600" dirty="0" err="1">
                <a:solidFill>
                  <a:schemeClr val="dk1"/>
                </a:solidFill>
                <a:latin typeface="Times New Roman" panose="02020603050405020304" pitchFamily="18" charset="0"/>
                <a:cs typeface="Times New Roman" panose="02020603050405020304" pitchFamily="18" charset="0"/>
              </a:rPr>
              <a:t>đậm</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gồm</a:t>
            </a:r>
            <a:r>
              <a:rPr lang="en-US" sz="2600" dirty="0">
                <a:solidFill>
                  <a:schemeClr val="dk1"/>
                </a:solidFill>
                <a:latin typeface="Times New Roman" panose="02020603050405020304" pitchFamily="18" charset="0"/>
                <a:cs typeface="Times New Roman" panose="02020603050405020304" pitchFamily="18" charset="0"/>
              </a:rPr>
              <a:t> 05 </a:t>
            </a:r>
            <a:r>
              <a:rPr lang="en-US" sz="2600" dirty="0" err="1">
                <a:solidFill>
                  <a:schemeClr val="dk1"/>
                </a:solidFill>
                <a:latin typeface="Times New Roman" panose="02020603050405020304" pitchFamily="18" charset="0"/>
                <a:cs typeface="Times New Roman" panose="02020603050405020304" pitchFamily="18" charset="0"/>
              </a:rPr>
              <a:t>đề</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mục</a:t>
            </a:r>
            <a:endParaRPr lang="en-US" sz="2600" dirty="0">
              <a:latin typeface="Times New Roman" panose="02020603050405020304" pitchFamily="18" charset="0"/>
              <a:cs typeface="Times New Roman" panose="02020603050405020304" pitchFamily="18" charset="0"/>
            </a:endParaRPr>
          </a:p>
          <a:p>
            <a:endParaRPr lang="en-US" dirty="0"/>
          </a:p>
        </p:txBody>
      </p:sp>
      <p:sp>
        <p:nvSpPr>
          <p:cNvPr id="10" name="TextBox 9"/>
          <p:cNvSpPr txBox="1"/>
          <p:nvPr/>
        </p:nvSpPr>
        <p:spPr>
          <a:xfrm>
            <a:off x="6037784" y="5075851"/>
            <a:ext cx="5569896" cy="892552"/>
          </a:xfrm>
          <a:prstGeom prst="rect">
            <a:avLst/>
          </a:prstGeom>
          <a:noFill/>
        </p:spPr>
        <p:txBody>
          <a:bodyPr wrap="square" rtlCol="0">
            <a:spAutoFit/>
          </a:bodyPr>
          <a:lstStyle/>
          <a:p>
            <a:pPr algn="just"/>
            <a:r>
              <a:rPr lang="en-US" sz="2600" dirty="0" err="1">
                <a:solidFill>
                  <a:schemeClr val="dk1"/>
                </a:solidFill>
                <a:latin typeface="Times New Roman" panose="02020603050405020304" pitchFamily="18" charset="0"/>
                <a:cs typeface="Times New Roman" panose="02020603050405020304" pitchFamily="18" charset="0"/>
              </a:rPr>
              <a:t>Triển</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khai</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các</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khía</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cạnh</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của</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thông</a:t>
            </a:r>
            <a:r>
              <a:rPr lang="en-US" sz="2600" dirty="0">
                <a:solidFill>
                  <a:schemeClr val="dk1"/>
                </a:solidFill>
                <a:latin typeface="Times New Roman" panose="02020603050405020304" pitchFamily="18" charset="0"/>
                <a:cs typeface="Times New Roman" panose="02020603050405020304" pitchFamily="18" charset="0"/>
              </a:rPr>
              <a:t> tin </a:t>
            </a:r>
            <a:r>
              <a:rPr lang="en-US" sz="2600" dirty="0" err="1">
                <a:solidFill>
                  <a:schemeClr val="dk1"/>
                </a:solidFill>
                <a:latin typeface="Times New Roman" panose="02020603050405020304" pitchFamily="18" charset="0"/>
                <a:cs typeface="Times New Roman" panose="02020603050405020304" pitchFamily="18" charset="0"/>
              </a:rPr>
              <a:t>chính</a:t>
            </a:r>
            <a:endParaRPr lang="en-US" sz="2600" dirty="0"/>
          </a:p>
        </p:txBody>
      </p:sp>
      <p:sp>
        <p:nvSpPr>
          <p:cNvPr id="11" name="TextBox 10"/>
          <p:cNvSpPr txBox="1"/>
          <p:nvPr/>
        </p:nvSpPr>
        <p:spPr>
          <a:xfrm>
            <a:off x="1965263" y="6105815"/>
            <a:ext cx="3768499" cy="892552"/>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cs typeface="Times New Roman" panose="02020603050405020304" pitchFamily="18" charset="0"/>
              </a:rPr>
              <a:t>hoạ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dạng</a:t>
            </a:r>
            <a:endParaRPr lang="en-US" sz="2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037783" y="5984363"/>
            <a:ext cx="6048227" cy="1200329"/>
          </a:xfrm>
          <a:prstGeom prst="rect">
            <a:avLst/>
          </a:prstGeom>
          <a:noFill/>
        </p:spPr>
        <p:txBody>
          <a:bodyPr wrap="square" rtlCol="0">
            <a:spAutoFit/>
          </a:bodyPr>
          <a:lstStyle/>
          <a:p>
            <a:pPr algn="just"/>
            <a:r>
              <a:rPr lang="en-US" sz="2600" dirty="0" err="1">
                <a:solidFill>
                  <a:schemeClr val="dk1"/>
                </a:solidFill>
                <a:latin typeface="Times New Roman" panose="02020603050405020304" pitchFamily="18" charset="0"/>
                <a:cs typeface="Times New Roman" panose="02020603050405020304" pitchFamily="18" charset="0"/>
              </a:rPr>
              <a:t>Cụ</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thể</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hóa</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các</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thông</a:t>
            </a:r>
            <a:r>
              <a:rPr lang="en-US" sz="2600" dirty="0">
                <a:solidFill>
                  <a:schemeClr val="dk1"/>
                </a:solidFill>
                <a:latin typeface="Times New Roman" panose="02020603050405020304" pitchFamily="18" charset="0"/>
                <a:cs typeface="Times New Roman" panose="02020603050405020304" pitchFamily="18" charset="0"/>
              </a:rPr>
              <a:t> tin </a:t>
            </a:r>
            <a:r>
              <a:rPr lang="en-US" sz="2600" dirty="0" err="1">
                <a:solidFill>
                  <a:schemeClr val="dk1"/>
                </a:solidFill>
                <a:latin typeface="Times New Roman" panose="02020603050405020304" pitchFamily="18" charset="0"/>
                <a:cs typeface="Times New Roman" panose="02020603050405020304" pitchFamily="18" charset="0"/>
              </a:rPr>
              <a:t>cho</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kênh</a:t>
            </a:r>
            <a:r>
              <a:rPr lang="en-US" sz="2600" dirty="0">
                <a:solidFill>
                  <a:schemeClr val="dk1"/>
                </a:solidFill>
                <a:latin typeface="Times New Roman" panose="02020603050405020304" pitchFamily="18" charset="0"/>
                <a:cs typeface="Times New Roman" panose="02020603050405020304" pitchFamily="18" charset="0"/>
              </a:rPr>
              <a:t> </a:t>
            </a:r>
            <a:r>
              <a:rPr lang="en-US" sz="2600" dirty="0" err="1">
                <a:solidFill>
                  <a:schemeClr val="dk1"/>
                </a:solidFill>
                <a:latin typeface="Times New Roman" panose="02020603050405020304" pitchFamily="18" charset="0"/>
                <a:cs typeface="Times New Roman" panose="02020603050405020304" pitchFamily="18" charset="0"/>
              </a:rPr>
              <a:t>chữ</a:t>
            </a:r>
            <a:r>
              <a:rPr lang="en-US" sz="2600" dirty="0">
                <a:solidFill>
                  <a:schemeClr val="dk1"/>
                </a:solidFill>
                <a:latin typeface="Times New Roman" panose="02020603050405020304" pitchFamily="18" charset="0"/>
                <a:cs typeface="Times New Roman" panose="02020603050405020304" pitchFamily="18" charset="0"/>
              </a:rPr>
              <a:t> ở </a:t>
            </a:r>
            <a:r>
              <a:rPr lang="en-US" sz="2600" dirty="0" err="1">
                <a:solidFill>
                  <a:schemeClr val="dk1"/>
                </a:solidFill>
                <a:latin typeface="Times New Roman" panose="02020603050405020304" pitchFamily="18" charset="0"/>
                <a:cs typeface="Times New Roman" panose="02020603050405020304" pitchFamily="18" charset="0"/>
              </a:rPr>
              <a:t>phần</a:t>
            </a:r>
            <a:r>
              <a:rPr lang="en-US" sz="2600" dirty="0">
                <a:solidFill>
                  <a:schemeClr val="dk1"/>
                </a:solidFill>
                <a:latin typeface="Times New Roman" panose="02020603050405020304" pitchFamily="18" charset="0"/>
                <a:cs typeface="Times New Roman" panose="02020603050405020304" pitchFamily="18" charset="0"/>
              </a:rPr>
              <a:t> 3</a:t>
            </a:r>
            <a:endParaRPr lang="en-US" sz="2600" dirty="0">
              <a:latin typeface="Times New Roman" panose="02020603050405020304" pitchFamily="18" charset="0"/>
              <a:cs typeface="Times New Roman" panose="02020603050405020304" pitchFamily="18" charset="0"/>
            </a:endParaRPr>
          </a:p>
          <a:p>
            <a:pPr algn="just"/>
            <a:endParaRPr lang="en-US" sz="2000" dirty="0"/>
          </a:p>
        </p:txBody>
      </p:sp>
      <p:sp>
        <p:nvSpPr>
          <p:cNvPr id="13" name="TextBox 12"/>
          <p:cNvSpPr txBox="1"/>
          <p:nvPr/>
        </p:nvSpPr>
        <p:spPr>
          <a:xfrm>
            <a:off x="234530" y="3328161"/>
            <a:ext cx="1487736" cy="492443"/>
          </a:xfrm>
          <a:prstGeom prst="rect">
            <a:avLst/>
          </a:prstGeom>
          <a:noFill/>
        </p:spPr>
        <p:txBody>
          <a:bodyPr wrap="square" rtlCol="0">
            <a:spAutoFit/>
          </a:bodyPr>
          <a:lstStyle/>
          <a:p>
            <a:r>
              <a:rPr lang="en-US" sz="2600" b="1" dirty="0" err="1">
                <a:latin typeface="Times New Roman" panose="02020603050405020304" pitchFamily="18" charset="0"/>
                <a:cs typeface="Times New Roman" panose="02020603050405020304" pitchFamily="18" charset="0"/>
              </a:rPr>
              <a:t>Nhan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đề</a:t>
            </a:r>
            <a:endParaRPr lang="en-US" sz="2600" b="1" dirty="0"/>
          </a:p>
        </p:txBody>
      </p:sp>
      <p:sp>
        <p:nvSpPr>
          <p:cNvPr id="14" name="TextBox 13"/>
          <p:cNvSpPr txBox="1"/>
          <p:nvPr/>
        </p:nvSpPr>
        <p:spPr>
          <a:xfrm>
            <a:off x="273372" y="4182814"/>
            <a:ext cx="1553668"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Sa-</a:t>
            </a:r>
            <a:r>
              <a:rPr lang="en-US" sz="2600" b="1" dirty="0" err="1">
                <a:latin typeface="Times New Roman" panose="02020603050405020304" pitchFamily="18" charset="0"/>
                <a:cs typeface="Times New Roman" panose="02020603050405020304" pitchFamily="18" charset="0"/>
              </a:rPr>
              <a:t>pô</a:t>
            </a:r>
            <a:endParaRPr lang="en-US" sz="2600" dirty="0"/>
          </a:p>
        </p:txBody>
      </p:sp>
      <p:sp>
        <p:nvSpPr>
          <p:cNvPr id="15" name="TextBox 14"/>
          <p:cNvSpPr txBox="1"/>
          <p:nvPr/>
        </p:nvSpPr>
        <p:spPr>
          <a:xfrm>
            <a:off x="273372" y="5127256"/>
            <a:ext cx="1571312" cy="492443"/>
          </a:xfrm>
          <a:prstGeom prst="rect">
            <a:avLst/>
          </a:prstGeom>
          <a:noFill/>
        </p:spPr>
        <p:txBody>
          <a:bodyPr wrap="square" rtlCol="0">
            <a:spAutoFit/>
          </a:bodyPr>
          <a:lstStyle/>
          <a:p>
            <a:r>
              <a:rPr lang="en-US" sz="2600" b="1" dirty="0" err="1">
                <a:latin typeface="Times New Roman" panose="02020603050405020304" pitchFamily="18" charset="0"/>
                <a:cs typeface="Times New Roman" panose="02020603050405020304" pitchFamily="18" charset="0"/>
              </a:rPr>
              <a:t>Đề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mục</a:t>
            </a:r>
            <a:endParaRPr lang="en-US" sz="26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5989" y="6069225"/>
            <a:ext cx="2017343" cy="492443"/>
          </a:xfrm>
          <a:prstGeom prst="rect">
            <a:avLst/>
          </a:prstGeom>
          <a:noFill/>
        </p:spPr>
        <p:txBody>
          <a:bodyPr wrap="square" rtlCol="0">
            <a:spAutoFit/>
          </a:bodyPr>
          <a:lstStyle/>
          <a:p>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ảnh</a:t>
            </a:r>
            <a:endParaRPr lang="en-US" sz="2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62E89F8-6CFD-F468-39B9-5D355394173D}"/>
              </a:ext>
            </a:extLst>
          </p:cNvPr>
          <p:cNvSpPr/>
          <p:nvPr/>
        </p:nvSpPr>
        <p:spPr>
          <a:xfrm>
            <a:off x="3547715" y="0"/>
            <a:ext cx="4372094" cy="584775"/>
          </a:xfrm>
          <a:prstGeom prst="rect">
            <a:avLst/>
          </a:prstGeom>
        </p:spPr>
        <p:txBody>
          <a:bodyPr wrap="none">
            <a:spAutoFit/>
          </a:bodyPr>
          <a:lstStyle/>
          <a:p>
            <a:pPr lvl="0" eaLnBrk="0" fontAlgn="base" hangingPunct="0">
              <a:spcBef>
                <a:spcPct val="0"/>
              </a:spcBef>
              <a:spcAft>
                <a:spcPct val="0"/>
              </a:spcAft>
              <a:tabLst>
                <a:tab pos="757238" algn="l"/>
              </a:tabLst>
            </a:pPr>
            <a:r>
              <a:rPr lang="en-US"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altLang="en-US" sz="3200" dirty="0"/>
          </a:p>
        </p:txBody>
      </p:sp>
      <p:sp>
        <p:nvSpPr>
          <p:cNvPr id="3" name="TextBox 2">
            <a:extLst>
              <a:ext uri="{FF2B5EF4-FFF2-40B4-BE49-F238E27FC236}">
                <a16:creationId xmlns:a16="http://schemas.microsoft.com/office/drawing/2014/main" id="{042E92EE-18AD-9FAF-E7B7-683B16CE4F62}"/>
              </a:ext>
            </a:extLst>
          </p:cNvPr>
          <p:cNvSpPr txBox="1"/>
          <p:nvPr/>
        </p:nvSpPr>
        <p:spPr>
          <a:xfrm>
            <a:off x="0" y="480116"/>
            <a:ext cx="12192000" cy="954107"/>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Nêu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đặc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trò</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a:t>
            </a:r>
            <a:endParaRPr lang="en-US" sz="2800" b="1" dirty="0">
              <a:solidFill>
                <a:srgbClr val="0070C0"/>
              </a:solidFill>
              <a:latin typeface="Times New Roman" panose="02020603050405020304" pitchFamily="18" charset="0"/>
              <a:cs typeface="Times New Roman" panose="02020603050405020304" pitchFamily="18" charset="0"/>
            </a:endParaRPr>
          </a:p>
          <a:p>
            <a:r>
              <a:rPr lang="en-US" sz="2800" b="1" i="1" dirty="0" err="1">
                <a:solidFill>
                  <a:srgbClr val="0070C0"/>
                </a:solidFill>
                <a:latin typeface="Times New Roman" panose="02020603050405020304" pitchFamily="18" charset="0"/>
                <a:cs typeface="Times New Roman" panose="02020603050405020304" pitchFamily="18" charset="0"/>
              </a:rPr>
              <a:t>Trái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Đất</a:t>
            </a:r>
            <a:r>
              <a:rPr lang="en-US" sz="2800" b="1" i="1" dirty="0">
                <a:solidFill>
                  <a:srgbClr val="0070C0"/>
                </a:solidFill>
                <a:latin typeface="Times New Roman" panose="02020603050405020304" pitchFamily="18" charset="0"/>
                <a:cs typeface="Times New Roman" panose="02020603050405020304" pitchFamily="18" charset="0"/>
              </a:rPr>
              <a:t> – </a:t>
            </a:r>
            <a:r>
              <a:rPr lang="en-US" sz="2800" b="1" i="1" dirty="0" err="1">
                <a:solidFill>
                  <a:srgbClr val="0070C0"/>
                </a:solidFill>
                <a:latin typeface="Times New Roman" panose="02020603050405020304" pitchFamily="18" charset="0"/>
                <a:cs typeface="Times New Roman" panose="02020603050405020304" pitchFamily="18" charset="0"/>
              </a:rPr>
              <a:t>cái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nôi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của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sự</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sống</a:t>
            </a:r>
            <a:endParaRPr lang="en-US" sz="2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95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83" y="-14298"/>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2">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sp>
        <p:nvSpPr>
          <p:cNvPr id="4" name="TextBox 3">
            <a:extLst>
              <a:ext uri="{FF2B5EF4-FFF2-40B4-BE49-F238E27FC236}">
                <a16:creationId xmlns:a16="http://schemas.microsoft.com/office/drawing/2014/main" id="{82EF85A4-A9B8-7334-2A44-A04BDC827676}"/>
              </a:ext>
            </a:extLst>
          </p:cNvPr>
          <p:cNvSpPr txBox="1"/>
          <p:nvPr/>
        </p:nvSpPr>
        <p:spPr>
          <a:xfrm>
            <a:off x="267313" y="2129625"/>
            <a:ext cx="10301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triển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khai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Trái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Đất</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nôi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5" name="组合 33">
            <a:extLst>
              <a:ext uri="{FF2B5EF4-FFF2-40B4-BE49-F238E27FC236}">
                <a16:creationId xmlns:a16="http://schemas.microsoft.com/office/drawing/2014/main" id="{D833460D-67C9-DC78-2AED-F38CF26C2E06}"/>
              </a:ext>
            </a:extLst>
          </p:cNvPr>
          <p:cNvGrpSpPr/>
          <p:nvPr/>
        </p:nvGrpSpPr>
        <p:grpSpPr>
          <a:xfrm>
            <a:off x="6629585" y="2865970"/>
            <a:ext cx="5395101" cy="4432851"/>
            <a:chOff x="2607267" y="2151100"/>
            <a:chExt cx="7115460" cy="5029698"/>
          </a:xfrm>
        </p:grpSpPr>
        <p:pic>
          <p:nvPicPr>
            <p:cNvPr id="6" name="图片 30">
              <a:extLst>
                <a:ext uri="{FF2B5EF4-FFF2-40B4-BE49-F238E27FC236}">
                  <a16:creationId xmlns:a16="http://schemas.microsoft.com/office/drawing/2014/main" id="{542B84B8-F358-7FAB-DBA8-41DF1066CB1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7" name="图片 32">
              <a:extLst>
                <a:ext uri="{FF2B5EF4-FFF2-40B4-BE49-F238E27FC236}">
                  <a16:creationId xmlns:a16="http://schemas.microsoft.com/office/drawing/2014/main" id="{7FBBC087-843B-53CE-8157-12792D501FC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sp>
        <p:nvSpPr>
          <p:cNvPr id="2" name="TextBox 1">
            <a:extLst>
              <a:ext uri="{FF2B5EF4-FFF2-40B4-BE49-F238E27FC236}">
                <a16:creationId xmlns:a16="http://schemas.microsoft.com/office/drawing/2014/main" id="{3D0E6901-85ED-8214-4446-12ED02EE97D2}"/>
              </a:ext>
            </a:extLst>
          </p:cNvPr>
          <p:cNvSpPr txBox="1"/>
          <p:nvPr/>
        </p:nvSpPr>
        <p:spPr>
          <a:xfrm>
            <a:off x="239075" y="841869"/>
            <a:ext cx="695420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II.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Khám</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2785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ppt_x"/>
                                          </p:val>
                                        </p:tav>
                                        <p:tav tm="100000">
                                          <p:val>
                                            <p:strVal val="#ppt_x"/>
                                          </p:val>
                                        </p:tav>
                                      </p:tavLst>
                                    </p:anim>
                                    <p:anim calcmode="lin" valueType="num">
                                      <p:cBhvr additive="base">
                                        <p:cTn id="8" dur="10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7562" y="156012"/>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sp>
        <p:nvSpPr>
          <p:cNvPr id="5" name="Rectangle 4">
            <a:extLst>
              <a:ext uri="{FF2B5EF4-FFF2-40B4-BE49-F238E27FC236}">
                <a16:creationId xmlns:a16="http://schemas.microsoft.com/office/drawing/2014/main" id="{0AACCF0F-1F1E-6E2C-973E-E835F75DA21A}"/>
              </a:ext>
            </a:extLst>
          </p:cNvPr>
          <p:cNvSpPr/>
          <p:nvPr/>
        </p:nvSpPr>
        <p:spPr>
          <a:xfrm>
            <a:off x="1080654" y="317132"/>
            <a:ext cx="10030690" cy="1384995"/>
          </a:xfrm>
          <a:prstGeom prst="rect">
            <a:avLst/>
          </a:prstGeom>
        </p:spPr>
        <p:txBody>
          <a:bodyPr wrap="square">
            <a:spAutoFit/>
          </a:bodyPr>
          <a:lstStyle/>
          <a:p>
            <a:pPr lvl="0" algn="ctr"/>
            <a:r>
              <a:rPr lang="en-US" alt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2</a:t>
            </a:r>
          </a:p>
          <a:p>
            <a:pPr lvl="0" algn="ctr"/>
            <a:r>
              <a:rPr lang="en-US" altLang="en-US" sz="2800" b="1" dirty="0" err="1">
                <a:solidFill>
                  <a:srgbClr val="0070C0"/>
                </a:solidFill>
                <a:latin typeface="Times New Roman" panose="02020603050405020304" pitchFamily="18" charset="0"/>
                <a:cs typeface="Times New Roman" panose="02020603050405020304" pitchFamily="18" charset="0"/>
              </a:rPr>
              <a:t>Tìm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hiểu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cách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triển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khai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văn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bản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Trái</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Đất</a:t>
            </a:r>
            <a:r>
              <a:rPr lang="en-US" altLang="en-US" sz="2800" b="1" i="1" dirty="0">
                <a:solidFill>
                  <a:srgbClr val="0070C0"/>
                </a:solidFill>
                <a:latin typeface="Times New Roman" panose="02020603050405020304" pitchFamily="18" charset="0"/>
                <a:cs typeface="Times New Roman" panose="02020603050405020304" pitchFamily="18" charset="0"/>
              </a:rPr>
              <a:t> – </a:t>
            </a:r>
            <a:r>
              <a:rPr lang="en-US" altLang="en-US" sz="2800" b="1" i="1" dirty="0" err="1">
                <a:solidFill>
                  <a:srgbClr val="0070C0"/>
                </a:solidFill>
                <a:latin typeface="Times New Roman" panose="02020603050405020304" pitchFamily="18" charset="0"/>
                <a:cs typeface="Times New Roman" panose="02020603050405020304" pitchFamily="18" charset="0"/>
              </a:rPr>
              <a:t>cái</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nôi</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của</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sự</a:t>
            </a: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2800" b="1" i="1" dirty="0" err="1">
                <a:solidFill>
                  <a:srgbClr val="0070C0"/>
                </a:solidFill>
                <a:latin typeface="Times New Roman" panose="02020603050405020304" pitchFamily="18" charset="0"/>
                <a:cs typeface="Times New Roman" panose="02020603050405020304" pitchFamily="18" charset="0"/>
              </a:rPr>
              <a:t>sống</a:t>
            </a:r>
            <a:br>
              <a:rPr lang="en-US" altLang="en-US" sz="2800" i="1" dirty="0">
                <a:solidFill>
                  <a:srgbClr val="0070C0"/>
                </a:solidFill>
              </a:rPr>
            </a:br>
            <a:endParaRPr lang="en-US" sz="2800" b="1" i="1" dirty="0">
              <a:solidFill>
                <a:srgbClr val="0070C0"/>
              </a:solidFill>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0C796478-5D93-584D-2E04-E7450D88DF80}"/>
              </a:ext>
            </a:extLst>
          </p:cNvPr>
          <p:cNvSpPr>
            <a:spLocks noGrp="1"/>
          </p:cNvSpPr>
          <p:nvPr>
            <p:ph type="ctrTitle"/>
          </p:nvPr>
        </p:nvSpPr>
        <p:spPr>
          <a:xfrm>
            <a:off x="481651" y="1434408"/>
            <a:ext cx="11060217" cy="3722400"/>
          </a:xfrm>
        </p:spPr>
        <p:txBody>
          <a:bodyPr>
            <a:normAutofit fontScale="90000"/>
          </a:bodyPr>
          <a:lstStyle/>
          <a:p>
            <a:pPr algn="l"/>
            <a:r>
              <a:rPr lang="en-US" sz="2800" b="1" dirty="0">
                <a:latin typeface="Times New Roman" panose="02020603050405020304" pitchFamily="18" charset="0"/>
                <a:cs typeface="Times New Roman" panose="02020603050405020304" pitchFamily="18" charset="0"/>
              </a:rPr>
              <a:t>1. Văn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4FC01FF3-EE0F-2837-8DB4-A15200BEDD30}"/>
              </a:ext>
            </a:extLst>
          </p:cNvPr>
          <p:cNvSpPr>
            <a:spLocks noGrp="1"/>
          </p:cNvSpPr>
          <p:nvPr>
            <p:ph type="subTitle" idx="1"/>
          </p:nvPr>
        </p:nvSpPr>
        <p:spPr>
          <a:xfrm>
            <a:off x="481652" y="4773493"/>
            <a:ext cx="11052246" cy="1655762"/>
          </a:xfrm>
        </p:spPr>
        <p:txBody>
          <a:bodyPr>
            <a:normAutofit/>
          </a:bodyPr>
          <a:lstStyle/>
          <a:p>
            <a:pPr algn="l"/>
            <a:r>
              <a:rPr lang="en-US" b="1" dirty="0">
                <a:latin typeface="Times New Roman" panose="02020603050405020304" pitchFamily="18" charset="0"/>
                <a:cs typeface="Times New Roman" panose="02020603050405020304" pitchFamily="18" charset="0"/>
              </a:rPr>
              <a:t>4. </a:t>
            </a:r>
            <a:r>
              <a:rPr lang="en-US" b="1" dirty="0" err="1">
                <a:latin typeface="Times New Roman" panose="02020603050405020304" pitchFamily="18" charset="0"/>
                <a:cs typeface="Times New Roman" panose="02020603050405020304" pitchFamily="18" charset="0"/>
              </a:rPr>
              <a:t>Nhận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xét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giữa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a:t>
            </a:r>
            <a:br>
              <a:rPr lang="en-US"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a:t>
            </a:r>
            <a:endParaRPr lang="en-U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001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21614-F9C5-ED39-EC55-F146A9A42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94973" cy="6858000"/>
          </a:xfrm>
          <a:prstGeom prst="rect">
            <a:avLst/>
          </a:prstGeom>
        </p:spPr>
      </p:pic>
      <p:pic>
        <p:nvPicPr>
          <p:cNvPr id="4" name="Picture 3">
            <a:extLst>
              <a:ext uri="{FF2B5EF4-FFF2-40B4-BE49-F238E27FC236}">
                <a16:creationId xmlns:a16="http://schemas.microsoft.com/office/drawing/2014/main" id="{14563F9B-608E-9AD5-1B04-04873CCDC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4973" cy="6858000"/>
          </a:xfrm>
          <a:prstGeom prst="rect">
            <a:avLst/>
          </a:prstGeom>
        </p:spPr>
      </p:pic>
    </p:spTree>
    <p:extLst>
      <p:ext uri="{BB962C8B-B14F-4D97-AF65-F5344CB8AC3E}">
        <p14:creationId xmlns:p14="http://schemas.microsoft.com/office/powerpoint/2010/main" val="41545860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C805A3-883A-5787-0C0A-938FA04BBFEA}"/>
              </a:ext>
            </a:extLst>
          </p:cNvPr>
          <p:cNvPicPr>
            <a:picLocks noChangeAspect="1"/>
          </p:cNvPicPr>
          <p:nvPr/>
        </p:nvPicPr>
        <p:blipFill>
          <a:blip r:embed="rId5">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ntro Music">
            <a:hlinkClick r:id="" action="ppaction://media"/>
            <a:extLst>
              <a:ext uri="{FF2B5EF4-FFF2-40B4-BE49-F238E27FC236}">
                <a16:creationId xmlns:a16="http://schemas.microsoft.com/office/drawing/2014/main" id="{A140D62E-80DC-25E3-DA06-4009387E0A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044" y="-855116"/>
            <a:ext cx="731045" cy="7310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394">
                <p:cTn id="11" repeatCount="2000"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26" y="1814413"/>
            <a:ext cx="11944108" cy="53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文本框 3082"/>
          <p:cNvSpPr txBox="1">
            <a:spLocks noChangeArrowheads="1"/>
          </p:cNvSpPr>
          <p:nvPr/>
        </p:nvSpPr>
        <p:spPr bwMode="auto">
          <a:xfrm>
            <a:off x="5365851" y="822638"/>
            <a:ext cx="1980766" cy="41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70" tIns="33084" rIns="66170" bIns="33084">
            <a:spAutoFit/>
          </a:bodyPr>
          <a:lstStyle>
            <a:lvl1pPr defTabSz="1500188">
              <a:defRPr sz="2900">
                <a:solidFill>
                  <a:schemeClr val="tx1"/>
                </a:solidFill>
                <a:latin typeface="Arial" panose="020B0604020202020204" pitchFamily="34" charset="0"/>
                <a:ea typeface="宋体" panose="02010600030101010101" pitchFamily="2" charset="-122"/>
              </a:defRPr>
            </a:lvl1pPr>
            <a:lvl2pPr marL="742950" indent="-285750" defTabSz="1500188">
              <a:defRPr sz="2900">
                <a:solidFill>
                  <a:schemeClr val="tx1"/>
                </a:solidFill>
                <a:latin typeface="Arial" panose="020B0604020202020204" pitchFamily="34" charset="0"/>
                <a:ea typeface="宋体" panose="02010600030101010101" pitchFamily="2" charset="-122"/>
              </a:defRPr>
            </a:lvl2pPr>
            <a:lvl3pPr marL="1143000" indent="-228600" defTabSz="1500188">
              <a:defRPr sz="2900">
                <a:solidFill>
                  <a:schemeClr val="tx1"/>
                </a:solidFill>
                <a:latin typeface="Arial" panose="020B0604020202020204" pitchFamily="34" charset="0"/>
                <a:ea typeface="宋体" panose="02010600030101010101" pitchFamily="2" charset="-122"/>
              </a:defRPr>
            </a:lvl3pPr>
            <a:lvl4pPr marL="1600200" indent="-228600" defTabSz="1500188">
              <a:defRPr sz="2900">
                <a:solidFill>
                  <a:schemeClr val="tx1"/>
                </a:solidFill>
                <a:latin typeface="Arial" panose="020B0604020202020204" pitchFamily="34" charset="0"/>
                <a:ea typeface="宋体" panose="02010600030101010101" pitchFamily="2" charset="-122"/>
              </a:defRPr>
            </a:lvl4pPr>
            <a:lvl5pPr marL="2057400" indent="-228600" defTabSz="1500188">
              <a:defRPr sz="2900">
                <a:solidFill>
                  <a:schemeClr val="tx1"/>
                </a:solidFill>
                <a:latin typeface="Arial" panose="020B0604020202020204" pitchFamily="34" charset="0"/>
                <a:ea typeface="宋体" panose="02010600030101010101" pitchFamily="2" charset="-122"/>
              </a:defRPr>
            </a:lvl5pPr>
            <a:lvl6pPr marL="2514600" indent="-228600" defTabSz="1500188"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6pPr>
            <a:lvl7pPr marL="2971800" indent="-228600" defTabSz="1500188"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7pPr>
            <a:lvl8pPr marL="3429000" indent="-228600" defTabSz="1500188"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8pPr>
            <a:lvl9pPr marL="3886200" indent="-228600" defTabSz="1500188" fontAlgn="base">
              <a:spcBef>
                <a:spcPct val="0"/>
              </a:spcBef>
              <a:spcAft>
                <a:spcPct val="0"/>
              </a:spcAft>
              <a:defRPr sz="2900">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pPr>
            <a:r>
              <a:rPr lang="zh-CN" altLang="en-US" sz="2243">
                <a:solidFill>
                  <a:srgbClr val="FFFFFF"/>
                </a:solidFill>
                <a:latin typeface="黑体" panose="02010609060101010101" pitchFamily="49" charset="-122"/>
                <a:ea typeface="黑体" panose="02010609060101010101" pitchFamily="49" charset="-122"/>
                <a:cs typeface="Arial" panose="020B0604020202020204" pitchFamily="34" charset="0"/>
              </a:rPr>
              <a:t>在此输入文字</a:t>
            </a:r>
          </a:p>
        </p:txBody>
      </p:sp>
      <p:sp>
        <p:nvSpPr>
          <p:cNvPr id="3" name="Rectangle 2"/>
          <p:cNvSpPr/>
          <p:nvPr/>
        </p:nvSpPr>
        <p:spPr>
          <a:xfrm>
            <a:off x="3805381" y="1671093"/>
            <a:ext cx="4562763" cy="950470"/>
          </a:xfrm>
          <a:prstGeom prst="rect">
            <a:avLst/>
          </a:prstGeom>
          <a:solidFill>
            <a:srgbClr val="007E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VĂN BẢN THÔNG TIN</a:t>
            </a:r>
            <a:endParaRPr lang="en-US" sz="2800" dirty="0"/>
          </a:p>
        </p:txBody>
      </p:sp>
      <p:cxnSp>
        <p:nvCxnSpPr>
          <p:cNvPr id="5" name="Straight Arrow Connector 4"/>
          <p:cNvCxnSpPr>
            <a:cxnSpLocks/>
          </p:cNvCxnSpPr>
          <p:nvPr/>
        </p:nvCxnSpPr>
        <p:spPr>
          <a:xfrm flipH="1">
            <a:off x="3739982" y="2669856"/>
            <a:ext cx="2314894" cy="502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a:cxnSpLocks/>
          </p:cNvCxnSpPr>
          <p:nvPr/>
        </p:nvCxnSpPr>
        <p:spPr>
          <a:xfrm>
            <a:off x="6054876" y="2671549"/>
            <a:ext cx="2706065" cy="4922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9"/>
          <p:cNvSpPr/>
          <p:nvPr/>
        </p:nvSpPr>
        <p:spPr>
          <a:xfrm>
            <a:off x="3003578" y="4614716"/>
            <a:ext cx="1145240" cy="12108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Sa-</a:t>
            </a:r>
            <a:r>
              <a:rPr lang="en-US" sz="2800" b="1" dirty="0" err="1">
                <a:latin typeface="Times New Roman" panose="02020603050405020304" pitchFamily="18" charset="0"/>
                <a:cs typeface="Times New Roman" panose="02020603050405020304" pitchFamily="18" charset="0"/>
              </a:rPr>
              <a:t>pô</a:t>
            </a:r>
            <a:r>
              <a:rPr lang="en-US" sz="2800" b="1" dirty="0">
                <a:latin typeface="Times New Roman" panose="02020603050405020304" pitchFamily="18" charset="0"/>
                <a:cs typeface="Times New Roman" panose="02020603050405020304" pitchFamily="18" charset="0"/>
              </a:rPr>
              <a:t> </a:t>
            </a:r>
          </a:p>
        </p:txBody>
      </p:sp>
      <p:sp>
        <p:nvSpPr>
          <p:cNvPr id="11" name="Rectangle 10"/>
          <p:cNvSpPr/>
          <p:nvPr/>
        </p:nvSpPr>
        <p:spPr>
          <a:xfrm>
            <a:off x="4332244" y="4614717"/>
            <a:ext cx="1237673" cy="12108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5785802" y="4620636"/>
            <a:ext cx="1154546" cy="12108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a:t>
            </a:r>
          </a:p>
        </p:txBody>
      </p:sp>
      <p:pic>
        <p:nvPicPr>
          <p:cNvPr id="2" name="图片 2">
            <a:extLst>
              <a:ext uri="{FF2B5EF4-FFF2-40B4-BE49-F238E27FC236}">
                <a16:creationId xmlns:a16="http://schemas.microsoft.com/office/drawing/2014/main" id="{F0C6D9FD-678E-0937-5324-158DBC38128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616" r="23655" b="10729"/>
          <a:stretch/>
        </p:blipFill>
        <p:spPr>
          <a:xfrm>
            <a:off x="9923899" y="1234611"/>
            <a:ext cx="1775420" cy="1588653"/>
          </a:xfrm>
          <a:prstGeom prst="rect">
            <a:avLst/>
          </a:prstGeom>
        </p:spPr>
      </p:pic>
      <p:sp>
        <p:nvSpPr>
          <p:cNvPr id="4" name="TextBox 3">
            <a:extLst>
              <a:ext uri="{FF2B5EF4-FFF2-40B4-BE49-F238E27FC236}">
                <a16:creationId xmlns:a16="http://schemas.microsoft.com/office/drawing/2014/main" id="{C06AC9B3-4712-3BB7-1FCF-FB85189F4A63}"/>
              </a:ext>
            </a:extLst>
          </p:cNvPr>
          <p:cNvSpPr txBox="1"/>
          <p:nvPr/>
        </p:nvSpPr>
        <p:spPr>
          <a:xfrm>
            <a:off x="418647" y="169194"/>
            <a:ext cx="11354705"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Cách</a:t>
            </a:r>
            <a:r>
              <a:rPr lang="en-US" sz="4400" b="1" dirty="0">
                <a:solidFill>
                  <a:srgbClr val="FF0000"/>
                </a:solidFill>
                <a:latin typeface="Times New Roman" panose="02020603050405020304" pitchFamily="18" charset="0"/>
                <a:cs typeface="Times New Roman" panose="02020603050405020304" pitchFamily="18" charset="0"/>
              </a:rPr>
              <a:t> k</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hám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nhanh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tin</a:t>
            </a:r>
            <a:endPar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1707502-D6B6-74E8-ED7E-66DC88A333E6}"/>
              </a:ext>
            </a:extLst>
          </p:cNvPr>
          <p:cNvSpPr/>
          <p:nvPr/>
        </p:nvSpPr>
        <p:spPr>
          <a:xfrm>
            <a:off x="2007684" y="3289121"/>
            <a:ext cx="3590433" cy="1022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p>
        </p:txBody>
      </p:sp>
      <p:cxnSp>
        <p:nvCxnSpPr>
          <p:cNvPr id="16" name="Straight Arrow Connector 15">
            <a:extLst>
              <a:ext uri="{FF2B5EF4-FFF2-40B4-BE49-F238E27FC236}">
                <a16:creationId xmlns:a16="http://schemas.microsoft.com/office/drawing/2014/main" id="{0ADA7EEC-6845-83A5-311D-9DB7F257CC0E}"/>
              </a:ext>
            </a:extLst>
          </p:cNvPr>
          <p:cNvCxnSpPr>
            <a:cxnSpLocks/>
          </p:cNvCxnSpPr>
          <p:nvPr/>
        </p:nvCxnSpPr>
        <p:spPr>
          <a:xfrm flipH="1">
            <a:off x="2162432" y="4322604"/>
            <a:ext cx="1589779" cy="199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8B019F77-BE12-A51D-7FE2-D5D55C4800CE}"/>
              </a:ext>
            </a:extLst>
          </p:cNvPr>
          <p:cNvSpPr/>
          <p:nvPr/>
        </p:nvSpPr>
        <p:spPr>
          <a:xfrm>
            <a:off x="1438891" y="4614716"/>
            <a:ext cx="1237673" cy="11579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p>
        </p:txBody>
      </p:sp>
      <p:cxnSp>
        <p:nvCxnSpPr>
          <p:cNvPr id="22" name="Straight Arrow Connector 21">
            <a:extLst>
              <a:ext uri="{FF2B5EF4-FFF2-40B4-BE49-F238E27FC236}">
                <a16:creationId xmlns:a16="http://schemas.microsoft.com/office/drawing/2014/main" id="{BE75DC81-0A7A-16E0-8F0C-B5042F0A6116}"/>
              </a:ext>
            </a:extLst>
          </p:cNvPr>
          <p:cNvCxnSpPr>
            <a:cxnSpLocks/>
          </p:cNvCxnSpPr>
          <p:nvPr/>
        </p:nvCxnSpPr>
        <p:spPr>
          <a:xfrm>
            <a:off x="3768453" y="4323392"/>
            <a:ext cx="0" cy="302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5ED8C763-EFE1-CCAE-EB31-3E68FEDD91C0}"/>
              </a:ext>
            </a:extLst>
          </p:cNvPr>
          <p:cNvCxnSpPr>
            <a:cxnSpLocks/>
          </p:cNvCxnSpPr>
          <p:nvPr/>
        </p:nvCxnSpPr>
        <p:spPr>
          <a:xfrm>
            <a:off x="3786050" y="4335953"/>
            <a:ext cx="1176789" cy="2672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21DAE76E-3F46-D2C5-370D-599581F89A14}"/>
              </a:ext>
            </a:extLst>
          </p:cNvPr>
          <p:cNvCxnSpPr>
            <a:cxnSpLocks/>
          </p:cNvCxnSpPr>
          <p:nvPr/>
        </p:nvCxnSpPr>
        <p:spPr>
          <a:xfrm>
            <a:off x="3768453" y="4315693"/>
            <a:ext cx="2621627" cy="3105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1FC0111A-E60D-4F31-549B-28CFC94B41C3}"/>
              </a:ext>
            </a:extLst>
          </p:cNvPr>
          <p:cNvSpPr/>
          <p:nvPr/>
        </p:nvSpPr>
        <p:spPr>
          <a:xfrm>
            <a:off x="7183808" y="3212071"/>
            <a:ext cx="4057153" cy="1022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p>
        </p:txBody>
      </p:sp>
      <p:sp>
        <p:nvSpPr>
          <p:cNvPr id="33" name="Rectangle 32">
            <a:extLst>
              <a:ext uri="{FF2B5EF4-FFF2-40B4-BE49-F238E27FC236}">
                <a16:creationId xmlns:a16="http://schemas.microsoft.com/office/drawing/2014/main" id="{339013EB-9FF7-FC5D-E54A-6B946C639FBD}"/>
              </a:ext>
            </a:extLst>
          </p:cNvPr>
          <p:cNvSpPr/>
          <p:nvPr/>
        </p:nvSpPr>
        <p:spPr>
          <a:xfrm>
            <a:off x="7261733" y="4636657"/>
            <a:ext cx="1154546" cy="12108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a:t>
            </a:r>
          </a:p>
        </p:txBody>
      </p:sp>
      <p:sp>
        <p:nvSpPr>
          <p:cNvPr id="35" name="Rectangle 34">
            <a:extLst>
              <a:ext uri="{FF2B5EF4-FFF2-40B4-BE49-F238E27FC236}">
                <a16:creationId xmlns:a16="http://schemas.microsoft.com/office/drawing/2014/main" id="{4992AC0A-ADD3-8EB3-6D22-3277729CFAE9}"/>
              </a:ext>
            </a:extLst>
          </p:cNvPr>
          <p:cNvSpPr/>
          <p:nvPr/>
        </p:nvSpPr>
        <p:spPr>
          <a:xfrm>
            <a:off x="8737664" y="4664144"/>
            <a:ext cx="1154546" cy="12108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2</a:t>
            </a:r>
          </a:p>
        </p:txBody>
      </p:sp>
      <p:sp>
        <p:nvSpPr>
          <p:cNvPr id="36" name="Rectangle 35">
            <a:extLst>
              <a:ext uri="{FF2B5EF4-FFF2-40B4-BE49-F238E27FC236}">
                <a16:creationId xmlns:a16="http://schemas.microsoft.com/office/drawing/2014/main" id="{6ABCF24E-02DD-217A-FA00-0615E81DDC31}"/>
              </a:ext>
            </a:extLst>
          </p:cNvPr>
          <p:cNvSpPr/>
          <p:nvPr/>
        </p:nvSpPr>
        <p:spPr>
          <a:xfrm>
            <a:off x="10205287" y="4656274"/>
            <a:ext cx="1154546" cy="12108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a:t>
            </a:r>
          </a:p>
        </p:txBody>
      </p:sp>
      <p:cxnSp>
        <p:nvCxnSpPr>
          <p:cNvPr id="40" name="Straight Arrow Connector 39">
            <a:extLst>
              <a:ext uri="{FF2B5EF4-FFF2-40B4-BE49-F238E27FC236}">
                <a16:creationId xmlns:a16="http://schemas.microsoft.com/office/drawing/2014/main" id="{4921E7F9-BC20-BD0E-A418-73F88A230452}"/>
              </a:ext>
            </a:extLst>
          </p:cNvPr>
          <p:cNvCxnSpPr>
            <a:cxnSpLocks/>
          </p:cNvCxnSpPr>
          <p:nvPr/>
        </p:nvCxnSpPr>
        <p:spPr>
          <a:xfrm flipH="1">
            <a:off x="7718955" y="4266871"/>
            <a:ext cx="1589779" cy="1889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43D47CEE-D2C5-7755-BE04-D518D29BB39B}"/>
              </a:ext>
            </a:extLst>
          </p:cNvPr>
          <p:cNvCxnSpPr>
            <a:cxnSpLocks/>
          </p:cNvCxnSpPr>
          <p:nvPr/>
        </p:nvCxnSpPr>
        <p:spPr>
          <a:xfrm>
            <a:off x="9308734" y="4270747"/>
            <a:ext cx="0" cy="3028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8A2408AC-3A74-4547-D5EA-D6A4AF6CBC50}"/>
              </a:ext>
            </a:extLst>
          </p:cNvPr>
          <p:cNvCxnSpPr>
            <a:cxnSpLocks/>
          </p:cNvCxnSpPr>
          <p:nvPr/>
        </p:nvCxnSpPr>
        <p:spPr>
          <a:xfrm>
            <a:off x="9312946" y="4266871"/>
            <a:ext cx="1324663" cy="2610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D7C023DB-F223-15F0-37DF-1340B5570026}"/>
              </a:ext>
            </a:extLst>
          </p:cNvPr>
          <p:cNvCxnSpPr>
            <a:cxnSpLocks/>
          </p:cNvCxnSpPr>
          <p:nvPr/>
        </p:nvCxnSpPr>
        <p:spPr>
          <a:xfrm>
            <a:off x="8416279" y="5242099"/>
            <a:ext cx="3141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4602E171-1AF3-44AA-6A3E-972CAF777E46}"/>
              </a:ext>
            </a:extLst>
          </p:cNvPr>
          <p:cNvCxnSpPr>
            <a:cxnSpLocks/>
          </p:cNvCxnSpPr>
          <p:nvPr/>
        </p:nvCxnSpPr>
        <p:spPr>
          <a:xfrm>
            <a:off x="9891346" y="5259926"/>
            <a:ext cx="3141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97499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785" y="-593291"/>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2">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sp>
        <p:nvSpPr>
          <p:cNvPr id="4" name="TextBox 3">
            <a:extLst>
              <a:ext uri="{FF2B5EF4-FFF2-40B4-BE49-F238E27FC236}">
                <a16:creationId xmlns:a16="http://schemas.microsoft.com/office/drawing/2014/main" id="{82EF85A4-A9B8-7334-2A44-A04BDC827676}"/>
              </a:ext>
            </a:extLst>
          </p:cNvPr>
          <p:cNvSpPr txBox="1"/>
          <p:nvPr/>
        </p:nvSpPr>
        <p:spPr>
          <a:xfrm>
            <a:off x="124722" y="2077994"/>
            <a:ext cx="812776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3</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Trái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nôi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5" name="组合 33">
            <a:extLst>
              <a:ext uri="{FF2B5EF4-FFF2-40B4-BE49-F238E27FC236}">
                <a16:creationId xmlns:a16="http://schemas.microsoft.com/office/drawing/2014/main" id="{D833460D-67C9-DC78-2AED-F38CF26C2E06}"/>
              </a:ext>
            </a:extLst>
          </p:cNvPr>
          <p:cNvGrpSpPr/>
          <p:nvPr/>
        </p:nvGrpSpPr>
        <p:grpSpPr>
          <a:xfrm>
            <a:off x="6629585" y="2865970"/>
            <a:ext cx="5395101" cy="4432851"/>
            <a:chOff x="2607267" y="2151100"/>
            <a:chExt cx="7115460" cy="5029698"/>
          </a:xfrm>
        </p:grpSpPr>
        <p:pic>
          <p:nvPicPr>
            <p:cNvPr id="6" name="图片 30">
              <a:extLst>
                <a:ext uri="{FF2B5EF4-FFF2-40B4-BE49-F238E27FC236}">
                  <a16:creationId xmlns:a16="http://schemas.microsoft.com/office/drawing/2014/main" id="{542B84B8-F358-7FAB-DBA8-41DF1066CB1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7" name="图片 32">
              <a:extLst>
                <a:ext uri="{FF2B5EF4-FFF2-40B4-BE49-F238E27FC236}">
                  <a16:creationId xmlns:a16="http://schemas.microsoft.com/office/drawing/2014/main" id="{7FBBC087-843B-53CE-8157-12792D501FC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sp>
        <p:nvSpPr>
          <p:cNvPr id="2" name="TextBox 1">
            <a:extLst>
              <a:ext uri="{FF2B5EF4-FFF2-40B4-BE49-F238E27FC236}">
                <a16:creationId xmlns:a16="http://schemas.microsoft.com/office/drawing/2014/main" id="{DC9925D4-34D6-BF2B-B66A-61C88DAABA9F}"/>
              </a:ext>
            </a:extLst>
          </p:cNvPr>
          <p:cNvSpPr txBox="1"/>
          <p:nvPr/>
        </p:nvSpPr>
        <p:spPr>
          <a:xfrm>
            <a:off x="124722" y="905545"/>
            <a:ext cx="695420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II.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Khám</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1143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5EC7263-CC89-4857-2781-C5A3EAC8285F}"/>
              </a:ext>
            </a:extLst>
          </p:cNvPr>
          <p:cNvGraphicFramePr>
            <a:graphicFrameLocks noGrp="1"/>
          </p:cNvGraphicFramePr>
          <p:nvPr>
            <p:extLst>
              <p:ext uri="{D42A27DB-BD31-4B8C-83A1-F6EECF244321}">
                <p14:modId xmlns:p14="http://schemas.microsoft.com/office/powerpoint/2010/main" val="2535826710"/>
              </p:ext>
            </p:extLst>
          </p:nvPr>
        </p:nvGraphicFramePr>
        <p:xfrm>
          <a:off x="146304" y="1698589"/>
          <a:ext cx="11899392" cy="3983289"/>
        </p:xfrm>
        <a:graphic>
          <a:graphicData uri="http://schemas.openxmlformats.org/drawingml/2006/table">
            <a:tbl>
              <a:tblPr firstRow="1" bandRow="1">
                <a:tableStyleId>{93296810-A885-4BE3-A3E7-6D5BEEA58F35}</a:tableStyleId>
              </a:tblPr>
              <a:tblGrid>
                <a:gridCol w="1902090">
                  <a:extLst>
                    <a:ext uri="{9D8B030D-6E8A-4147-A177-3AD203B41FA5}">
                      <a16:colId xmlns:a16="http://schemas.microsoft.com/office/drawing/2014/main" val="3459680237"/>
                    </a:ext>
                  </a:extLst>
                </a:gridCol>
                <a:gridCol w="3172821">
                  <a:extLst>
                    <a:ext uri="{9D8B030D-6E8A-4147-A177-3AD203B41FA5}">
                      <a16:colId xmlns:a16="http://schemas.microsoft.com/office/drawing/2014/main" val="3836143834"/>
                    </a:ext>
                  </a:extLst>
                </a:gridCol>
                <a:gridCol w="3244236">
                  <a:extLst>
                    <a:ext uri="{9D8B030D-6E8A-4147-A177-3AD203B41FA5}">
                      <a16:colId xmlns:a16="http://schemas.microsoft.com/office/drawing/2014/main" val="4246010049"/>
                    </a:ext>
                  </a:extLst>
                </a:gridCol>
                <a:gridCol w="3580245">
                  <a:extLst>
                    <a:ext uri="{9D8B030D-6E8A-4147-A177-3AD203B41FA5}">
                      <a16:colId xmlns:a16="http://schemas.microsoft.com/office/drawing/2014/main" val="1684476591"/>
                    </a:ext>
                  </a:extLst>
                </a:gridCol>
              </a:tblGrid>
              <a:tr h="838128">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7E3A"/>
                    </a:solidFill>
                  </a:tcPr>
                </a:tc>
                <a:tc>
                  <a:txBody>
                    <a:bodyPr/>
                    <a:lstStyle/>
                    <a:p>
                      <a:pPr algn="ct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1:</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Trái</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Đất</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trong</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hệ</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mặt</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trời</a:t>
                      </a:r>
                      <a:endParaRPr lang="en-US" sz="2600" dirty="0">
                        <a:latin typeface="Times New Roman" panose="02020603050405020304" pitchFamily="18" charset="0"/>
                        <a:cs typeface="Times New Roman" panose="02020603050405020304" pitchFamily="18" charset="0"/>
                      </a:endParaRPr>
                    </a:p>
                  </a:txBody>
                  <a:tcPr>
                    <a:solidFill>
                      <a:srgbClr val="007E3A"/>
                    </a:solidFill>
                  </a:tcPr>
                </a:tc>
                <a:tc>
                  <a:txBody>
                    <a:bodyPr/>
                    <a:lstStyle/>
                    <a:p>
                      <a:pPr algn="ct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Vị</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thần</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hộ</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mệnh</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của</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sự</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sống</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trên</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Trái</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Đất</a:t>
                      </a:r>
                      <a:endParaRPr lang="en-US" sz="2600" dirty="0">
                        <a:latin typeface="Times New Roman" panose="02020603050405020304" pitchFamily="18" charset="0"/>
                        <a:cs typeface="Times New Roman" panose="02020603050405020304" pitchFamily="18" charset="0"/>
                      </a:endParaRPr>
                    </a:p>
                  </a:txBody>
                  <a:tcPr>
                    <a:solidFill>
                      <a:srgbClr val="007E3A"/>
                    </a:solidFill>
                  </a:tcPr>
                </a:tc>
                <a:tc>
                  <a:txBody>
                    <a:bodyPr/>
                    <a:lstStyle/>
                    <a:p>
                      <a:pPr algn="ct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3: </a:t>
                      </a:r>
                      <a:r>
                        <a:rPr lang="en-US" sz="2600" dirty="0" err="1">
                          <a:latin typeface="Times New Roman" panose="02020603050405020304" pitchFamily="18" charset="0"/>
                          <a:cs typeface="Times New Roman" panose="02020603050405020304" pitchFamily="18" charset="0"/>
                        </a:rPr>
                        <a:t>Trái</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Đất</a:t>
                      </a:r>
                      <a:r>
                        <a:rPr lang="en-US" sz="2600" baseline="0" dirty="0">
                          <a:latin typeface="Times New Roman" panose="02020603050405020304" pitchFamily="18" charset="0"/>
                          <a:cs typeface="Times New Roman" panose="02020603050405020304" pitchFamily="18" charset="0"/>
                        </a:rPr>
                        <a:t> - </a:t>
                      </a:r>
                      <a:r>
                        <a:rPr lang="en-US" sz="2600" baseline="0" dirty="0" err="1">
                          <a:latin typeface="Times New Roman" panose="02020603050405020304" pitchFamily="18" charset="0"/>
                          <a:cs typeface="Times New Roman" panose="02020603050405020304" pitchFamily="18" charset="0"/>
                        </a:rPr>
                        <a:t>nơi</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cư</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ngụ</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của</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muôn</a:t>
                      </a:r>
                      <a:r>
                        <a:rPr lang="en-US" sz="2600" baseline="0" dirty="0">
                          <a:latin typeface="Times New Roman" panose="02020603050405020304" pitchFamily="18" charset="0"/>
                          <a:cs typeface="Times New Roman" panose="02020603050405020304" pitchFamily="18" charset="0"/>
                        </a:rPr>
                        <a:t> </a:t>
                      </a:r>
                      <a:r>
                        <a:rPr lang="en-US" sz="2600" baseline="0" dirty="0" err="1">
                          <a:latin typeface="Times New Roman" panose="02020603050405020304" pitchFamily="18" charset="0"/>
                          <a:cs typeface="Times New Roman" panose="02020603050405020304" pitchFamily="18" charset="0"/>
                        </a:rPr>
                        <a:t>loài</a:t>
                      </a:r>
                      <a:endParaRPr lang="en-US" sz="2600" dirty="0">
                        <a:latin typeface="Times New Roman" panose="02020603050405020304" pitchFamily="18" charset="0"/>
                        <a:cs typeface="Times New Roman" panose="02020603050405020304" pitchFamily="18" charset="0"/>
                      </a:endParaRPr>
                    </a:p>
                  </a:txBody>
                  <a:tcPr>
                    <a:solidFill>
                      <a:srgbClr val="007E3A"/>
                    </a:solidFill>
                  </a:tcPr>
                </a:tc>
                <a:extLst>
                  <a:ext uri="{0D108BD9-81ED-4DB2-BD59-A6C34878D82A}">
                    <a16:rowId xmlns:a16="http://schemas.microsoft.com/office/drawing/2014/main" val="1300533462"/>
                  </a:ext>
                </a:extLst>
              </a:tr>
              <a:tr h="1214899">
                <a:tc>
                  <a:txBody>
                    <a:bodyPr/>
                    <a:lstStyle/>
                    <a:p>
                      <a:pPr algn="ctr"/>
                      <a:r>
                        <a:rPr lang="en-US" sz="2600" b="1" dirty="0" err="1">
                          <a:solidFill>
                            <a:schemeClr val="tx1"/>
                          </a:solidFill>
                          <a:latin typeface="Times New Roman" panose="02020603050405020304" pitchFamily="18" charset="0"/>
                          <a:cs typeface="Times New Roman" panose="02020603050405020304" pitchFamily="18" charset="0"/>
                        </a:rPr>
                        <a:t>Nội</a:t>
                      </a:r>
                      <a:r>
                        <a:rPr lang="en-US" sz="2600" b="1" baseline="0" dirty="0">
                          <a:solidFill>
                            <a:schemeClr val="tx1"/>
                          </a:solidFill>
                          <a:latin typeface="Times New Roman" panose="02020603050405020304" pitchFamily="18" charset="0"/>
                          <a:cs typeface="Times New Roman" panose="02020603050405020304" pitchFamily="18" charset="0"/>
                        </a:rPr>
                        <a:t> dung </a:t>
                      </a:r>
                      <a:r>
                        <a:rPr lang="en-US" sz="2600" b="1" baseline="0" dirty="0" err="1">
                          <a:solidFill>
                            <a:schemeClr val="tx1"/>
                          </a:solidFill>
                          <a:latin typeface="Times New Roman" panose="02020603050405020304" pitchFamily="18" charset="0"/>
                          <a:cs typeface="Times New Roman" panose="02020603050405020304" pitchFamily="18" charset="0"/>
                        </a:rPr>
                        <a:t>t</a:t>
                      </a:r>
                      <a:r>
                        <a:rPr lang="en-US" sz="2600" b="1" dirty="0" err="1">
                          <a:solidFill>
                            <a:schemeClr val="tx1"/>
                          </a:solidFill>
                          <a:latin typeface="Times New Roman" panose="02020603050405020304" pitchFamily="18" charset="0"/>
                          <a:cs typeface="Times New Roman" panose="02020603050405020304" pitchFamily="18" charset="0"/>
                        </a:rPr>
                        <a:t>hông</a:t>
                      </a:r>
                      <a:r>
                        <a:rPr lang="en-US" sz="2600" b="1" baseline="0" dirty="0">
                          <a:solidFill>
                            <a:schemeClr val="tx1"/>
                          </a:solidFill>
                          <a:latin typeface="Times New Roman" panose="02020603050405020304" pitchFamily="18" charset="0"/>
                          <a:cs typeface="Times New Roman" panose="02020603050405020304" pitchFamily="18" charset="0"/>
                        </a:rPr>
                        <a:t> tin</a:t>
                      </a:r>
                      <a:endParaRPr lang="en-US" sz="2600" b="1" dirty="0">
                        <a:solidFill>
                          <a:schemeClr val="tx1"/>
                        </a:solidFill>
                        <a:latin typeface="Times New Roman" panose="02020603050405020304" pitchFamily="18" charset="0"/>
                        <a:cs typeface="Times New Roman" panose="02020603050405020304" pitchFamily="18" charset="0"/>
                      </a:endParaRPr>
                    </a:p>
                  </a:txBody>
                  <a:tcPr anchor="ct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958758319"/>
                  </a:ext>
                </a:extLst>
              </a:tr>
              <a:tr h="1488230">
                <a:tc>
                  <a:txBody>
                    <a:bodyPr/>
                    <a:lstStyle/>
                    <a:p>
                      <a:pPr algn="ctr"/>
                      <a:r>
                        <a:rPr lang="en-US" sz="2600" b="1" dirty="0" err="1">
                          <a:solidFill>
                            <a:schemeClr val="tx1"/>
                          </a:solidFill>
                          <a:latin typeface="Times New Roman" panose="02020603050405020304" pitchFamily="18" charset="0"/>
                          <a:cs typeface="Times New Roman" panose="02020603050405020304" pitchFamily="18" charset="0"/>
                        </a:rPr>
                        <a:t>Cách</a:t>
                      </a:r>
                      <a:r>
                        <a:rPr lang="en-US" sz="2600" b="1" baseline="0" dirty="0">
                          <a:solidFill>
                            <a:schemeClr val="tx1"/>
                          </a:solidFill>
                          <a:latin typeface="Times New Roman" panose="02020603050405020304" pitchFamily="18" charset="0"/>
                          <a:cs typeface="Times New Roman" panose="02020603050405020304" pitchFamily="18" charset="0"/>
                        </a:rPr>
                        <a:t> </a:t>
                      </a:r>
                      <a:r>
                        <a:rPr lang="en-US" sz="2600" b="1" baseline="0" dirty="0" err="1">
                          <a:solidFill>
                            <a:schemeClr val="tx1"/>
                          </a:solidFill>
                          <a:latin typeface="Times New Roman" panose="02020603050405020304" pitchFamily="18" charset="0"/>
                          <a:cs typeface="Times New Roman" panose="02020603050405020304" pitchFamily="18" charset="0"/>
                        </a:rPr>
                        <a:t>đưa</a:t>
                      </a:r>
                      <a:r>
                        <a:rPr lang="en-US" sz="2600" b="1" baseline="0" dirty="0">
                          <a:solidFill>
                            <a:schemeClr val="tx1"/>
                          </a:solidFill>
                          <a:latin typeface="Times New Roman" panose="02020603050405020304" pitchFamily="18" charset="0"/>
                          <a:cs typeface="Times New Roman" panose="02020603050405020304" pitchFamily="18" charset="0"/>
                        </a:rPr>
                        <a:t> </a:t>
                      </a:r>
                      <a:r>
                        <a:rPr lang="en-US" sz="2600" b="1" baseline="0" dirty="0" err="1">
                          <a:solidFill>
                            <a:schemeClr val="tx1"/>
                          </a:solidFill>
                          <a:latin typeface="Times New Roman" panose="02020603050405020304" pitchFamily="18" charset="0"/>
                          <a:cs typeface="Times New Roman" panose="02020603050405020304" pitchFamily="18" charset="0"/>
                        </a:rPr>
                        <a:t>thông</a:t>
                      </a:r>
                      <a:r>
                        <a:rPr lang="en-US" sz="2600" b="1" baseline="0" dirty="0">
                          <a:solidFill>
                            <a:schemeClr val="tx1"/>
                          </a:solidFill>
                          <a:latin typeface="Times New Roman" panose="02020603050405020304" pitchFamily="18" charset="0"/>
                          <a:cs typeface="Times New Roman" panose="02020603050405020304" pitchFamily="18" charset="0"/>
                        </a:rPr>
                        <a:t> tin</a:t>
                      </a:r>
                      <a:endParaRPr lang="en-US" sz="2600" b="1" dirty="0">
                        <a:solidFill>
                          <a:schemeClr val="tx1"/>
                        </a:solidFill>
                        <a:latin typeface="Times New Roman" panose="02020603050405020304" pitchFamily="18" charset="0"/>
                        <a:cs typeface="Times New Roman" panose="02020603050405020304" pitchFamily="18" charset="0"/>
                      </a:endParaRPr>
                    </a:p>
                  </a:txBody>
                  <a:tcPr anchor="ct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r>
                        <a:rPr lang="en-US" sz="2800" dirty="0"/>
                        <a:t> </a:t>
                      </a:r>
                      <a:endParaRPr lang="en-US" sz="2800" dirty="0">
                        <a:latin typeface="Times New Roman" panose="02020603050405020304" pitchFamily="18" charset="0"/>
                        <a:cs typeface="Times New Roman" panose="02020603050405020304" pitchFamily="18" charset="0"/>
                      </a:endParaRPr>
                    </a:p>
                  </a:txBody>
                  <a:tcPr>
                    <a:solidFill>
                      <a:srgbClr val="00B050"/>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00B050"/>
                    </a:solidFill>
                  </a:tcPr>
                </a:tc>
                <a:extLst>
                  <a:ext uri="{0D108BD9-81ED-4DB2-BD59-A6C34878D82A}">
                    <a16:rowId xmlns:a16="http://schemas.microsoft.com/office/drawing/2014/main" val="3334176863"/>
                  </a:ext>
                </a:extLst>
              </a:tr>
            </a:tbl>
          </a:graphicData>
        </a:graphic>
      </p:graphicFrame>
      <p:sp>
        <p:nvSpPr>
          <p:cNvPr id="3" name="Rectangle 2"/>
          <p:cNvSpPr/>
          <p:nvPr/>
        </p:nvSpPr>
        <p:spPr>
          <a:xfrm>
            <a:off x="3048000" y="7647"/>
            <a:ext cx="5733308" cy="523220"/>
          </a:xfrm>
          <a:prstGeom prst="rect">
            <a:avLst/>
          </a:prstGeom>
        </p:spPr>
        <p:txBody>
          <a:bodyPr wrap="square">
            <a:spAutoFit/>
          </a:bodyPr>
          <a:lstStyle/>
          <a:p>
            <a:pPr algn="ctr"/>
            <a:r>
              <a:rPr lang="en-US" alt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p>
        </p:txBody>
      </p:sp>
      <p:sp>
        <p:nvSpPr>
          <p:cNvPr id="2" name="Rectangle 1"/>
          <p:cNvSpPr/>
          <p:nvPr/>
        </p:nvSpPr>
        <p:spPr>
          <a:xfrm>
            <a:off x="203200" y="478240"/>
            <a:ext cx="11793728" cy="1015663"/>
          </a:xfrm>
          <a:prstGeom prst="rect">
            <a:avLst/>
          </a:prstGeom>
        </p:spPr>
        <p:txBody>
          <a:bodyPr wrap="square">
            <a:spAutoFit/>
          </a:bodyPr>
          <a:lstStyle/>
          <a:p>
            <a:pPr lvl="0">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Tìm</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hiểu</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cách</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triển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khai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từng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phần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văn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bản</a:t>
            </a:r>
            <a:r>
              <a:rPr lang="en-US" sz="3000" b="1" dirty="0">
                <a:solidFill>
                  <a:srgbClr val="0070C0"/>
                </a:solidFill>
                <a:latin typeface="Times New Roman" panose="02020603050405020304" pitchFamily="18" charset="0"/>
                <a:cs typeface="Times New Roman" panose="02020603050405020304" pitchFamily="18" charset="0"/>
              </a:rPr>
              <a:t> “ </a:t>
            </a:r>
            <a:r>
              <a:rPr lang="en-US" sz="3000" b="1" dirty="0" err="1">
                <a:solidFill>
                  <a:srgbClr val="0070C0"/>
                </a:solidFill>
                <a:latin typeface="Times New Roman" panose="02020603050405020304" pitchFamily="18" charset="0"/>
                <a:cs typeface="Times New Roman" panose="02020603050405020304" pitchFamily="18" charset="0"/>
              </a:rPr>
              <a:t>Trái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Đất</a:t>
            </a:r>
            <a:r>
              <a:rPr lang="en-US" sz="3000" b="1" dirty="0">
                <a:solidFill>
                  <a:srgbClr val="0070C0"/>
                </a:solidFill>
                <a:latin typeface="Times New Roman" panose="02020603050405020304" pitchFamily="18" charset="0"/>
                <a:cs typeface="Times New Roman" panose="02020603050405020304" pitchFamily="18" charset="0"/>
              </a:rPr>
              <a:t> – </a:t>
            </a:r>
            <a:r>
              <a:rPr lang="en-US" sz="3000" b="1" dirty="0" err="1">
                <a:solidFill>
                  <a:srgbClr val="0070C0"/>
                </a:solidFill>
                <a:latin typeface="Times New Roman" panose="02020603050405020304" pitchFamily="18" charset="0"/>
                <a:cs typeface="Times New Roman" panose="02020603050405020304" pitchFamily="18" charset="0"/>
              </a:rPr>
              <a:t>cái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nôi</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sự</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sống</a:t>
            </a:r>
            <a:r>
              <a:rPr lang="en-US" sz="3000" b="1" dirty="0">
                <a:solidFill>
                  <a:srgbClr val="0070C0"/>
                </a:solidFill>
                <a:latin typeface="Times New Roman" panose="02020603050405020304" pitchFamily="18" charset="0"/>
                <a:cs typeface="Times New Roman" panose="02020603050405020304" pitchFamily="18" charset="0"/>
              </a:rPr>
              <a:t>”</a:t>
            </a:r>
          </a:p>
        </p:txBody>
      </p:sp>
      <p:pic>
        <p:nvPicPr>
          <p:cNvPr id="5" name="Hình ảnh 8">
            <a:extLst>
              <a:ext uri="{FF2B5EF4-FFF2-40B4-BE49-F238E27FC236}">
                <a16:creationId xmlns:a16="http://schemas.microsoft.com/office/drawing/2014/main" id="{507D9DD1-FAE9-A71A-A8F5-14C07FBFB15F}"/>
              </a:ext>
            </a:extLst>
          </p:cNvPr>
          <p:cNvPicPr>
            <a:picLocks noChangeAspect="1"/>
          </p:cNvPicPr>
          <p:nvPr/>
        </p:nvPicPr>
        <p:blipFill rotWithShape="1">
          <a:blip r:embed="rId2">
            <a:extLst>
              <a:ext uri="{28A0092B-C50C-407E-A947-70E740481C1C}">
                <a14:useLocalDpi xmlns:a14="http://schemas.microsoft.com/office/drawing/2010/main" val="0"/>
              </a:ext>
            </a:extLst>
          </a:blip>
          <a:srcRect b="6523"/>
          <a:stretch/>
        </p:blipFill>
        <p:spPr>
          <a:xfrm>
            <a:off x="8128000" y="3176894"/>
            <a:ext cx="3868928" cy="3673459"/>
          </a:xfrm>
          <a:prstGeom prst="ellipse">
            <a:avLst/>
          </a:prstGeom>
          <a:ln>
            <a:noFill/>
          </a:ln>
          <a:effectLst>
            <a:softEdge rad="112500"/>
          </a:effectLst>
        </p:spPr>
      </p:pic>
    </p:spTree>
    <p:extLst>
      <p:ext uri="{BB962C8B-B14F-4D97-AF65-F5344CB8AC3E}">
        <p14:creationId xmlns:p14="http://schemas.microsoft.com/office/powerpoint/2010/main" val="171429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5EC7263-CC89-4857-2781-C5A3EAC8285F}"/>
              </a:ext>
            </a:extLst>
          </p:cNvPr>
          <p:cNvGraphicFramePr>
            <a:graphicFrameLocks noGrp="1"/>
          </p:cNvGraphicFramePr>
          <p:nvPr>
            <p:extLst>
              <p:ext uri="{D42A27DB-BD31-4B8C-83A1-F6EECF244321}">
                <p14:modId xmlns:p14="http://schemas.microsoft.com/office/powerpoint/2010/main" val="703301580"/>
              </p:ext>
            </p:extLst>
          </p:nvPr>
        </p:nvGraphicFramePr>
        <p:xfrm>
          <a:off x="97536" y="1480199"/>
          <a:ext cx="11899392" cy="4495800"/>
        </p:xfrm>
        <a:graphic>
          <a:graphicData uri="http://schemas.openxmlformats.org/drawingml/2006/table">
            <a:tbl>
              <a:tblPr firstRow="1" bandRow="1">
                <a:tableStyleId>{93296810-A885-4BE3-A3E7-6D5BEEA58F35}</a:tableStyleId>
              </a:tblPr>
              <a:tblGrid>
                <a:gridCol w="1902090">
                  <a:extLst>
                    <a:ext uri="{9D8B030D-6E8A-4147-A177-3AD203B41FA5}">
                      <a16:colId xmlns:a16="http://schemas.microsoft.com/office/drawing/2014/main" val="3459680237"/>
                    </a:ext>
                  </a:extLst>
                </a:gridCol>
                <a:gridCol w="3172821">
                  <a:extLst>
                    <a:ext uri="{9D8B030D-6E8A-4147-A177-3AD203B41FA5}">
                      <a16:colId xmlns:a16="http://schemas.microsoft.com/office/drawing/2014/main" val="3836143834"/>
                    </a:ext>
                  </a:extLst>
                </a:gridCol>
                <a:gridCol w="3244236">
                  <a:extLst>
                    <a:ext uri="{9D8B030D-6E8A-4147-A177-3AD203B41FA5}">
                      <a16:colId xmlns:a16="http://schemas.microsoft.com/office/drawing/2014/main" val="4246010049"/>
                    </a:ext>
                  </a:extLst>
                </a:gridCol>
                <a:gridCol w="3580245">
                  <a:extLst>
                    <a:ext uri="{9D8B030D-6E8A-4147-A177-3AD203B41FA5}">
                      <a16:colId xmlns:a16="http://schemas.microsoft.com/office/drawing/2014/main" val="1684476591"/>
                    </a:ext>
                  </a:extLst>
                </a:gridCol>
              </a:tblGrid>
              <a:tr h="838128">
                <a:tc>
                  <a:txBody>
                    <a:bodyPr/>
                    <a:lstStyle/>
                    <a:p>
                      <a:endParaRPr lang="en-US" sz="28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E3A"/>
                    </a:solidFill>
                  </a:tcPr>
                </a:tc>
                <a:tc>
                  <a:txBody>
                    <a:bodyPr/>
                    <a:lstStyle/>
                    <a:p>
                      <a:pPr algn="ctr"/>
                      <a:r>
                        <a:rPr lang="en-US" sz="2700" dirty="0" err="1">
                          <a:latin typeface="Times New Roman" panose="02020603050405020304" pitchFamily="18" charset="0"/>
                          <a:cs typeface="Times New Roman" panose="02020603050405020304" pitchFamily="18" charset="0"/>
                        </a:rPr>
                        <a:t>Phần</a:t>
                      </a:r>
                      <a:r>
                        <a:rPr lang="en-US" sz="2700" dirty="0">
                          <a:latin typeface="Times New Roman" panose="02020603050405020304" pitchFamily="18" charset="0"/>
                          <a:cs typeface="Times New Roman" panose="02020603050405020304" pitchFamily="18" charset="0"/>
                        </a:rPr>
                        <a:t> 1:</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Trái</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Đất</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trong</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hệ</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mặt</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trời</a:t>
                      </a:r>
                      <a:r>
                        <a:rPr lang="en-US" sz="2700" baseline="0"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E3A"/>
                    </a:solidFill>
                  </a:tcPr>
                </a:tc>
                <a:tc>
                  <a:txBody>
                    <a:bodyPr/>
                    <a:lstStyle/>
                    <a:p>
                      <a:pPr algn="ctr"/>
                      <a:r>
                        <a:rPr lang="en-US" sz="2700" dirty="0" err="1">
                          <a:latin typeface="Times New Roman" panose="02020603050405020304" pitchFamily="18" charset="0"/>
                          <a:cs typeface="Times New Roman" panose="02020603050405020304" pitchFamily="18" charset="0"/>
                        </a:rPr>
                        <a:t>Phần</a:t>
                      </a:r>
                      <a:r>
                        <a:rPr lang="en-US" sz="2700" dirty="0">
                          <a:latin typeface="Times New Roman" panose="02020603050405020304" pitchFamily="18" charset="0"/>
                          <a:cs typeface="Times New Roman" panose="02020603050405020304" pitchFamily="18" charset="0"/>
                        </a:rPr>
                        <a:t> 2: “</a:t>
                      </a:r>
                      <a:r>
                        <a:rPr lang="en-US" sz="2700" dirty="0" err="1">
                          <a:latin typeface="Times New Roman" panose="02020603050405020304" pitchFamily="18" charset="0"/>
                          <a:cs typeface="Times New Roman" panose="02020603050405020304" pitchFamily="18" charset="0"/>
                        </a:rPr>
                        <a:t>Vị</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thần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hộ</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mệnh</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của</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sự</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sống</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trên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Trái</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Đất</a:t>
                      </a:r>
                      <a:endParaRPr lang="en-US" sz="2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E3A"/>
                    </a:solidFill>
                  </a:tcPr>
                </a:tc>
                <a:tc>
                  <a:txBody>
                    <a:bodyPr/>
                    <a:lstStyle/>
                    <a:p>
                      <a:pPr algn="ctr"/>
                      <a:r>
                        <a:rPr lang="en-US" sz="2700" dirty="0" err="1">
                          <a:latin typeface="Times New Roman" panose="02020603050405020304" pitchFamily="18" charset="0"/>
                          <a:cs typeface="Times New Roman" panose="02020603050405020304" pitchFamily="18" charset="0"/>
                        </a:rPr>
                        <a:t>Phần</a:t>
                      </a:r>
                      <a:r>
                        <a:rPr lang="en-US" sz="2700" dirty="0">
                          <a:latin typeface="Times New Roman" panose="02020603050405020304" pitchFamily="18" charset="0"/>
                          <a:cs typeface="Times New Roman" panose="02020603050405020304" pitchFamily="18" charset="0"/>
                        </a:rPr>
                        <a:t> 3: </a:t>
                      </a:r>
                      <a:r>
                        <a:rPr lang="en-US" sz="2700" dirty="0" err="1">
                          <a:latin typeface="Times New Roman" panose="02020603050405020304" pitchFamily="18" charset="0"/>
                          <a:cs typeface="Times New Roman" panose="02020603050405020304" pitchFamily="18" charset="0"/>
                        </a:rPr>
                        <a:t>Trái</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Đất</a:t>
                      </a:r>
                      <a:r>
                        <a:rPr lang="en-US" sz="2700" baseline="0" dirty="0">
                          <a:latin typeface="Times New Roman" panose="02020603050405020304" pitchFamily="18" charset="0"/>
                          <a:cs typeface="Times New Roman" panose="02020603050405020304" pitchFamily="18" charset="0"/>
                        </a:rPr>
                        <a:t> - </a:t>
                      </a:r>
                      <a:r>
                        <a:rPr lang="en-US" sz="2700" baseline="0" dirty="0" err="1">
                          <a:latin typeface="Times New Roman" panose="02020603050405020304" pitchFamily="18" charset="0"/>
                          <a:cs typeface="Times New Roman" panose="02020603050405020304" pitchFamily="18" charset="0"/>
                        </a:rPr>
                        <a:t>nơi</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cư</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ngụ</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của</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muôn</a:t>
                      </a:r>
                      <a:r>
                        <a:rPr lang="en-US" sz="2700" baseline="0" dirty="0">
                          <a:latin typeface="Times New Roman" panose="02020603050405020304" pitchFamily="18" charset="0"/>
                          <a:cs typeface="Times New Roman" panose="02020603050405020304" pitchFamily="18" charset="0"/>
                        </a:rPr>
                        <a:t> </a:t>
                      </a:r>
                      <a:r>
                        <a:rPr lang="en-US" sz="2700" baseline="0" dirty="0" err="1">
                          <a:latin typeface="Times New Roman" panose="02020603050405020304" pitchFamily="18" charset="0"/>
                          <a:cs typeface="Times New Roman" panose="02020603050405020304" pitchFamily="18" charset="0"/>
                        </a:rPr>
                        <a:t>loài</a:t>
                      </a:r>
                      <a:endParaRPr lang="en-US" sz="2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E3A"/>
                    </a:solidFill>
                  </a:tcPr>
                </a:tc>
                <a:extLst>
                  <a:ext uri="{0D108BD9-81ED-4DB2-BD59-A6C34878D82A}">
                    <a16:rowId xmlns:a16="http://schemas.microsoft.com/office/drawing/2014/main" val="1300533462"/>
                  </a:ext>
                </a:extLst>
              </a:tr>
              <a:tr h="1214899">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baseline="0" dirty="0">
                          <a:solidFill>
                            <a:schemeClr val="tx1"/>
                          </a:solidFill>
                          <a:latin typeface="Times New Roman" panose="02020603050405020304" pitchFamily="18" charset="0"/>
                          <a:cs typeface="Times New Roman" panose="02020603050405020304" pitchFamily="18" charset="0"/>
                        </a:rPr>
                        <a:t> dung </a:t>
                      </a:r>
                      <a:r>
                        <a:rPr lang="en-US" sz="2800" b="1" baseline="0" dirty="0" err="1">
                          <a:solidFill>
                            <a:schemeClr val="tx1"/>
                          </a:solidFill>
                          <a:latin typeface="Times New Roman" panose="02020603050405020304" pitchFamily="18" charset="0"/>
                          <a:cs typeface="Times New Roman" panose="02020603050405020304" pitchFamily="18" charset="0"/>
                        </a:rPr>
                        <a:t>t</a:t>
                      </a:r>
                      <a:r>
                        <a:rPr lang="en-US" sz="2800" b="1" dirty="0" err="1">
                          <a:solidFill>
                            <a:schemeClr val="tx1"/>
                          </a:solidFill>
                          <a:latin typeface="Times New Roman" panose="02020603050405020304" pitchFamily="18" charset="0"/>
                          <a:cs typeface="Times New Roman" panose="02020603050405020304" pitchFamily="18" charset="0"/>
                        </a:rPr>
                        <a:t>hông</a:t>
                      </a:r>
                      <a:r>
                        <a:rPr lang="en-US" sz="2800" b="1" baseline="0" dirty="0">
                          <a:solidFill>
                            <a:schemeClr val="tx1"/>
                          </a:solidFill>
                          <a:latin typeface="Times New Roman" panose="02020603050405020304" pitchFamily="18" charset="0"/>
                          <a:cs typeface="Times New Roman" panose="02020603050405020304" pitchFamily="18" charset="0"/>
                        </a:rPr>
                        <a:t> tin</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2800" b="0" dirty="0" err="1">
                          <a:latin typeface="Times New Roman" panose="02020603050405020304" pitchFamily="18" charset="0"/>
                          <a:cs typeface="Times New Roman" panose="02020603050405020304" pitchFamily="18" charset="0"/>
                        </a:rPr>
                        <a:t>Nêu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v</a:t>
                      </a:r>
                      <a:r>
                        <a:rPr lang="en-US" sz="2800" b="0" dirty="0" err="1">
                          <a:latin typeface="Times New Roman" panose="02020603050405020304" pitchFamily="18" charset="0"/>
                          <a:cs typeface="Times New Roman" panose="02020603050405020304" pitchFamily="18" charset="0"/>
                        </a:rPr>
                        <a:t>ị</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trí</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của</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Trái</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Đất</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trong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hệ</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Mặt</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Trời</a:t>
                      </a:r>
                      <a:endParaRPr lang="en-US" sz="2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định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nước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đối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sống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Đất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thiệu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a:t>
                      </a:r>
                      <a:r>
                        <a:rPr lang="en-US" sz="2800" dirty="0" err="1">
                          <a:latin typeface="Times New Roman" panose="02020603050405020304" pitchFamily="18" charset="0"/>
                          <a:cs typeface="Times New Roman" panose="02020603050405020304" pitchFamily="18" charset="0"/>
                        </a:rPr>
                        <a:t>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sống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dạng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Đất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958758319"/>
                  </a:ext>
                </a:extLst>
              </a:tr>
              <a:tr h="1488230">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đưa</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thông</a:t>
                      </a:r>
                      <a:r>
                        <a:rPr lang="en-US" sz="2800" b="1" baseline="0" dirty="0">
                          <a:solidFill>
                            <a:schemeClr val="tx1"/>
                          </a:solidFill>
                          <a:latin typeface="Times New Roman" panose="02020603050405020304" pitchFamily="18" charset="0"/>
                          <a:cs typeface="Times New Roman" panose="02020603050405020304" pitchFamily="18" charset="0"/>
                        </a:rPr>
                        <a:t> tin</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số</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liệu</a:t>
                      </a:r>
                      <a:endParaRPr lang="en-US" sz="2800" baseline="0" dirty="0">
                        <a:latin typeface="Times New Roman" panose="02020603050405020304" pitchFamily="18" charset="0"/>
                        <a:cs typeface="Times New Roman" panose="02020603050405020304" pitchFamily="18" charset="0"/>
                      </a:endParaRPr>
                    </a:p>
                    <a:p>
                      <a:pPr algn="l"/>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Trình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bằng</a:t>
                      </a:r>
                      <a:r>
                        <a:rPr lang="en-US" sz="2800" baseline="0" dirty="0">
                          <a:latin typeface="Times New Roman" panose="02020603050405020304" pitchFamily="18" charset="0"/>
                          <a:cs typeface="Times New Roman" panose="02020603050405020304" pitchFamily="18" charset="0"/>
                        </a:rPr>
                        <a:t> 01 </a:t>
                      </a:r>
                      <a:r>
                        <a:rPr lang="en-US" sz="2800" baseline="0" dirty="0" err="1">
                          <a:latin typeface="Times New Roman" panose="02020603050405020304" pitchFamily="18" charset="0"/>
                          <a:cs typeface="Times New Roman" panose="02020603050405020304" pitchFamily="18" charset="0"/>
                        </a:rPr>
                        <a:t>đoạn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tc>
                  <a:txBody>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tả</a:t>
                      </a:r>
                      <a:endParaRPr lang="en-US" sz="2800" baseline="0" dirty="0">
                        <a:latin typeface="Times New Roman" panose="02020603050405020304" pitchFamily="18" charset="0"/>
                        <a:cs typeface="Times New Roman" panose="02020603050405020304" pitchFamily="18" charset="0"/>
                      </a:endParaRPr>
                    </a:p>
                    <a:p>
                      <a:pPr algn="l"/>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Trình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bằng</a:t>
                      </a:r>
                      <a:r>
                        <a:rPr lang="en-US" sz="2800" baseline="0" dirty="0">
                          <a:latin typeface="Times New Roman" panose="02020603050405020304" pitchFamily="18" charset="0"/>
                          <a:cs typeface="Times New Roman" panose="02020603050405020304" pitchFamily="18" charset="0"/>
                        </a:rPr>
                        <a:t> 03 </a:t>
                      </a:r>
                      <a:r>
                        <a:rPr lang="en-US" sz="2800" baseline="0" dirty="0" err="1">
                          <a:latin typeface="Times New Roman" panose="02020603050405020304" pitchFamily="18" charset="0"/>
                          <a:cs typeface="Times New Roman" panose="02020603050405020304" pitchFamily="18" charset="0"/>
                        </a:rPr>
                        <a:t>đoạn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50"/>
                    </a:solidFill>
                  </a:tcPr>
                </a:tc>
                <a:tc>
                  <a:txBody>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kê</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sự</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vật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tranh</a:t>
                      </a:r>
                      <a:r>
                        <a:rPr lang="en-US" sz="2800" baseline="0" dirty="0">
                          <a:latin typeface="Times New Roman" panose="02020603050405020304" pitchFamily="18" charset="0"/>
                          <a:cs typeface="Times New Roman" panose="02020603050405020304" pitchFamily="18" charset="0"/>
                        </a:rPr>
                        <a:t> minh </a:t>
                      </a:r>
                      <a:r>
                        <a:rPr lang="en-US" sz="2800" baseline="0" dirty="0" err="1">
                          <a:latin typeface="Times New Roman" panose="02020603050405020304" pitchFamily="18" charset="0"/>
                          <a:cs typeface="Times New Roman" panose="02020603050405020304" pitchFamily="18" charset="0"/>
                        </a:rPr>
                        <a:t>hoạ</a:t>
                      </a:r>
                      <a:endParaRPr lang="en-US" sz="2800" baseline="0" dirty="0">
                        <a:latin typeface="Times New Roman" panose="02020603050405020304" pitchFamily="18" charset="0"/>
                        <a:cs typeface="Times New Roman" panose="02020603050405020304" pitchFamily="18" charset="0"/>
                      </a:endParaRPr>
                    </a:p>
                    <a:p>
                      <a:pPr algn="l"/>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Trình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bằng</a:t>
                      </a:r>
                      <a:r>
                        <a:rPr lang="en-US" sz="2800" baseline="0" dirty="0">
                          <a:latin typeface="Times New Roman" panose="02020603050405020304" pitchFamily="18" charset="0"/>
                          <a:cs typeface="Times New Roman" panose="02020603050405020304" pitchFamily="18" charset="0"/>
                        </a:rPr>
                        <a:t> 01 </a:t>
                      </a:r>
                      <a:r>
                        <a:rPr lang="en-US" sz="2800" baseline="0" dirty="0" err="1">
                          <a:latin typeface="Times New Roman" panose="02020603050405020304" pitchFamily="18" charset="0"/>
                          <a:cs typeface="Times New Roman" panose="02020603050405020304" pitchFamily="18" charset="0"/>
                        </a:rPr>
                        <a:t>đoạn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B050"/>
                    </a:solidFill>
                  </a:tcPr>
                </a:tc>
                <a:extLst>
                  <a:ext uri="{0D108BD9-81ED-4DB2-BD59-A6C34878D82A}">
                    <a16:rowId xmlns:a16="http://schemas.microsoft.com/office/drawing/2014/main" val="3334176863"/>
                  </a:ext>
                </a:extLst>
              </a:tr>
            </a:tbl>
          </a:graphicData>
        </a:graphic>
      </p:graphicFrame>
      <p:sp>
        <p:nvSpPr>
          <p:cNvPr id="3" name="Rectangle 2"/>
          <p:cNvSpPr/>
          <p:nvPr/>
        </p:nvSpPr>
        <p:spPr>
          <a:xfrm>
            <a:off x="3048000" y="97171"/>
            <a:ext cx="5733308" cy="523220"/>
          </a:xfrm>
          <a:prstGeom prst="rect">
            <a:avLst/>
          </a:prstGeom>
        </p:spPr>
        <p:txBody>
          <a:bodyPr wrap="square">
            <a:spAutoFit/>
          </a:bodyPr>
          <a:lstStyle/>
          <a:p>
            <a:pPr algn="ctr"/>
            <a:r>
              <a:rPr lang="en-US" alt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p>
        </p:txBody>
      </p:sp>
      <p:sp>
        <p:nvSpPr>
          <p:cNvPr id="2" name="Rectangle 1"/>
          <p:cNvSpPr/>
          <p:nvPr/>
        </p:nvSpPr>
        <p:spPr>
          <a:xfrm>
            <a:off x="0" y="620391"/>
            <a:ext cx="12127345" cy="523220"/>
          </a:xfrm>
          <a:prstGeom prst="rect">
            <a:avLst/>
          </a:prstGeom>
        </p:spPr>
        <p:txBody>
          <a:bodyPr wrap="square">
            <a:spAutoFit/>
          </a:bodyPr>
          <a:lstStyle/>
          <a:p>
            <a:pPr lvl="0">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Tìm</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hiểu</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cách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triển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khai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từng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phần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của</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văn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bản</a:t>
            </a:r>
            <a:r>
              <a:rPr lang="en-US" sz="2600" b="1" dirty="0">
                <a:solidFill>
                  <a:srgbClr val="0070C0"/>
                </a:solidFill>
                <a:latin typeface="Times New Roman" panose="02020603050405020304" pitchFamily="18" charset="0"/>
                <a:cs typeface="Times New Roman" panose="02020603050405020304" pitchFamily="18" charset="0"/>
              </a:rPr>
              <a:t> “ </a:t>
            </a:r>
            <a:r>
              <a:rPr lang="en-US" sz="2600" b="1" dirty="0" err="1">
                <a:solidFill>
                  <a:srgbClr val="0070C0"/>
                </a:solidFill>
                <a:latin typeface="Times New Roman" panose="02020603050405020304" pitchFamily="18" charset="0"/>
                <a:cs typeface="Times New Roman" panose="02020603050405020304" pitchFamily="18" charset="0"/>
              </a:rPr>
              <a:t>Trái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Đất</a:t>
            </a:r>
            <a:r>
              <a:rPr lang="en-US" sz="2600" b="1" dirty="0">
                <a:solidFill>
                  <a:srgbClr val="0070C0"/>
                </a:solidFill>
                <a:latin typeface="Times New Roman" panose="02020603050405020304" pitchFamily="18" charset="0"/>
                <a:cs typeface="Times New Roman" panose="02020603050405020304" pitchFamily="18" charset="0"/>
              </a:rPr>
              <a:t> – </a:t>
            </a:r>
            <a:r>
              <a:rPr lang="en-US" sz="2600" b="1" dirty="0" err="1">
                <a:solidFill>
                  <a:srgbClr val="0070C0"/>
                </a:solidFill>
                <a:latin typeface="Times New Roman" panose="02020603050405020304" pitchFamily="18" charset="0"/>
                <a:cs typeface="Times New Roman" panose="02020603050405020304" pitchFamily="18" charset="0"/>
              </a:rPr>
              <a:t>cái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nôi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của</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sự</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sống</a:t>
            </a:r>
            <a:r>
              <a:rPr lang="en-US" sz="26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9019996"/>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3E3867-4B3E-DC50-79ED-AF3A65DC331B}"/>
              </a:ext>
            </a:extLst>
          </p:cNvPr>
          <p:cNvSpPr/>
          <p:nvPr/>
        </p:nvSpPr>
        <p:spPr>
          <a:xfrm>
            <a:off x="2507394" y="145822"/>
            <a:ext cx="7204364" cy="914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91C554A-1163-BB1E-DA3C-269681AF5147}"/>
              </a:ext>
            </a:extLst>
          </p:cNvPr>
          <p:cNvSpPr/>
          <p:nvPr/>
        </p:nvSpPr>
        <p:spPr>
          <a:xfrm>
            <a:off x="420259" y="1489980"/>
            <a:ext cx="1160814" cy="9558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83FF3F8-7838-06D1-F2D8-2A8B0D805F3C}"/>
              </a:ext>
            </a:extLst>
          </p:cNvPr>
          <p:cNvSpPr/>
          <p:nvPr/>
        </p:nvSpPr>
        <p:spPr>
          <a:xfrm>
            <a:off x="420259" y="3136617"/>
            <a:ext cx="1160814" cy="106911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57F264-F6E0-320F-0C93-BFE957649241}"/>
              </a:ext>
            </a:extLst>
          </p:cNvPr>
          <p:cNvSpPr/>
          <p:nvPr/>
        </p:nvSpPr>
        <p:spPr>
          <a:xfrm>
            <a:off x="420259" y="4964992"/>
            <a:ext cx="1160813" cy="10154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9DA97321-3611-BBD9-3A7B-FB4AA355C674}"/>
              </a:ext>
            </a:extLst>
          </p:cNvPr>
          <p:cNvSpPr/>
          <p:nvPr/>
        </p:nvSpPr>
        <p:spPr>
          <a:xfrm>
            <a:off x="1841467" y="1765627"/>
            <a:ext cx="508033" cy="329210"/>
          </a:xfrm>
          <a:prstGeom prst="rightArrow">
            <a:avLst>
              <a:gd name="adj1" fmla="val 50000"/>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6CA05B0E-8A74-48FB-06EC-6F3A7977515D}"/>
              </a:ext>
            </a:extLst>
          </p:cNvPr>
          <p:cNvSpPr/>
          <p:nvPr/>
        </p:nvSpPr>
        <p:spPr>
          <a:xfrm>
            <a:off x="1850268" y="3506570"/>
            <a:ext cx="508033" cy="32921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98583D9E-9F60-A03E-2ECC-A9CF8CB5E205}"/>
              </a:ext>
            </a:extLst>
          </p:cNvPr>
          <p:cNvSpPr/>
          <p:nvPr/>
        </p:nvSpPr>
        <p:spPr>
          <a:xfrm>
            <a:off x="1850268" y="5303505"/>
            <a:ext cx="508033" cy="33844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391032" y="1728632"/>
            <a:ext cx="1309581" cy="923636"/>
          </a:xfrm>
        </p:spPr>
        <p:txBody>
          <a:bodyPr/>
          <a:lstStyle/>
          <a:p>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1</a:t>
            </a:r>
          </a:p>
        </p:txBody>
      </p:sp>
      <p:sp>
        <p:nvSpPr>
          <p:cNvPr id="15" name="Subtitle 2"/>
          <p:cNvSpPr txBox="1">
            <a:spLocks/>
          </p:cNvSpPr>
          <p:nvPr/>
        </p:nvSpPr>
        <p:spPr>
          <a:xfrm>
            <a:off x="2480242" y="207855"/>
            <a:ext cx="7204364" cy="104569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3.2“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mệnh</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Trái</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Đất</a:t>
            </a:r>
            <a:endPar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p:cNvSpPr txBox="1">
            <a:spLocks/>
          </p:cNvSpPr>
          <p:nvPr/>
        </p:nvSpPr>
        <p:spPr>
          <a:xfrm>
            <a:off x="371661" y="3429000"/>
            <a:ext cx="1302328" cy="9463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sp>
        <p:nvSpPr>
          <p:cNvPr id="17" name="Subtitle 2"/>
          <p:cNvSpPr txBox="1">
            <a:spLocks/>
          </p:cNvSpPr>
          <p:nvPr/>
        </p:nvSpPr>
        <p:spPr>
          <a:xfrm>
            <a:off x="406372" y="5246096"/>
            <a:ext cx="1205672" cy="946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sp>
        <p:nvSpPr>
          <p:cNvPr id="22" name="Rectangle 21"/>
          <p:cNvSpPr/>
          <p:nvPr/>
        </p:nvSpPr>
        <p:spPr>
          <a:xfrm>
            <a:off x="2490354" y="1184620"/>
            <a:ext cx="6312123" cy="12367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Nhờ</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đặc</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biệt</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ở</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thể</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lỏng</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thực</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trở</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nôi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Mặt</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Trời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Do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vậy</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nói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về</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phương</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diện</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này</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thể</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nói</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đến</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20" name="Rectangle 19">
            <a:extLst>
              <a:ext uri="{FF2B5EF4-FFF2-40B4-BE49-F238E27FC236}">
                <a16:creationId xmlns:a16="http://schemas.microsoft.com/office/drawing/2014/main" id="{22C0E0FF-3135-2A4D-8762-CE0326031F65}"/>
              </a:ext>
            </a:extLst>
          </p:cNvPr>
          <p:cNvSpPr/>
          <p:nvPr/>
        </p:nvSpPr>
        <p:spPr>
          <a:xfrm>
            <a:off x="2459382" y="4786502"/>
            <a:ext cx="6343095" cy="18608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Nếu</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nước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thì</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Trái</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Đất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chỉ</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trơ</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trụi</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Nước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chính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vị</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thần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hộ</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mệnh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tác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nhân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trọng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thúc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đẩy</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hoá</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chất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trên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Nhờ</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nước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trên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Trái</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Đất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phát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triển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dưới</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nhiều</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dạng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phong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phú</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sinh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mang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cấu</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tạo</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noProof="0" dirty="0" err="1">
                <a:solidFill>
                  <a:schemeClr val="tx1"/>
                </a:solidFill>
                <a:latin typeface="Times New Roman" panose="02020603050405020304" pitchFamily="18" charset="0"/>
                <a:cs typeface="Times New Roman" panose="02020603050405020304" pitchFamily="18" charset="0"/>
              </a:rPr>
              <a:t>đ</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ơn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giản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bậc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cao</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hệ</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thần</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kinh</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vô</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cùng</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phức</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tạp</a:t>
            </a:r>
            <a:r>
              <a:rPr kumimoji="0" lang="en-US"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p>
        </p:txBody>
      </p:sp>
      <p:pic>
        <p:nvPicPr>
          <p:cNvPr id="2" name="图片 2">
            <a:extLst>
              <a:ext uri="{FF2B5EF4-FFF2-40B4-BE49-F238E27FC236}">
                <a16:creationId xmlns:a16="http://schemas.microsoft.com/office/drawing/2014/main" id="{36DE1F55-D01E-9CED-A66A-D3AF26EFC18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616" r="23655" b="10729"/>
          <a:stretch/>
        </p:blipFill>
        <p:spPr>
          <a:xfrm>
            <a:off x="-73557" y="-98673"/>
            <a:ext cx="1654629" cy="1588653"/>
          </a:xfrm>
          <a:prstGeom prst="rect">
            <a:avLst/>
          </a:prstGeom>
        </p:spPr>
      </p:pic>
      <p:sp>
        <p:nvSpPr>
          <p:cNvPr id="21" name="Subtitle 1">
            <a:extLst>
              <a:ext uri="{FF2B5EF4-FFF2-40B4-BE49-F238E27FC236}">
                <a16:creationId xmlns:a16="http://schemas.microsoft.com/office/drawing/2014/main" id="{EFA1413F-5DF8-A118-AD6B-076FB232567F}"/>
              </a:ext>
            </a:extLst>
          </p:cNvPr>
          <p:cNvSpPr txBox="1">
            <a:spLocks/>
          </p:cNvSpPr>
          <p:nvPr/>
        </p:nvSpPr>
        <p:spPr>
          <a:xfrm>
            <a:off x="2490354" y="2545729"/>
            <a:ext cx="6312123" cy="204873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Hành</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tinh</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ta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quả</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giàu</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bao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phủ</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gần</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¾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bề</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mặt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Đất</a:t>
            </a:r>
            <a:r>
              <a:rPr lang="en-US" sz="1800" dirty="0">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dào</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dạt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lòng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1800" noProof="0" dirty="0" err="1">
                <a:latin typeface="Times New Roman" panose="02020603050405020304" pitchFamily="18" charset="0"/>
                <a:cs typeface="Times New Roman" panose="02020603050405020304" pitchFamily="18" charset="0"/>
              </a:rPr>
              <a:t>đại</a:t>
            </a:r>
            <a:r>
              <a:rPr lang="en-US" sz="1800" noProof="0" dirty="0">
                <a:latin typeface="Times New Roman" panose="02020603050405020304" pitchFamily="18" charset="0"/>
                <a:cs typeface="Times New Roman" panose="02020603050405020304" pitchFamily="18" charset="0"/>
              </a:rPr>
              <a:t> </a:t>
            </a:r>
            <a:r>
              <a:rPr lang="en-US" sz="1800" noProof="0" dirty="0" err="1">
                <a:latin typeface="Times New Roman" panose="02020603050405020304" pitchFamily="18" charset="0"/>
                <a:cs typeface="Times New Roman" panose="02020603050405020304" pitchFamily="18" charset="0"/>
              </a:rPr>
              <a:t>dương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đông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thành</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khối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băng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trùng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điệp</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lồ</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hai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địa</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cực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ngự</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trắng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loá</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chóp</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núi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ví</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nóc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giới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tuôn</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chảy</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ngừng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hệ</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thống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sông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ngòi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phân</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bố</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khắp</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bề</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mặt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lục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địa</a:t>
            </a:r>
            <a:r>
              <a:rPr lang="en-US" sz="1800" dirty="0">
                <a:latin typeface="Times New Roman" panose="02020603050405020304" pitchFamily="18" charset="0"/>
                <a:cs typeface="Times New Roman" panose="02020603050405020304" pitchFamily="18" charset="0"/>
              </a:rPr>
              <a: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tạo</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Đất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vẻ</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đẹp</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lộng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lẫy</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bức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ảnh</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chụp</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tàu</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vũ</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trụ</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thấy</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Trái</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Đất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giọt</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xanh</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khổng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lồ</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giữa</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gian</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vũ</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trụ</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18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thẳm</a:t>
            </a:r>
            <a:r>
              <a:rPr kumimoji="0" lang="en-US"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bao la.</a:t>
            </a:r>
          </a:p>
        </p:txBody>
      </p:sp>
      <p:sp>
        <p:nvSpPr>
          <p:cNvPr id="7" name="Arrow: Right 6">
            <a:extLst>
              <a:ext uri="{FF2B5EF4-FFF2-40B4-BE49-F238E27FC236}">
                <a16:creationId xmlns:a16="http://schemas.microsoft.com/office/drawing/2014/main" id="{342343A8-D3AE-8D5A-F690-4FD57A82DFF2}"/>
              </a:ext>
            </a:extLst>
          </p:cNvPr>
          <p:cNvSpPr/>
          <p:nvPr/>
        </p:nvSpPr>
        <p:spPr>
          <a:xfrm>
            <a:off x="8885195" y="1760666"/>
            <a:ext cx="508033" cy="329210"/>
          </a:xfrm>
          <a:prstGeom prst="rightArrow">
            <a:avLst>
              <a:gd name="adj1" fmla="val 50000"/>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32D846E1-FC30-4DE8-B86E-4AD3820E412F}"/>
              </a:ext>
            </a:extLst>
          </p:cNvPr>
          <p:cNvSpPr/>
          <p:nvPr/>
        </p:nvSpPr>
        <p:spPr>
          <a:xfrm>
            <a:off x="8951775" y="5354290"/>
            <a:ext cx="508033" cy="329210"/>
          </a:xfrm>
          <a:prstGeom prst="rightArrow">
            <a:avLst>
              <a:gd name="adj1" fmla="val 50000"/>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6B18B7A4-287F-DD1C-4DBA-10316EB01A6E}"/>
              </a:ext>
            </a:extLst>
          </p:cNvPr>
          <p:cNvSpPr/>
          <p:nvPr/>
        </p:nvSpPr>
        <p:spPr>
          <a:xfrm>
            <a:off x="8934530" y="3506570"/>
            <a:ext cx="508033" cy="329210"/>
          </a:xfrm>
          <a:prstGeom prst="rightArrow">
            <a:avLst>
              <a:gd name="adj1" fmla="val 50000"/>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86F5838-5E40-DB64-3E2A-5672A01B999C}"/>
              </a:ext>
            </a:extLst>
          </p:cNvPr>
          <p:cNvSpPr txBox="1"/>
          <p:nvPr/>
        </p:nvSpPr>
        <p:spPr>
          <a:xfrm>
            <a:off x="9469805" y="5149563"/>
            <a:ext cx="2604139" cy="369332"/>
          </a:xfrm>
          <a:prstGeom prst="rect">
            <a:avLst/>
          </a:prstGeom>
          <a:noFill/>
        </p:spPr>
        <p:txBody>
          <a:bodyPr wrap="square" rtlCol="0">
            <a:spAutoFit/>
          </a:bodyPr>
          <a:lstStyle/>
          <a:p>
            <a:pPr algn="ctr"/>
            <a:endParaRPr lang="en-US" dirty="0"/>
          </a:p>
        </p:txBody>
      </p:sp>
      <p:graphicFrame>
        <p:nvGraphicFramePr>
          <p:cNvPr id="29" name="Table 29">
            <a:extLst>
              <a:ext uri="{FF2B5EF4-FFF2-40B4-BE49-F238E27FC236}">
                <a16:creationId xmlns:a16="http://schemas.microsoft.com/office/drawing/2014/main" id="{4D22E35D-8FAB-1C17-5211-9F894E08FE96}"/>
              </a:ext>
            </a:extLst>
          </p:cNvPr>
          <p:cNvGraphicFramePr>
            <a:graphicFrameLocks noGrp="1"/>
          </p:cNvGraphicFramePr>
          <p:nvPr/>
        </p:nvGraphicFramePr>
        <p:xfrm>
          <a:off x="9546986" y="1240415"/>
          <a:ext cx="2604138" cy="1242246"/>
        </p:xfrm>
        <a:graphic>
          <a:graphicData uri="http://schemas.openxmlformats.org/drawingml/2006/table">
            <a:tbl>
              <a:tblPr firstRow="1" bandRow="1">
                <a:tableStyleId>{5C22544A-7EE6-4342-B048-85BDC9FD1C3A}</a:tableStyleId>
              </a:tblPr>
              <a:tblGrid>
                <a:gridCol w="2604138">
                  <a:extLst>
                    <a:ext uri="{9D8B030D-6E8A-4147-A177-3AD203B41FA5}">
                      <a16:colId xmlns:a16="http://schemas.microsoft.com/office/drawing/2014/main" val="682360884"/>
                    </a:ext>
                  </a:extLst>
                </a:gridCol>
              </a:tblGrid>
              <a:tr h="1242246">
                <a:tc>
                  <a:txBody>
                    <a:bodyPr/>
                    <a:lstStyle/>
                    <a:p>
                      <a:pPr algn="ctr"/>
                      <a:r>
                        <a:rPr lang="en-US" sz="1800" dirty="0" err="1">
                          <a:solidFill>
                            <a:schemeClr val="tx1"/>
                          </a:solidFill>
                        </a:rPr>
                        <a:t>Tính</a:t>
                      </a:r>
                      <a:r>
                        <a:rPr lang="en-US" sz="1800" dirty="0">
                          <a:solidFill>
                            <a:schemeClr val="tx1"/>
                          </a:solidFill>
                        </a:rPr>
                        <a:t> </a:t>
                      </a:r>
                      <a:r>
                        <a:rPr lang="en-US" sz="1800" dirty="0" err="1">
                          <a:solidFill>
                            <a:schemeClr val="tx1"/>
                          </a:solidFill>
                        </a:rPr>
                        <a:t>chất</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nước</a:t>
                      </a:r>
                      <a:r>
                        <a:rPr lang="en-US" sz="1800" dirty="0">
                          <a:solidFill>
                            <a:schemeClr val="tx1"/>
                          </a:solidFill>
                        </a:rPr>
                        <a:t>:</a:t>
                      </a:r>
                    </a:p>
                    <a:p>
                      <a:pPr algn="ctr"/>
                      <a:r>
                        <a:rPr lang="en-US" sz="1800" dirty="0">
                          <a:solidFill>
                            <a:schemeClr val="tx1"/>
                          </a:solidFill>
                        </a:rPr>
                        <a:t> </a:t>
                      </a:r>
                      <a:r>
                        <a:rPr lang="en-US" sz="1800" dirty="0" err="1">
                          <a:solidFill>
                            <a:schemeClr val="tx1"/>
                          </a:solidFill>
                        </a:rPr>
                        <a:t>thể</a:t>
                      </a:r>
                      <a:r>
                        <a:rPr lang="en-US" sz="1800" dirty="0">
                          <a:solidFill>
                            <a:schemeClr val="tx1"/>
                          </a:solidFill>
                        </a:rPr>
                        <a:t> </a:t>
                      </a:r>
                      <a:r>
                        <a:rPr lang="en-US" sz="1800" dirty="0" err="1">
                          <a:solidFill>
                            <a:schemeClr val="tx1"/>
                          </a:solidFill>
                        </a:rPr>
                        <a:t>lỏng</a:t>
                      </a:r>
                      <a:endParaRPr lang="en-US" sz="1800" dirty="0">
                        <a:solidFill>
                          <a:schemeClr val="tx1"/>
                        </a:solidFill>
                      </a:endParaRPr>
                    </a:p>
                  </a:txBody>
                  <a:tcPr anchor="ctr"/>
                </a:tc>
                <a:extLst>
                  <a:ext uri="{0D108BD9-81ED-4DB2-BD59-A6C34878D82A}">
                    <a16:rowId xmlns:a16="http://schemas.microsoft.com/office/drawing/2014/main" val="10125121"/>
                  </a:ext>
                </a:extLst>
              </a:tr>
            </a:tbl>
          </a:graphicData>
        </a:graphic>
      </p:graphicFrame>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50E5EC12-84A8-FE67-9B54-F6DE66D66120}"/>
                  </a:ext>
                </a:extLst>
              </p:cNvPr>
              <p:cNvGraphicFramePr>
                <a:graphicFrameLocks noGrp="1"/>
              </p:cNvGraphicFramePr>
              <p:nvPr/>
            </p:nvGraphicFramePr>
            <p:xfrm>
              <a:off x="9546986" y="2989712"/>
              <a:ext cx="2604138" cy="1242246"/>
            </p:xfrm>
            <a:graphic>
              <a:graphicData uri="http://schemas.openxmlformats.org/drawingml/2006/table">
                <a:tbl>
                  <a:tblPr firstRow="1" bandRow="1">
                    <a:tableStyleId>{5C22544A-7EE6-4342-B048-85BDC9FD1C3A}</a:tableStyleId>
                  </a:tblPr>
                  <a:tblGrid>
                    <a:gridCol w="2604138">
                      <a:extLst>
                        <a:ext uri="{9D8B030D-6E8A-4147-A177-3AD203B41FA5}">
                          <a16:colId xmlns:a16="http://schemas.microsoft.com/office/drawing/2014/main" val="682360884"/>
                        </a:ext>
                      </a:extLst>
                    </a:gridCol>
                  </a:tblGrid>
                  <a:tr h="1242246">
                    <a:tc>
                      <a:txBody>
                        <a:bodyPr/>
                        <a:lstStyle/>
                        <a:p>
                          <a:pPr algn="ctr"/>
                          <a:r>
                            <a:rPr lang="en-US" dirty="0">
                              <a:solidFill>
                                <a:schemeClr val="tx1"/>
                              </a:solidFill>
                            </a:rPr>
                            <a:t>Lượng </a:t>
                          </a:r>
                          <a:r>
                            <a:rPr lang="en-US" dirty="0" err="1">
                              <a:solidFill>
                                <a:schemeClr val="tx1"/>
                              </a:solidFill>
                            </a:rPr>
                            <a:t>nước</a:t>
                          </a:r>
                          <a:r>
                            <a:rPr lang="en-US" dirty="0">
                              <a:solidFill>
                                <a:schemeClr val="tx1"/>
                              </a:solidFill>
                            </a:rPr>
                            <a:t>:</a:t>
                          </a:r>
                        </a:p>
                        <a:p>
                          <a:pPr algn="ctr"/>
                          <a:r>
                            <a:rPr lang="en-US" dirty="0">
                              <a:solidFill>
                                <a:schemeClr val="tx1"/>
                              </a:solidFill>
                            </a:rPr>
                            <a:t> </a:t>
                          </a:r>
                          <a14:m>
                            <m:oMath xmlns:m="http://schemas.openxmlformats.org/officeDocument/2006/math">
                              <m:f>
                                <m:fPr>
                                  <m:ctrlPr>
                                    <a:rPr lang="en-US" sz="2400" b="0" i="1" smtClean="0">
                                      <a:solidFill>
                                        <a:schemeClr val="tx1"/>
                                      </a:solidFill>
                                      <a:latin typeface="Cambria Math" panose="02040503050406030204" pitchFamily="18" charset="0"/>
                                    </a:rPr>
                                  </m:ctrlPr>
                                </m:fPr>
                                <m:num>
                                  <m:r>
                                    <a:rPr lang="en-US" sz="2400" b="0" i="1" smtClean="0">
                                      <a:solidFill>
                                        <a:schemeClr val="tx1"/>
                                      </a:solidFill>
                                      <a:latin typeface="Cambria Math" panose="02040503050406030204" pitchFamily="18" charset="0"/>
                                    </a:rPr>
                                    <m:t>3</m:t>
                                  </m:r>
                                </m:num>
                                <m:den>
                                  <m:r>
                                    <a:rPr lang="en-US" sz="2400" b="0" i="1" smtClean="0">
                                      <a:solidFill>
                                        <a:schemeClr val="tx1"/>
                                      </a:solidFill>
                                      <a:latin typeface="Cambria Math" panose="02040503050406030204" pitchFamily="18" charset="0"/>
                                    </a:rPr>
                                    <m:t>4</m:t>
                                  </m:r>
                                </m:den>
                              </m:f>
                              <m:r>
                                <a:rPr lang="en-US" sz="2400" b="0" i="1" smtClean="0">
                                  <a:solidFill>
                                    <a:schemeClr val="tx1"/>
                                  </a:solidFill>
                                  <a:latin typeface="Cambria Math" panose="02040503050406030204" pitchFamily="18" charset="0"/>
                                </a:rPr>
                                <m:t> </m:t>
                              </m:r>
                            </m:oMath>
                          </a14:m>
                          <a:r>
                            <a:rPr lang="en-US" dirty="0">
                              <a:solidFill>
                                <a:schemeClr val="tx1"/>
                              </a:solidFill>
                            </a:rPr>
                            <a:t> </a:t>
                          </a:r>
                          <a:r>
                            <a:rPr lang="en-US" dirty="0" err="1">
                              <a:solidFill>
                                <a:schemeClr val="tx1"/>
                              </a:solidFill>
                            </a:rPr>
                            <a:t>Trái</a:t>
                          </a:r>
                          <a:r>
                            <a:rPr lang="en-US" dirty="0">
                              <a:solidFill>
                                <a:schemeClr val="tx1"/>
                              </a:solidFill>
                            </a:rPr>
                            <a:t> </a:t>
                          </a:r>
                          <a:r>
                            <a:rPr lang="en-US" dirty="0" err="1">
                              <a:solidFill>
                                <a:schemeClr val="tx1"/>
                              </a:solidFill>
                            </a:rPr>
                            <a:t>đất</a:t>
                          </a:r>
                          <a:endParaRPr lang="en-US" dirty="0">
                            <a:solidFill>
                              <a:schemeClr val="tx1"/>
                            </a:solidFill>
                          </a:endParaRPr>
                        </a:p>
                      </a:txBody>
                      <a:tcPr anchor="ctr"/>
                    </a:tc>
                    <a:extLst>
                      <a:ext uri="{0D108BD9-81ED-4DB2-BD59-A6C34878D82A}">
                        <a16:rowId xmlns:a16="http://schemas.microsoft.com/office/drawing/2014/main" val="10125121"/>
                      </a:ext>
                    </a:extLst>
                  </a:tr>
                </a:tbl>
              </a:graphicData>
            </a:graphic>
          </p:graphicFrame>
        </mc:Choice>
        <mc:Fallback xmlns="">
          <p:graphicFrame>
            <p:nvGraphicFramePr>
              <p:cNvPr id="30" name="Table 29">
                <a:extLst>
                  <a:ext uri="{FF2B5EF4-FFF2-40B4-BE49-F238E27FC236}">
                    <a16:creationId xmlns:a16="http://schemas.microsoft.com/office/drawing/2014/main" id="{50E5EC12-84A8-FE67-9B54-F6DE66D66120}"/>
                  </a:ext>
                </a:extLst>
              </p:cNvPr>
              <p:cNvGraphicFramePr>
                <a:graphicFrameLocks noGrp="1"/>
              </p:cNvGraphicFramePr>
              <p:nvPr>
                <p:extLst>
                  <p:ext uri="{D42A27DB-BD31-4B8C-83A1-F6EECF244321}">
                    <p14:modId xmlns:p14="http://schemas.microsoft.com/office/powerpoint/2010/main" val="1978269429"/>
                  </p:ext>
                </p:extLst>
              </p:nvPr>
            </p:nvGraphicFramePr>
            <p:xfrm>
              <a:off x="9546986" y="2989712"/>
              <a:ext cx="2604138" cy="1242246"/>
            </p:xfrm>
            <a:graphic>
              <a:graphicData uri="http://schemas.openxmlformats.org/drawingml/2006/table">
                <a:tbl>
                  <a:tblPr firstRow="1" bandRow="1">
                    <a:tableStyleId>{5C22544A-7EE6-4342-B048-85BDC9FD1C3A}</a:tableStyleId>
                  </a:tblPr>
                  <a:tblGrid>
                    <a:gridCol w="2604138">
                      <a:extLst>
                        <a:ext uri="{9D8B030D-6E8A-4147-A177-3AD203B41FA5}">
                          <a16:colId xmlns:a16="http://schemas.microsoft.com/office/drawing/2014/main" val="682360884"/>
                        </a:ext>
                      </a:extLst>
                    </a:gridCol>
                  </a:tblGrid>
                  <a:tr h="1242246">
                    <a:tc>
                      <a:txBody>
                        <a:bodyPr/>
                        <a:lstStyle/>
                        <a:p>
                          <a:endParaRPr lang="en-US"/>
                        </a:p>
                      </a:txBody>
                      <a:tcPr anchor="ctr">
                        <a:blipFill>
                          <a:blip r:embed="rId3"/>
                          <a:stretch>
                            <a:fillRect l="-234" t="-488" r="-935" b="-1951"/>
                          </a:stretch>
                        </a:blipFill>
                      </a:tcPr>
                    </a:tc>
                    <a:extLst>
                      <a:ext uri="{0D108BD9-81ED-4DB2-BD59-A6C34878D82A}">
                        <a16:rowId xmlns:a16="http://schemas.microsoft.com/office/drawing/2014/main" val="10125121"/>
                      </a:ext>
                    </a:extLst>
                  </a:tr>
                </a:tbl>
              </a:graphicData>
            </a:graphic>
          </p:graphicFrame>
        </mc:Fallback>
      </mc:AlternateContent>
      <p:graphicFrame>
        <p:nvGraphicFramePr>
          <p:cNvPr id="31" name="Table 31">
            <a:extLst>
              <a:ext uri="{FF2B5EF4-FFF2-40B4-BE49-F238E27FC236}">
                <a16:creationId xmlns:a16="http://schemas.microsoft.com/office/drawing/2014/main" id="{53B498DE-81A0-B218-40A8-19CCFB461B99}"/>
              </a:ext>
            </a:extLst>
          </p:cNvPr>
          <p:cNvGraphicFramePr>
            <a:graphicFrameLocks noGrp="1"/>
          </p:cNvGraphicFramePr>
          <p:nvPr/>
        </p:nvGraphicFramePr>
        <p:xfrm>
          <a:off x="9546986" y="4893181"/>
          <a:ext cx="2604138" cy="1448808"/>
        </p:xfrm>
        <a:graphic>
          <a:graphicData uri="http://schemas.openxmlformats.org/drawingml/2006/table">
            <a:tbl>
              <a:tblPr firstRow="1" bandRow="1">
                <a:tableStyleId>{5C22544A-7EE6-4342-B048-85BDC9FD1C3A}</a:tableStyleId>
              </a:tblPr>
              <a:tblGrid>
                <a:gridCol w="2604138">
                  <a:extLst>
                    <a:ext uri="{9D8B030D-6E8A-4147-A177-3AD203B41FA5}">
                      <a16:colId xmlns:a16="http://schemas.microsoft.com/office/drawing/2014/main" val="407704880"/>
                    </a:ext>
                  </a:extLst>
                </a:gridCol>
              </a:tblGrid>
              <a:tr h="1448808">
                <a:tc>
                  <a:txBody>
                    <a:bodyPr/>
                    <a:lstStyle/>
                    <a:p>
                      <a:pPr algn="ctr"/>
                      <a:r>
                        <a:rPr lang="en-US" dirty="0">
                          <a:solidFill>
                            <a:schemeClr val="tx1"/>
                          </a:solidFill>
                        </a:rPr>
                        <a:t>Vai </a:t>
                      </a:r>
                      <a:r>
                        <a:rPr lang="en-US" dirty="0" err="1">
                          <a:solidFill>
                            <a:schemeClr val="tx1"/>
                          </a:solidFill>
                        </a:rPr>
                        <a:t>trò</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nước</a:t>
                      </a:r>
                      <a:r>
                        <a:rPr lang="en-US" dirty="0">
                          <a:solidFill>
                            <a:schemeClr val="tx1"/>
                          </a:solidFill>
                        </a:rPr>
                        <a:t>: </a:t>
                      </a:r>
                    </a:p>
                    <a:p>
                      <a:pPr algn="ctr"/>
                      <a:r>
                        <a:rPr lang="en-US" spc="-50" baseline="0" dirty="0" err="1">
                          <a:solidFill>
                            <a:schemeClr val="tx1"/>
                          </a:solidFill>
                        </a:rPr>
                        <a:t>có</a:t>
                      </a:r>
                      <a:r>
                        <a:rPr lang="en-US" spc="-50" baseline="0" dirty="0">
                          <a:solidFill>
                            <a:schemeClr val="tx1"/>
                          </a:solidFill>
                        </a:rPr>
                        <a:t> </a:t>
                      </a:r>
                      <a:r>
                        <a:rPr lang="en-US" spc="-50" baseline="0" dirty="0" err="1">
                          <a:solidFill>
                            <a:schemeClr val="tx1"/>
                          </a:solidFill>
                        </a:rPr>
                        <a:t>nước</a:t>
                      </a:r>
                      <a:r>
                        <a:rPr lang="en-US" spc="-50" baseline="0" dirty="0">
                          <a:solidFill>
                            <a:schemeClr val="tx1"/>
                          </a:solidFill>
                        </a:rPr>
                        <a:t> </a:t>
                      </a:r>
                      <a:r>
                        <a:rPr lang="en-US" spc="-50" baseline="0" dirty="0">
                          <a:solidFill>
                            <a:schemeClr val="tx1"/>
                          </a:solidFill>
                          <a:sym typeface="Symbol" panose="05050102010706020507" pitchFamily="18" charset="2"/>
                        </a:rPr>
                        <a:t> </a:t>
                      </a:r>
                      <a:r>
                        <a:rPr lang="en-US" spc="-50" baseline="0" dirty="0" err="1">
                          <a:solidFill>
                            <a:schemeClr val="tx1"/>
                          </a:solidFill>
                          <a:sym typeface="Symbol" panose="05050102010706020507" pitchFamily="18" charset="2"/>
                        </a:rPr>
                        <a:t>có</a:t>
                      </a:r>
                      <a:r>
                        <a:rPr lang="en-US" spc="-50" baseline="0" dirty="0">
                          <a:solidFill>
                            <a:schemeClr val="tx1"/>
                          </a:solidFill>
                          <a:sym typeface="Symbol" panose="05050102010706020507" pitchFamily="18" charset="2"/>
                        </a:rPr>
                        <a:t> </a:t>
                      </a:r>
                      <a:r>
                        <a:rPr lang="en-US" spc="-50" baseline="0" dirty="0" err="1">
                          <a:solidFill>
                            <a:schemeClr val="tx1"/>
                          </a:solidFill>
                          <a:sym typeface="Symbol" panose="05050102010706020507" pitchFamily="18" charset="2"/>
                        </a:rPr>
                        <a:t>sự</a:t>
                      </a:r>
                      <a:r>
                        <a:rPr lang="en-US" spc="-50" baseline="0" dirty="0">
                          <a:solidFill>
                            <a:schemeClr val="tx1"/>
                          </a:solidFill>
                          <a:sym typeface="Symbol" panose="05050102010706020507" pitchFamily="18" charset="2"/>
                        </a:rPr>
                        <a:t> </a:t>
                      </a:r>
                      <a:r>
                        <a:rPr lang="en-US" spc="-50" baseline="0" dirty="0" err="1">
                          <a:solidFill>
                            <a:schemeClr val="tx1"/>
                          </a:solidFill>
                          <a:sym typeface="Symbol" panose="05050102010706020507" pitchFamily="18" charset="2"/>
                        </a:rPr>
                        <a:t>sống</a:t>
                      </a:r>
                      <a:endParaRPr lang="en-US" spc="-50" baseline="0" dirty="0">
                        <a:solidFill>
                          <a:schemeClr val="tx1"/>
                        </a:solidFill>
                      </a:endParaRPr>
                    </a:p>
                  </a:txBody>
                  <a:tcPr anchor="ctr"/>
                </a:tc>
                <a:extLst>
                  <a:ext uri="{0D108BD9-81ED-4DB2-BD59-A6C34878D82A}">
                    <a16:rowId xmlns:a16="http://schemas.microsoft.com/office/drawing/2014/main" val="570193903"/>
                  </a:ext>
                </a:extLst>
              </a:tr>
            </a:tbl>
          </a:graphicData>
        </a:graphic>
      </p:graphicFrame>
    </p:spTree>
    <p:extLst>
      <p:ext uri="{BB962C8B-B14F-4D97-AF65-F5344CB8AC3E}">
        <p14:creationId xmlns:p14="http://schemas.microsoft.com/office/powerpoint/2010/main" val="1528097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3E3867-4B3E-DC50-79ED-AF3A65DC331B}"/>
              </a:ext>
            </a:extLst>
          </p:cNvPr>
          <p:cNvSpPr/>
          <p:nvPr/>
        </p:nvSpPr>
        <p:spPr>
          <a:xfrm>
            <a:off x="4187863" y="68903"/>
            <a:ext cx="7204364" cy="914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91C554A-1163-BB1E-DA3C-269681AF5147}"/>
              </a:ext>
            </a:extLst>
          </p:cNvPr>
          <p:cNvSpPr/>
          <p:nvPr/>
        </p:nvSpPr>
        <p:spPr>
          <a:xfrm>
            <a:off x="420259" y="1489980"/>
            <a:ext cx="1160814" cy="9558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83FF3F8-7838-06D1-F2D8-2A8B0D805F3C}"/>
              </a:ext>
            </a:extLst>
          </p:cNvPr>
          <p:cNvSpPr/>
          <p:nvPr/>
        </p:nvSpPr>
        <p:spPr>
          <a:xfrm>
            <a:off x="420259" y="3136617"/>
            <a:ext cx="1160814" cy="106911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57F264-F6E0-320F-0C93-BFE957649241}"/>
              </a:ext>
            </a:extLst>
          </p:cNvPr>
          <p:cNvSpPr/>
          <p:nvPr/>
        </p:nvSpPr>
        <p:spPr>
          <a:xfrm>
            <a:off x="420259" y="4964992"/>
            <a:ext cx="1160813" cy="10154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9DA97321-3611-BBD9-3A7B-FB4AA355C674}"/>
              </a:ext>
            </a:extLst>
          </p:cNvPr>
          <p:cNvSpPr/>
          <p:nvPr/>
        </p:nvSpPr>
        <p:spPr>
          <a:xfrm>
            <a:off x="1841467" y="1765627"/>
            <a:ext cx="508033" cy="32921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6CA05B0E-8A74-48FB-06EC-6F3A7977515D}"/>
              </a:ext>
            </a:extLst>
          </p:cNvPr>
          <p:cNvSpPr/>
          <p:nvPr/>
        </p:nvSpPr>
        <p:spPr>
          <a:xfrm>
            <a:off x="1850268" y="3506570"/>
            <a:ext cx="508033" cy="32921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98583D9E-9F60-A03E-2ECC-A9CF8CB5E205}"/>
              </a:ext>
            </a:extLst>
          </p:cNvPr>
          <p:cNvSpPr/>
          <p:nvPr/>
        </p:nvSpPr>
        <p:spPr>
          <a:xfrm>
            <a:off x="1850268" y="5303505"/>
            <a:ext cx="508033" cy="33844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3084B12-951C-D625-EB07-0C1B66710572}"/>
              </a:ext>
            </a:extLst>
          </p:cNvPr>
          <p:cNvSpPr/>
          <p:nvPr/>
        </p:nvSpPr>
        <p:spPr>
          <a:xfrm>
            <a:off x="2490354" y="4788724"/>
            <a:ext cx="9422246" cy="18608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Nếu</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thì</a:t>
            </a:r>
            <a:r>
              <a:rPr kumimoji="0" lang="en-US" sz="20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chết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trơ</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trụi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chính</a:t>
            </a:r>
            <a:r>
              <a:rPr kumimoji="0" lang="en-US" sz="20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thần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hộ</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mệnh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tác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trọng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thúc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đẩy</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quá</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tiến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hoá</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này</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Nhờ</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phát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triển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dưới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nhiều</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phong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phú</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vi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mang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ơn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động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bậc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cao</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thần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vô</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phức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tạp</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p:txBody>
      </p:sp>
      <p:sp>
        <p:nvSpPr>
          <p:cNvPr id="3" name="Subtitle 2"/>
          <p:cNvSpPr>
            <a:spLocks noGrp="1"/>
          </p:cNvSpPr>
          <p:nvPr>
            <p:ph type="subTitle" idx="1"/>
          </p:nvPr>
        </p:nvSpPr>
        <p:spPr>
          <a:xfrm>
            <a:off x="391032" y="1728632"/>
            <a:ext cx="1309581" cy="923636"/>
          </a:xfrm>
        </p:spPr>
        <p:txBody>
          <a:bodyPr/>
          <a:lstStyle/>
          <a:p>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1</a:t>
            </a:r>
          </a:p>
        </p:txBody>
      </p:sp>
      <p:sp>
        <p:nvSpPr>
          <p:cNvPr id="15" name="Subtitle 2"/>
          <p:cNvSpPr txBox="1">
            <a:spLocks/>
          </p:cNvSpPr>
          <p:nvPr/>
        </p:nvSpPr>
        <p:spPr>
          <a:xfrm>
            <a:off x="4187864" y="208384"/>
            <a:ext cx="7204364" cy="104569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Phần</a:t>
            </a: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3.2“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mệnh</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Trái</a:t>
            </a:r>
            <a:r>
              <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Đất</a:t>
            </a:r>
            <a:endParaRPr kumimoji="0" lang="en-US" sz="3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p:cNvSpPr txBox="1">
            <a:spLocks/>
          </p:cNvSpPr>
          <p:nvPr/>
        </p:nvSpPr>
        <p:spPr>
          <a:xfrm>
            <a:off x="371661" y="3429000"/>
            <a:ext cx="1302328" cy="9463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sp>
        <p:nvSpPr>
          <p:cNvPr id="17" name="Subtitle 2"/>
          <p:cNvSpPr txBox="1">
            <a:spLocks/>
          </p:cNvSpPr>
          <p:nvPr/>
        </p:nvSpPr>
        <p:spPr>
          <a:xfrm>
            <a:off x="406372" y="5246096"/>
            <a:ext cx="1205672" cy="946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sp>
        <p:nvSpPr>
          <p:cNvPr id="22" name="Rectangle 21"/>
          <p:cNvSpPr/>
          <p:nvPr/>
        </p:nvSpPr>
        <p:spPr>
          <a:xfrm>
            <a:off x="2490354" y="1122784"/>
            <a:ext cx="9422245" cy="13603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Nhờ</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đặc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biệt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ở</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lỏng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thực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trở</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nôi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Mặt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Trời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Do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vậy</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nói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phương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diện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này</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nói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23" name="Subtitle 1"/>
          <p:cNvSpPr txBox="1">
            <a:spLocks/>
          </p:cNvSpPr>
          <p:nvPr/>
        </p:nvSpPr>
        <p:spPr>
          <a:xfrm>
            <a:off x="2490354" y="2547951"/>
            <a:ext cx="9422247" cy="206205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chúng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ta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quả</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giàu</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bao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phủ</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gần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¾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bề</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mặt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Trái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Đất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dạt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lòng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5000" noProof="0" dirty="0" err="1">
                <a:latin typeface="Times New Roman" panose="02020603050405020304" pitchFamily="18" charset="0"/>
                <a:cs typeface="Times New Roman" panose="02020603050405020304" pitchFamily="18" charset="0"/>
              </a:rPr>
              <a:t>đ</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ại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ương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cứng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thành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lang="en-US" sz="5000" dirty="0">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khối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băng</a:t>
            </a:r>
            <a:r>
              <a:rPr lang="en-US" sz="5000" dirty="0">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trùng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điệp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lồ</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hai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địa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cực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ngự</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trắng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loá</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trên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chóp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núi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ví</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nhà</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thế</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giới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tuôn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chảy</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ngừng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hệ</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thống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ngòi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bố</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khắp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bề</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mặt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lục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địa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Chính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đã</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Trái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Đất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một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vẻ</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đẹp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lộng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lẫy</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bức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ảnh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chụp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con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tàu</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vũ</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trụ</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thấy</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Trái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Đất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gì</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giọt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xanh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khổng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lồ</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giữa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gian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vũ</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trụ</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đen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thẳm</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bao la.</a:t>
            </a:r>
          </a:p>
        </p:txBody>
      </p:sp>
      <p:sp>
        <p:nvSpPr>
          <p:cNvPr id="20" name="Rectangle 19">
            <a:extLst>
              <a:ext uri="{FF2B5EF4-FFF2-40B4-BE49-F238E27FC236}">
                <a16:creationId xmlns:a16="http://schemas.microsoft.com/office/drawing/2014/main" id="{22C0E0FF-3135-2A4D-8762-CE0326031F65}"/>
              </a:ext>
            </a:extLst>
          </p:cNvPr>
          <p:cNvSpPr/>
          <p:nvPr/>
        </p:nvSpPr>
        <p:spPr>
          <a:xfrm>
            <a:off x="2459382" y="4786502"/>
            <a:ext cx="9422244" cy="18608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Nếu</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thì</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chết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trơ</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trụi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chính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thần</a:t>
            </a: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a:t>
            </a: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mệnh</a:t>
            </a: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tác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trọng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thúc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đẩy</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quá</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tiến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hoá</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này</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Nhờ</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phát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triển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dưới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nhiều</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phong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phú</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vi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mang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ơn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động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bậc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cao</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thần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kinh</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vô</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phức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tạp</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p:txBody>
      </p:sp>
      <p:pic>
        <p:nvPicPr>
          <p:cNvPr id="2" name="图片 2">
            <a:extLst>
              <a:ext uri="{FF2B5EF4-FFF2-40B4-BE49-F238E27FC236}">
                <a16:creationId xmlns:a16="http://schemas.microsoft.com/office/drawing/2014/main" id="{36DE1F55-D01E-9CED-A66A-D3AF26EFC18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616" r="23655" b="10729"/>
          <a:stretch/>
        </p:blipFill>
        <p:spPr>
          <a:xfrm>
            <a:off x="-73557" y="-98673"/>
            <a:ext cx="1654629" cy="1588653"/>
          </a:xfrm>
          <a:prstGeom prst="rect">
            <a:avLst/>
          </a:prstGeom>
        </p:spPr>
      </p:pic>
      <p:sp>
        <p:nvSpPr>
          <p:cNvPr id="21" name="Subtitle 1">
            <a:extLst>
              <a:ext uri="{FF2B5EF4-FFF2-40B4-BE49-F238E27FC236}">
                <a16:creationId xmlns:a16="http://schemas.microsoft.com/office/drawing/2014/main" id="{EFA1413F-5DF8-A118-AD6B-076FB232567F}"/>
              </a:ext>
            </a:extLst>
          </p:cNvPr>
          <p:cNvSpPr txBox="1">
            <a:spLocks/>
          </p:cNvSpPr>
          <p:nvPr/>
        </p:nvSpPr>
        <p:spPr>
          <a:xfrm>
            <a:off x="2490354" y="2545729"/>
            <a:ext cx="9422244" cy="204873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chúng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ta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quả</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giàu</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bao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phủ</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gần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¾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bề</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mặt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Trái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Đất</a:t>
            </a:r>
            <a:r>
              <a:rPr lang="en-US" sz="5000" dirty="0">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dào</a:t>
            </a:r>
            <a:r>
              <a:rPr kumimoji="0" lang="en-US" sz="5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dạt</a:t>
            </a:r>
            <a:r>
              <a:rPr kumimoji="0" lang="en-US" sz="5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lòng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5000" noProof="0" dirty="0" err="1">
                <a:latin typeface="Times New Roman" panose="02020603050405020304" pitchFamily="18" charset="0"/>
                <a:cs typeface="Times New Roman" panose="02020603050405020304" pitchFamily="18" charset="0"/>
              </a:rPr>
              <a:t>đại</a:t>
            </a:r>
            <a:r>
              <a:rPr lang="en-US" sz="5000" noProof="0" dirty="0">
                <a:latin typeface="Times New Roman" panose="02020603050405020304" pitchFamily="18" charset="0"/>
                <a:cs typeface="Times New Roman" panose="02020603050405020304" pitchFamily="18" charset="0"/>
              </a:rPr>
              <a:t> </a:t>
            </a:r>
            <a:r>
              <a:rPr lang="en-US" sz="5000" noProof="0" dirty="0" err="1">
                <a:latin typeface="Times New Roman" panose="02020603050405020304" pitchFamily="18" charset="0"/>
                <a:cs typeface="Times New Roman" panose="02020603050405020304" pitchFamily="18" charset="0"/>
              </a:rPr>
              <a:t>dương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cứng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thành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khối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băng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trùng</a:t>
            </a:r>
            <a:r>
              <a:rPr kumimoji="0" lang="en-US" sz="5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điệp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lồ</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hai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địa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cực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ngự</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trắng</a:t>
            </a:r>
            <a:r>
              <a:rPr kumimoji="0" lang="en-US" sz="5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loá</a:t>
            </a:r>
            <a:r>
              <a:rPr kumimoji="0" lang="en-US" sz="5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trên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chóp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núi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ví</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nhà</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thế</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giới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tuôn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chảy</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ngừng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hệ</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thống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ngòi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bố</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khắp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bề</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mặt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lục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địa</a:t>
            </a:r>
            <a:r>
              <a:rPr lang="en-US" sz="5000" dirty="0">
                <a:latin typeface="Times New Roman" panose="02020603050405020304" pitchFamily="18" charset="0"/>
                <a:cs typeface="Times New Roman" panose="02020603050405020304" pitchFamily="18" charset="0"/>
              </a:rPr>
              <a: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Chính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nước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đã</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Trái</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Đất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một</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vẻ</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đẹp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lộng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lẫy</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bức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ảnh</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chụp</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tàu</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vũ</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trụ</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thấy</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Trái</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giọt</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xanh</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khổng</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lồ</a:t>
            </a:r>
            <a:r>
              <a:rPr kumimoji="0" lang="en-US" sz="5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giữa</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gian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vũ</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trụ</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đen</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thẳm</a:t>
            </a:r>
            <a:r>
              <a:rPr kumimoji="0" lang="en-US" sz="5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bao la.</a:t>
            </a:r>
          </a:p>
        </p:txBody>
      </p:sp>
    </p:spTree>
    <p:extLst>
      <p:ext uri="{BB962C8B-B14F-4D97-AF65-F5344CB8AC3E}">
        <p14:creationId xmlns:p14="http://schemas.microsoft.com/office/powerpoint/2010/main" val="235657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8">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9">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10">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5" name="4522440958952243805 (online-video-cutter.com)">
            <a:hlinkClick r:id="" action="ppaction://media"/>
            <a:extLst>
              <a:ext uri="{FF2B5EF4-FFF2-40B4-BE49-F238E27FC236}">
                <a16:creationId xmlns:a16="http://schemas.microsoft.com/office/drawing/2014/main" id="{CCCF068E-2422-7B3C-6D7E-6FEF782BA9F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3682" t="16834" r="16402" b="1256"/>
          <a:stretch/>
        </p:blipFill>
        <p:spPr>
          <a:xfrm>
            <a:off x="456330" y="463296"/>
            <a:ext cx="11040726" cy="5278804"/>
          </a:xfrm>
          <a:prstGeom prst="rect">
            <a:avLst/>
          </a:prstGeom>
        </p:spPr>
      </p:pic>
      <p:pic>
        <p:nvPicPr>
          <p:cNvPr id="2" name="File chị Thuy">
            <a:hlinkClick r:id="" action="ppaction://media"/>
            <a:extLst>
              <a:ext uri="{FF2B5EF4-FFF2-40B4-BE49-F238E27FC236}">
                <a16:creationId xmlns:a16="http://schemas.microsoft.com/office/drawing/2014/main" id="{3FCFD160-8BAF-3FAD-81B3-C6EF43A66CD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47461" y="190861"/>
            <a:ext cx="812800" cy="812800"/>
          </a:xfrm>
          <a:prstGeom prst="rect">
            <a:avLst/>
          </a:prstGeom>
        </p:spPr>
      </p:pic>
    </p:spTree>
    <p:extLst>
      <p:ext uri="{BB962C8B-B14F-4D97-AF65-F5344CB8AC3E}">
        <p14:creationId xmlns:p14="http://schemas.microsoft.com/office/powerpoint/2010/main" val="405802669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5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824" y="-340260"/>
            <a:ext cx="14161477" cy="6943649"/>
          </a:xfrm>
          <a:prstGeom prst="rect">
            <a:avLst/>
          </a:prstGeom>
        </p:spPr>
      </p:pic>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4373317"/>
            <a:ext cx="4259607" cy="4464081"/>
            <a:chOff x="7951111" y="4168478"/>
            <a:chExt cx="4259607" cy="4464081"/>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952397">
              <a:off x="9488342" y="42569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9">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430200">
              <a:off x="9169198" y="4967050"/>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33830">
              <a:off x="7562690" y="4556899"/>
              <a:ext cx="3622030" cy="2845187"/>
            </a:xfrm>
            <a:prstGeom prst="rect">
              <a:avLst/>
            </a:prstGeom>
          </p:spPr>
        </p:pic>
      </p:grpSp>
      <p:pic>
        <p:nvPicPr>
          <p:cNvPr id="26" name="图形 15">
            <a:extLst>
              <a:ext uri="{FF2B5EF4-FFF2-40B4-BE49-F238E27FC236}">
                <a16:creationId xmlns:a16="http://schemas.microsoft.com/office/drawing/2014/main" id="{6BD9B213-8602-4773-950D-77D12DC59C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5920" y="-439151"/>
            <a:ext cx="1812018" cy="1077416"/>
          </a:xfrm>
          <a:prstGeom prst="rect">
            <a:avLst/>
          </a:prstGeom>
        </p:spPr>
      </p:pic>
      <p:pic>
        <p:nvPicPr>
          <p:cNvPr id="28" name="图形 18">
            <a:extLst>
              <a:ext uri="{FF2B5EF4-FFF2-40B4-BE49-F238E27FC236}">
                <a16:creationId xmlns:a16="http://schemas.microsoft.com/office/drawing/2014/main" id="{405FAD86-3E8E-4234-9C1C-97BA88B87F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194302">
            <a:off x="-416553" y="1009242"/>
            <a:ext cx="1586752" cy="1199554"/>
          </a:xfrm>
          <a:prstGeom prst="rect">
            <a:avLst/>
          </a:prstGeom>
        </p:spPr>
      </p:pic>
      <p:sp>
        <p:nvSpPr>
          <p:cNvPr id="2" name="TextBox 1">
            <a:extLst>
              <a:ext uri="{FF2B5EF4-FFF2-40B4-BE49-F238E27FC236}">
                <a16:creationId xmlns:a16="http://schemas.microsoft.com/office/drawing/2014/main" id="{FD4F3260-6E99-74F7-5025-5F8926CC7796}"/>
              </a:ext>
            </a:extLst>
          </p:cNvPr>
          <p:cNvSpPr txBox="1"/>
          <p:nvPr/>
        </p:nvSpPr>
        <p:spPr>
          <a:xfrm>
            <a:off x="62361" y="1138948"/>
            <a:ext cx="12067277" cy="8237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thông</a:t>
            </a:r>
            <a:r>
              <a:rPr lang="en-US" sz="3600" b="1" dirty="0">
                <a:solidFill>
                  <a:srgbClr val="FF0000"/>
                </a:solidFill>
                <a:latin typeface="Times New Roman" panose="02020603050405020304" pitchFamily="18" charset="0"/>
                <a:cs typeface="Times New Roman" panose="02020603050405020304" pitchFamily="18" charset="0"/>
              </a:rPr>
              <a:t> tin</a:t>
            </a:r>
          </a:p>
        </p:txBody>
      </p:sp>
      <p:sp>
        <p:nvSpPr>
          <p:cNvPr id="4" name="TextBox 3">
            <a:extLst>
              <a:ext uri="{FF2B5EF4-FFF2-40B4-BE49-F238E27FC236}">
                <a16:creationId xmlns:a16="http://schemas.microsoft.com/office/drawing/2014/main" id="{ACA8B19E-7F6F-2FDA-3CA7-CED5D7E04208}"/>
              </a:ext>
            </a:extLst>
          </p:cNvPr>
          <p:cNvSpPr txBox="1"/>
          <p:nvPr/>
        </p:nvSpPr>
        <p:spPr>
          <a:xfrm>
            <a:off x="1087426" y="2307725"/>
            <a:ext cx="10900357" cy="14811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cung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cấp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thông</a:t>
            </a:r>
            <a:r>
              <a:rPr lang="en-US" sz="3200" b="1" dirty="0">
                <a:solidFill>
                  <a:schemeClr val="tx1"/>
                </a:solidFill>
                <a:latin typeface="Times New Roman" panose="02020603050405020304" pitchFamily="18" charset="0"/>
                <a:cs typeface="Times New Roman" panose="02020603050405020304" pitchFamily="18" charset="0"/>
              </a:rPr>
              <a:t> tin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ý </a:t>
            </a:r>
            <a:r>
              <a:rPr lang="en-US" sz="3200" b="1" dirty="0" err="1">
                <a:solidFill>
                  <a:schemeClr val="tx1"/>
                </a:solidFill>
                <a:latin typeface="Times New Roman" panose="02020603050405020304" pitchFamily="18" charset="0"/>
                <a:cs typeface="Times New Roman" panose="02020603050405020304" pitchFamily="18" charset="0"/>
              </a:rPr>
              <a:t>số</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bản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1513FD6-64C2-99A5-0061-3A85B49A3805}"/>
              </a:ext>
            </a:extLst>
          </p:cNvPr>
          <p:cNvSpPr txBox="1"/>
          <p:nvPr/>
        </p:nvSpPr>
        <p:spPr>
          <a:xfrm>
            <a:off x="1087426" y="4173650"/>
            <a:ext cx="993013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Thông</a:t>
            </a:r>
            <a:r>
              <a:rPr lang="en-US" sz="3200" b="1" dirty="0">
                <a:solidFill>
                  <a:schemeClr val="tx1"/>
                </a:solidFill>
                <a:latin typeface="Times New Roman" panose="02020603050405020304" pitchFamily="18" charset="0"/>
                <a:cs typeface="Times New Roman" panose="02020603050405020304" pitchFamily="18" charset="0"/>
              </a:rPr>
              <a:t> tin </a:t>
            </a:r>
            <a:r>
              <a:rPr lang="en-US" sz="3200" b="1" dirty="0" err="1">
                <a:solidFill>
                  <a:schemeClr val="tx1"/>
                </a:solidFill>
                <a:latin typeface="Times New Roman" panose="02020603050405020304" pitchFamily="18" charset="0"/>
                <a:cs typeface="Times New Roman" panose="02020603050405020304" pitchFamily="18" charset="0"/>
              </a:rPr>
              <a:t>đó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bằng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p>
        </p:txBody>
      </p:sp>
      <p:pic>
        <p:nvPicPr>
          <p:cNvPr id="9" name="图片 2">
            <a:extLst>
              <a:ext uri="{FF2B5EF4-FFF2-40B4-BE49-F238E27FC236}">
                <a16:creationId xmlns:a16="http://schemas.microsoft.com/office/drawing/2014/main" id="{B30C61E6-A8FD-CB79-71A1-26FC696469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91135" y="3318273"/>
            <a:ext cx="3289747" cy="4596818"/>
          </a:xfrm>
          <a:prstGeom prst="rect">
            <a:avLst/>
          </a:prstGeom>
        </p:spPr>
      </p:pic>
    </p:spTree>
    <p:extLst>
      <p:ext uri="{BB962C8B-B14F-4D97-AF65-F5344CB8AC3E}">
        <p14:creationId xmlns:p14="http://schemas.microsoft.com/office/powerpoint/2010/main" val="28991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612" y="-297765"/>
            <a:ext cx="14161477" cy="6943649"/>
          </a:xfrm>
          <a:prstGeom prst="rect">
            <a:avLst/>
          </a:prstGeom>
        </p:spPr>
      </p:pic>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4373317"/>
            <a:ext cx="4259607" cy="4464081"/>
            <a:chOff x="7951111" y="4168478"/>
            <a:chExt cx="4259607" cy="4464081"/>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952397">
              <a:off x="9488342" y="42569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9">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430200">
              <a:off x="9169198" y="4967050"/>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33830">
              <a:off x="7562690" y="4556899"/>
              <a:ext cx="3622030" cy="2845187"/>
            </a:xfrm>
            <a:prstGeom prst="rect">
              <a:avLst/>
            </a:prstGeom>
          </p:spPr>
        </p:pic>
      </p:grpSp>
      <p:pic>
        <p:nvPicPr>
          <p:cNvPr id="26" name="图形 15">
            <a:extLst>
              <a:ext uri="{FF2B5EF4-FFF2-40B4-BE49-F238E27FC236}">
                <a16:creationId xmlns:a16="http://schemas.microsoft.com/office/drawing/2014/main" id="{6BD9B213-8602-4773-950D-77D12DC59C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5920" y="-439151"/>
            <a:ext cx="1812018" cy="1077416"/>
          </a:xfrm>
          <a:prstGeom prst="rect">
            <a:avLst/>
          </a:prstGeom>
        </p:spPr>
      </p:pic>
      <p:pic>
        <p:nvPicPr>
          <p:cNvPr id="28" name="图形 18">
            <a:extLst>
              <a:ext uri="{FF2B5EF4-FFF2-40B4-BE49-F238E27FC236}">
                <a16:creationId xmlns:a16="http://schemas.microsoft.com/office/drawing/2014/main" id="{405FAD86-3E8E-4234-9C1C-97BA88B87F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194302">
            <a:off x="-416553" y="1009242"/>
            <a:ext cx="1586752" cy="1199554"/>
          </a:xfrm>
          <a:prstGeom prst="rect">
            <a:avLst/>
          </a:prstGeom>
        </p:spPr>
      </p:pic>
      <p:sp>
        <p:nvSpPr>
          <p:cNvPr id="2" name="TextBox 1">
            <a:extLst>
              <a:ext uri="{FF2B5EF4-FFF2-40B4-BE49-F238E27FC236}">
                <a16:creationId xmlns:a16="http://schemas.microsoft.com/office/drawing/2014/main" id="{FD4F3260-6E99-74F7-5025-5F8926CC7796}"/>
              </a:ext>
            </a:extLst>
          </p:cNvPr>
          <p:cNvSpPr txBox="1"/>
          <p:nvPr/>
        </p:nvSpPr>
        <p:spPr>
          <a:xfrm>
            <a:off x="1062051" y="1270382"/>
            <a:ext cx="9307769" cy="9050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4000" b="1" dirty="0">
                <a:solidFill>
                  <a:srgbClr val="7030A0"/>
                </a:solidFill>
                <a:latin typeface="Times New Roman" panose="02020603050405020304" pitchFamily="18" charset="0"/>
                <a:cs typeface="Times New Roman" panose="02020603050405020304" pitchFamily="18" charset="0"/>
              </a:rPr>
              <a:t>SỰ SỐNG ĐA DẠNG TRÊN TRÁI ĐẤT</a:t>
            </a:r>
          </a:p>
        </p:txBody>
      </p:sp>
      <p:pic>
        <p:nvPicPr>
          <p:cNvPr id="3" name="图片 2">
            <a:extLst>
              <a:ext uri="{FF2B5EF4-FFF2-40B4-BE49-F238E27FC236}">
                <a16:creationId xmlns:a16="http://schemas.microsoft.com/office/drawing/2014/main" id="{C026AFEA-6589-3711-D7AD-F980D74527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57275" y="1975550"/>
            <a:ext cx="3956735" cy="5932312"/>
          </a:xfrm>
          <a:prstGeom prst="rect">
            <a:avLst/>
          </a:prstGeom>
        </p:spPr>
      </p:pic>
    </p:spTree>
    <p:extLst>
      <p:ext uri="{BB962C8B-B14F-4D97-AF65-F5344CB8AC3E}">
        <p14:creationId xmlns:p14="http://schemas.microsoft.com/office/powerpoint/2010/main" val="3996145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guồn gốc muôn loài -Charles Darwin - Kiến thức - Bách k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Ếch cây kio – Wildlife At Risk"/>
          <p:cNvPicPr/>
          <p:nvPr/>
        </p:nvPicPr>
        <p:blipFill rotWithShape="1">
          <a:blip r:embed="rId2">
            <a:extLst>
              <a:ext uri="{28A0092B-C50C-407E-A947-70E740481C1C}">
                <a14:useLocalDpi xmlns:a14="http://schemas.microsoft.com/office/drawing/2010/main" val="0"/>
              </a:ext>
            </a:extLst>
          </a:blip>
          <a:srcRect l="20841" t="4594" b="4826"/>
          <a:stretch/>
        </p:blipFill>
        <p:spPr bwMode="auto">
          <a:xfrm>
            <a:off x="8137820" y="160338"/>
            <a:ext cx="3728638" cy="3269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9" name="Picture 8" descr="5 loài động vật có khả năng thay đổi màu sắc thần kỳ"/>
          <p:cNvPicPr/>
          <p:nvPr/>
        </p:nvPicPr>
        <p:blipFill>
          <a:blip r:embed="rId3">
            <a:extLst>
              <a:ext uri="{28A0092B-C50C-407E-A947-70E740481C1C}">
                <a14:useLocalDpi xmlns:a14="http://schemas.microsoft.com/office/drawing/2010/main" val="0"/>
              </a:ext>
            </a:extLst>
          </a:blip>
          <a:srcRect/>
          <a:stretch>
            <a:fillRect/>
          </a:stretch>
        </p:blipFill>
        <p:spPr bwMode="auto">
          <a:xfrm>
            <a:off x="4138713" y="161159"/>
            <a:ext cx="3728637" cy="3256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on bọ lá nhìn giống cái lá để lẫn tránh kẻ thù"/>
          <p:cNvPicPr/>
          <p:nvPr/>
        </p:nvPicPr>
        <p:blipFill rotWithShape="1">
          <a:blip r:embed="rId4">
            <a:extLst>
              <a:ext uri="{28A0092B-C50C-407E-A947-70E740481C1C}">
                <a14:useLocalDpi xmlns:a14="http://schemas.microsoft.com/office/drawing/2010/main" val="0"/>
              </a:ext>
            </a:extLst>
          </a:blip>
          <a:srcRect t="11514"/>
          <a:stretch/>
        </p:blipFill>
        <p:spPr bwMode="auto">
          <a:xfrm>
            <a:off x="325542" y="178229"/>
            <a:ext cx="3602054" cy="3343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CF3AF3D7-3231-A3E8-DB2E-3C2C077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10" y="3698419"/>
            <a:ext cx="3702304" cy="3159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06D0298-4559-04AB-3D12-040C91E1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547" y="3649772"/>
            <a:ext cx="3728638" cy="3208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F406E9C4-DDFF-9CDA-0E2B-D652EDF06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4406" y="3522177"/>
            <a:ext cx="3728638" cy="3335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组合 52">
            <a:extLst>
              <a:ext uri="{FF2B5EF4-FFF2-40B4-BE49-F238E27FC236}">
                <a16:creationId xmlns:a16="http://schemas.microsoft.com/office/drawing/2014/main" id="{41859FCD-F67A-5C5C-9568-415A4E591610}"/>
              </a:ext>
            </a:extLst>
          </p:cNvPr>
          <p:cNvGrpSpPr/>
          <p:nvPr/>
        </p:nvGrpSpPr>
        <p:grpSpPr>
          <a:xfrm>
            <a:off x="-1308130" y="4824308"/>
            <a:ext cx="4259607" cy="4464081"/>
            <a:chOff x="7951111" y="4168478"/>
            <a:chExt cx="4259607" cy="4464081"/>
          </a:xfrm>
        </p:grpSpPr>
        <p:pic>
          <p:nvPicPr>
            <p:cNvPr id="22" name="图片 35">
              <a:extLst>
                <a:ext uri="{FF2B5EF4-FFF2-40B4-BE49-F238E27FC236}">
                  <a16:creationId xmlns:a16="http://schemas.microsoft.com/office/drawing/2014/main" id="{F2E27FE3-AD55-523A-606D-4150CA9E3C7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952397">
              <a:off x="9488342" y="4256995"/>
              <a:ext cx="2722376" cy="3757789"/>
            </a:xfrm>
            <a:prstGeom prst="rect">
              <a:avLst/>
            </a:prstGeom>
          </p:spPr>
        </p:pic>
        <p:pic>
          <p:nvPicPr>
            <p:cNvPr id="23" name="图片 42">
              <a:extLst>
                <a:ext uri="{FF2B5EF4-FFF2-40B4-BE49-F238E27FC236}">
                  <a16:creationId xmlns:a16="http://schemas.microsoft.com/office/drawing/2014/main" id="{5A820FB4-75BA-FBE6-5AA3-F110ECFB410D}"/>
                </a:ext>
              </a:extLst>
            </p:cNvPr>
            <p:cNvPicPr>
              <a:picLocks noChangeAspect="1"/>
            </p:cNvPicPr>
            <p:nvPr/>
          </p:nvPicPr>
          <p:blipFill rotWithShape="1">
            <a:blip r:embed="rId9">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24" name="图片 40">
              <a:extLst>
                <a:ext uri="{FF2B5EF4-FFF2-40B4-BE49-F238E27FC236}">
                  <a16:creationId xmlns:a16="http://schemas.microsoft.com/office/drawing/2014/main" id="{1CCA5CB0-4168-9358-3A68-E96B4A9CF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430200">
              <a:off x="9169198" y="4967050"/>
              <a:ext cx="2631713" cy="3665509"/>
            </a:xfrm>
            <a:prstGeom prst="rect">
              <a:avLst/>
            </a:prstGeom>
          </p:spPr>
        </p:pic>
        <p:pic>
          <p:nvPicPr>
            <p:cNvPr id="25" name="图片 41">
              <a:extLst>
                <a:ext uri="{FF2B5EF4-FFF2-40B4-BE49-F238E27FC236}">
                  <a16:creationId xmlns:a16="http://schemas.microsoft.com/office/drawing/2014/main" id="{0E755623-8A6C-2F4F-68E5-45E23031AE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33830">
              <a:off x="7562690" y="4556899"/>
              <a:ext cx="3622030" cy="2845187"/>
            </a:xfrm>
            <a:prstGeom prst="rect">
              <a:avLst/>
            </a:prstGeom>
          </p:spPr>
        </p:pic>
      </p:grpSp>
    </p:spTree>
    <p:extLst>
      <p:ext uri="{BB962C8B-B14F-4D97-AF65-F5344CB8AC3E}">
        <p14:creationId xmlns:p14="http://schemas.microsoft.com/office/powerpoint/2010/main" val="400067795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147" name="Picture 8">
            <a:hlinkClick r:id="rId5" action="ppaction://hlinksldjump"/>
            <a:extLst>
              <a:ext uri="{FF2B5EF4-FFF2-40B4-BE49-F238E27FC236}">
                <a16:creationId xmlns:a16="http://schemas.microsoft.com/office/drawing/2014/main" id="{99271C33-3C2F-E520-1C64-CA0D412F7C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7" action="ppaction://hlinksldjump"/>
            <a:extLst>
              <a:ext uri="{FF2B5EF4-FFF2-40B4-BE49-F238E27FC236}">
                <a16:creationId xmlns:a16="http://schemas.microsoft.com/office/drawing/2014/main" id="{0C855E36-95A2-A1B6-42D8-F0B5341FF85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9" action="ppaction://hlinksldjump"/>
            <a:extLst>
              <a:ext uri="{FF2B5EF4-FFF2-40B4-BE49-F238E27FC236}">
                <a16:creationId xmlns:a16="http://schemas.microsoft.com/office/drawing/2014/main" id="{3DDF88F9-DD44-DAF1-7704-607E97C5202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23626" y="3687214"/>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7" action="ppaction://hlinksldjump"/>
            <a:extLst>
              <a:ext uri="{FF2B5EF4-FFF2-40B4-BE49-F238E27FC236}">
                <a16:creationId xmlns:a16="http://schemas.microsoft.com/office/drawing/2014/main" id="{B1ED725D-468E-B9DE-CF56-5FD497E6A25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2" action="ppaction://hlinksldjump"/>
            <a:extLst>
              <a:ext uri="{FF2B5EF4-FFF2-40B4-BE49-F238E27FC236}">
                <a16:creationId xmlns:a16="http://schemas.microsoft.com/office/drawing/2014/main" id="{AC948274-F88E-7577-BDA4-4E5436D4B06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4" action="ppaction://hlinksldjump"/>
            <a:extLst>
              <a:ext uri="{FF2B5EF4-FFF2-40B4-BE49-F238E27FC236}">
                <a16:creationId xmlns:a16="http://schemas.microsoft.com/office/drawing/2014/main" id="{6AF01FA9-407F-8FDC-9A51-7E7242DE5DC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9" action="ppaction://hlinksldjump"/>
            <a:extLst>
              <a:ext uri="{FF2B5EF4-FFF2-40B4-BE49-F238E27FC236}">
                <a16:creationId xmlns:a16="http://schemas.microsoft.com/office/drawing/2014/main" id="{076A734A-797F-2B16-4ADF-2CFF6E56D0F6}"/>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6555246" y="307047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7" action="ppaction://hlinksldjump"/>
            <a:extLst>
              <a:ext uri="{FF2B5EF4-FFF2-40B4-BE49-F238E27FC236}">
                <a16:creationId xmlns:a16="http://schemas.microsoft.com/office/drawing/2014/main" id="{7FC1B9CE-AF2C-C395-60A2-A4E4D0C7DA9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7"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
        <p:nvSpPr>
          <p:cNvPr id="3" name="Thought Bubble: Cloud 2">
            <a:extLst>
              <a:ext uri="{FF2B5EF4-FFF2-40B4-BE49-F238E27FC236}">
                <a16:creationId xmlns:a16="http://schemas.microsoft.com/office/drawing/2014/main" id="{685D7697-BFA9-C5C1-63EA-E749F76C6C1D}"/>
              </a:ext>
            </a:extLst>
          </p:cNvPr>
          <p:cNvSpPr/>
          <p:nvPr/>
        </p:nvSpPr>
        <p:spPr>
          <a:xfrm>
            <a:off x="155482" y="323028"/>
            <a:ext cx="8020939" cy="333698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Có</a:t>
            </a:r>
            <a:r>
              <a:rPr lang="en-US" sz="2800" b="1" dirty="0">
                <a:solidFill>
                  <a:srgbClr val="FF0000"/>
                </a:solidFill>
              </a:rPr>
              <a:t> 5 </a:t>
            </a:r>
            <a:r>
              <a:rPr lang="en-US" sz="2800" b="1" dirty="0" err="1">
                <a:solidFill>
                  <a:srgbClr val="FF0000"/>
                </a:solidFill>
              </a:rPr>
              <a:t>sinh</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r>
              <a:rPr lang="en-US" sz="2800" b="1" dirty="0" err="1">
                <a:solidFill>
                  <a:srgbClr val="FF0000"/>
                </a:solidFill>
              </a:rPr>
              <a:t>biển</a:t>
            </a:r>
            <a:r>
              <a:rPr lang="en-US" sz="2800" b="1" dirty="0">
                <a:solidFill>
                  <a:srgbClr val="FF0000"/>
                </a:solidFill>
              </a:rPr>
              <a:t> </a:t>
            </a:r>
            <a:r>
              <a:rPr lang="en-US" sz="2800" b="1" dirty="0" err="1">
                <a:solidFill>
                  <a:srgbClr val="FF0000"/>
                </a:solidFill>
              </a:rPr>
              <a:t>bị</a:t>
            </a:r>
            <a:r>
              <a:rPr lang="en-US" sz="2800" b="1" dirty="0">
                <a:solidFill>
                  <a:srgbClr val="FF0000"/>
                </a:solidFill>
              </a:rPr>
              <a:t> </a:t>
            </a:r>
            <a:r>
              <a:rPr lang="en-US" sz="2800" b="1" dirty="0" err="1">
                <a:solidFill>
                  <a:srgbClr val="FF0000"/>
                </a:solidFill>
              </a:rPr>
              <a:t>bắt</a:t>
            </a:r>
            <a:r>
              <a:rPr lang="en-US" sz="2800" b="1" dirty="0">
                <a:solidFill>
                  <a:srgbClr val="FF0000"/>
                </a:solidFill>
              </a:rPr>
              <a:t> </a:t>
            </a:r>
            <a:r>
              <a:rPr lang="en-US" sz="2800" b="1" dirty="0" err="1">
                <a:solidFill>
                  <a:srgbClr val="FF0000"/>
                </a:solidFill>
              </a:rPr>
              <a:t>cóc</a:t>
            </a:r>
            <a:r>
              <a:rPr lang="en-US" sz="2800" b="1" dirty="0">
                <a:solidFill>
                  <a:srgbClr val="FF0000"/>
                </a:solidFill>
              </a:rPr>
              <a:t>. </a:t>
            </a:r>
            <a:r>
              <a:rPr lang="en-US" sz="2800" b="1" dirty="0" err="1">
                <a:solidFill>
                  <a:srgbClr val="FF0000"/>
                </a:solidFill>
              </a:rPr>
              <a:t>Trả</a:t>
            </a:r>
            <a:r>
              <a:rPr lang="en-US" sz="2800" b="1" dirty="0">
                <a:solidFill>
                  <a:srgbClr val="FF0000"/>
                </a:solidFill>
              </a:rPr>
              <a:t> </a:t>
            </a:r>
            <a:r>
              <a:rPr lang="en-US" sz="2800" b="1" dirty="0" err="1">
                <a:solidFill>
                  <a:srgbClr val="FF0000"/>
                </a:solidFill>
              </a:rPr>
              <a:t>lời</a:t>
            </a:r>
            <a:r>
              <a:rPr lang="en-US" sz="2800" b="1" dirty="0">
                <a:solidFill>
                  <a:srgbClr val="FF0000"/>
                </a:solidFill>
              </a:rPr>
              <a:t> </a:t>
            </a:r>
            <a:r>
              <a:rPr lang="en-US" sz="2800" b="1" dirty="0" err="1">
                <a:solidFill>
                  <a:srgbClr val="FF0000"/>
                </a:solidFill>
              </a:rPr>
              <a:t>được</a:t>
            </a:r>
            <a:r>
              <a:rPr lang="en-US" sz="2800" b="1" dirty="0">
                <a:solidFill>
                  <a:srgbClr val="FF0000"/>
                </a:solidFill>
              </a:rPr>
              <a:t> một </a:t>
            </a:r>
            <a:r>
              <a:rPr lang="en-US" sz="2800" b="1" dirty="0" err="1">
                <a:solidFill>
                  <a:srgbClr val="FF0000"/>
                </a:solidFill>
              </a:rPr>
              <a:t>câu</a:t>
            </a:r>
            <a:r>
              <a:rPr lang="en-US" sz="2800" b="1" dirty="0">
                <a:solidFill>
                  <a:srgbClr val="FF0000"/>
                </a:solidFill>
              </a:rPr>
              <a:t> </a:t>
            </a:r>
            <a:r>
              <a:rPr lang="en-US" sz="2800" b="1" dirty="0" err="1">
                <a:solidFill>
                  <a:srgbClr val="FF0000"/>
                </a:solidFill>
              </a:rPr>
              <a:t>hỏi</a:t>
            </a:r>
            <a:r>
              <a:rPr lang="en-US" sz="2800" b="1" dirty="0">
                <a:solidFill>
                  <a:srgbClr val="FF0000"/>
                </a:solidFill>
              </a:rPr>
              <a:t> </a:t>
            </a:r>
            <a:r>
              <a:rPr lang="en-US" sz="2800" b="1" dirty="0" err="1">
                <a:solidFill>
                  <a:srgbClr val="FF0000"/>
                </a:solidFill>
              </a:rPr>
              <a:t>là</a:t>
            </a:r>
            <a:r>
              <a:rPr lang="en-US" sz="2800" b="1" dirty="0">
                <a:solidFill>
                  <a:srgbClr val="FF0000"/>
                </a:solidFill>
              </a:rPr>
              <a:t> con </a:t>
            </a:r>
            <a:r>
              <a:rPr lang="en-US" sz="2800" b="1" dirty="0" err="1">
                <a:solidFill>
                  <a:srgbClr val="FF0000"/>
                </a:solidFill>
              </a:rPr>
              <a:t>sẽ</a:t>
            </a:r>
            <a:r>
              <a:rPr lang="en-US" sz="2800" b="1" dirty="0">
                <a:solidFill>
                  <a:srgbClr val="FF0000"/>
                </a:solidFill>
              </a:rPr>
              <a:t> </a:t>
            </a:r>
            <a:r>
              <a:rPr lang="en-US" sz="2800" b="1" dirty="0" err="1">
                <a:solidFill>
                  <a:srgbClr val="FF0000"/>
                </a:solidFill>
              </a:rPr>
              <a:t>giải</a:t>
            </a:r>
            <a:r>
              <a:rPr lang="en-US" sz="2800" b="1" dirty="0">
                <a:solidFill>
                  <a:srgbClr val="FF0000"/>
                </a:solidFill>
              </a:rPr>
              <a:t> </a:t>
            </a:r>
            <a:r>
              <a:rPr lang="en-US" sz="2800" b="1" dirty="0" err="1">
                <a:solidFill>
                  <a:srgbClr val="FF0000"/>
                </a:solidFill>
              </a:rPr>
              <a:t>cứu</a:t>
            </a:r>
            <a:r>
              <a:rPr lang="en-US" sz="2800" b="1" dirty="0">
                <a:solidFill>
                  <a:srgbClr val="FF0000"/>
                </a:solidFill>
              </a:rPr>
              <a:t> </a:t>
            </a:r>
            <a:r>
              <a:rPr lang="en-US" sz="2800" b="1" dirty="0" err="1">
                <a:solidFill>
                  <a:srgbClr val="FF0000"/>
                </a:solidFill>
              </a:rPr>
              <a:t>được</a:t>
            </a:r>
            <a:r>
              <a:rPr lang="en-US" sz="2800" b="1" dirty="0">
                <a:solidFill>
                  <a:srgbClr val="FF0000"/>
                </a:solidFill>
              </a:rPr>
              <a:t> một </a:t>
            </a:r>
            <a:r>
              <a:rPr lang="en-US" sz="2800" b="1" dirty="0" err="1">
                <a:solidFill>
                  <a:srgbClr val="FF0000"/>
                </a:solidFill>
              </a:rPr>
              <a:t>sinh</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p>
        </p:txBody>
      </p:sp>
      <p:pic>
        <p:nvPicPr>
          <p:cNvPr id="4" name="Intro Music">
            <a:hlinkClick r:id="" action="ppaction://media"/>
            <a:extLst>
              <a:ext uri="{FF2B5EF4-FFF2-40B4-BE49-F238E27FC236}">
                <a16:creationId xmlns:a16="http://schemas.microsoft.com/office/drawing/2014/main" id="{39700769-26C0-1082-10A6-497C17456A6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31044" y="-855116"/>
            <a:ext cx="731045" cy="7310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52" presetClass="exit" presetSubtype="0" fill="hold" nodeType="clickEffect">
                                  <p:stCondLst>
                                    <p:cond delay="0"/>
                                  </p:stCondLst>
                                  <p:childTnLst>
                                    <p:animScale>
                                      <p:cBhvr>
                                        <p:cTn id="11"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 dur="1000" accel="50000">
                                          <p:stCondLst>
                                            <p:cond delay="0"/>
                                          </p:stCondLst>
                                        </p:cTn>
                                        <p:tgtEl>
                                          <p:spTgt spid="6147"/>
                                        </p:tgtEl>
                                        <p:attrNameLst>
                                          <p:attrName>ppt_x</p:attrName>
                                          <p:attrName>ppt_y</p:attrName>
                                        </p:attrNameLst>
                                      </p:cBhvr>
                                    </p:animMotion>
                                    <p:animEffect transition="out" filter="fade">
                                      <p:cBhvr>
                                        <p:cTn id="13" dur="1000"/>
                                        <p:tgtEl>
                                          <p:spTgt spid="6147"/>
                                        </p:tgtEl>
                                      </p:cBhvr>
                                    </p:animEffect>
                                    <p:set>
                                      <p:cBhvr>
                                        <p:cTn id="14"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5" restart="whenNotActive" fill="hold" evtFilter="cancelBubble" nodeType="interactiveSeq">
                <p:stCondLst>
                  <p:cond evt="onClick" delay="0">
                    <p:tgtEl>
                      <p:spTgt spid="614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52" presetClass="exit" presetSubtype="0" fill="hold" nodeType="clickEffect">
                                  <p:stCondLst>
                                    <p:cond delay="0"/>
                                  </p:stCondLst>
                                  <p:childTnLst>
                                    <p:animScale>
                                      <p:cBhvr>
                                        <p:cTn id="19"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 dur="1000" accel="50000">
                                          <p:stCondLst>
                                            <p:cond delay="0"/>
                                          </p:stCondLst>
                                        </p:cTn>
                                        <p:tgtEl>
                                          <p:spTgt spid="6148"/>
                                        </p:tgtEl>
                                        <p:attrNameLst>
                                          <p:attrName>ppt_x</p:attrName>
                                          <p:attrName>ppt_y</p:attrName>
                                        </p:attrNameLst>
                                      </p:cBhvr>
                                    </p:animMotion>
                                    <p:animEffect transition="out" filter="fade">
                                      <p:cBhvr>
                                        <p:cTn id="21" dur="1000"/>
                                        <p:tgtEl>
                                          <p:spTgt spid="6148"/>
                                        </p:tgtEl>
                                      </p:cBhvr>
                                    </p:animEffect>
                                    <p:set>
                                      <p:cBhvr>
                                        <p:cTn id="22"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23" restart="whenNotActive" fill="hold" evtFilter="cancelBubble" nodeType="interactiveSeq">
                <p:stCondLst>
                  <p:cond evt="onClick" delay="0">
                    <p:tgtEl>
                      <p:spTgt spid="614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52" presetClass="exit" presetSubtype="0" fill="hold" nodeType="clickEffect">
                                  <p:stCondLst>
                                    <p:cond delay="0"/>
                                  </p:stCondLst>
                                  <p:childTnLst>
                                    <p:animScale>
                                      <p:cBhvr>
                                        <p:cTn id="27"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8" dur="1000" accel="50000">
                                          <p:stCondLst>
                                            <p:cond delay="0"/>
                                          </p:stCondLst>
                                        </p:cTn>
                                        <p:tgtEl>
                                          <p:spTgt spid="6149"/>
                                        </p:tgtEl>
                                        <p:attrNameLst>
                                          <p:attrName>ppt_x</p:attrName>
                                          <p:attrName>ppt_y</p:attrName>
                                        </p:attrNameLst>
                                      </p:cBhvr>
                                    </p:animMotion>
                                    <p:animEffect transition="out" filter="fade">
                                      <p:cBhvr>
                                        <p:cTn id="29" dur="1000"/>
                                        <p:tgtEl>
                                          <p:spTgt spid="6149"/>
                                        </p:tgtEl>
                                      </p:cBhvr>
                                    </p:animEffect>
                                    <p:set>
                                      <p:cBhvr>
                                        <p:cTn id="30"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31" restart="whenNotActive" fill="hold" evtFilter="cancelBubble" nodeType="interactiveSeq">
                <p:stCondLst>
                  <p:cond evt="onClick" delay="0">
                    <p:tgtEl>
                      <p:spTgt spid="615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52" presetClass="exit" presetSubtype="0" fill="hold" nodeType="clickEffect">
                                  <p:stCondLst>
                                    <p:cond delay="0"/>
                                  </p:stCondLst>
                                  <p:childTnLst>
                                    <p:animScale>
                                      <p:cBhvr>
                                        <p:cTn id="35"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6" dur="1000" accel="50000">
                                          <p:stCondLst>
                                            <p:cond delay="0"/>
                                          </p:stCondLst>
                                        </p:cTn>
                                        <p:tgtEl>
                                          <p:spTgt spid="6150"/>
                                        </p:tgtEl>
                                        <p:attrNameLst>
                                          <p:attrName>ppt_x</p:attrName>
                                          <p:attrName>ppt_y</p:attrName>
                                        </p:attrNameLst>
                                      </p:cBhvr>
                                    </p:animMotion>
                                    <p:animEffect transition="out" filter="fade">
                                      <p:cBhvr>
                                        <p:cTn id="37" dur="1000"/>
                                        <p:tgtEl>
                                          <p:spTgt spid="6150"/>
                                        </p:tgtEl>
                                      </p:cBhvr>
                                    </p:animEffect>
                                    <p:set>
                                      <p:cBhvr>
                                        <p:cTn id="38"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9" restart="whenNotActive" fill="hold" evtFilter="cancelBubble" nodeType="interactiveSeq">
                <p:stCondLst>
                  <p:cond evt="onClick" delay="0">
                    <p:tgtEl>
                      <p:spTgt spid="615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52" presetClass="exit" presetSubtype="0" fill="hold" nodeType="clickEffect">
                                  <p:stCondLst>
                                    <p:cond delay="0"/>
                                  </p:stCondLst>
                                  <p:childTnLst>
                                    <p:animScale>
                                      <p:cBhvr>
                                        <p:cTn id="43"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 dur="1000" accel="50000">
                                          <p:stCondLst>
                                            <p:cond delay="0"/>
                                          </p:stCondLst>
                                        </p:cTn>
                                        <p:tgtEl>
                                          <p:spTgt spid="6151"/>
                                        </p:tgtEl>
                                        <p:attrNameLst>
                                          <p:attrName>ppt_x</p:attrName>
                                          <p:attrName>ppt_y</p:attrName>
                                        </p:attrNameLst>
                                      </p:cBhvr>
                                    </p:animMotion>
                                    <p:animEffect transition="out" filter="fade">
                                      <p:cBhvr>
                                        <p:cTn id="45" dur="1000"/>
                                        <p:tgtEl>
                                          <p:spTgt spid="6151"/>
                                        </p:tgtEl>
                                      </p:cBhvr>
                                    </p:animEffect>
                                    <p:set>
                                      <p:cBhvr>
                                        <p:cTn id="46"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7" restart="whenNotActive" fill="hold" evtFilter="cancelBubble" nodeType="interactiveSeq">
                <p:stCondLst>
                  <p:cond evt="onClick" delay="0">
                    <p:tgtEl>
                      <p:spTgt spid="6152"/>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52" presetClass="exit" presetSubtype="0" fill="hold" nodeType="clickEffect">
                                  <p:stCondLst>
                                    <p:cond delay="0"/>
                                  </p:stCondLst>
                                  <p:childTnLst>
                                    <p:animScale>
                                      <p:cBhvr>
                                        <p:cTn id="51"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2" dur="1000" accel="50000">
                                          <p:stCondLst>
                                            <p:cond delay="0"/>
                                          </p:stCondLst>
                                        </p:cTn>
                                        <p:tgtEl>
                                          <p:spTgt spid="6152"/>
                                        </p:tgtEl>
                                        <p:attrNameLst>
                                          <p:attrName>ppt_x</p:attrName>
                                          <p:attrName>ppt_y</p:attrName>
                                        </p:attrNameLst>
                                      </p:cBhvr>
                                    </p:animMotion>
                                    <p:animEffect transition="out" filter="fade">
                                      <p:cBhvr>
                                        <p:cTn id="53" dur="1000"/>
                                        <p:tgtEl>
                                          <p:spTgt spid="6152"/>
                                        </p:tgtEl>
                                      </p:cBhvr>
                                    </p:animEffect>
                                    <p:set>
                                      <p:cBhvr>
                                        <p:cTn id="54"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5" restart="whenNotActive" fill="hold" evtFilter="cancelBubble" nodeType="interactiveSeq">
                <p:stCondLst>
                  <p:cond evt="onClick" delay="0">
                    <p:tgtEl>
                      <p:spTgt spid="615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52" presetClass="exit" presetSubtype="0" fill="hold" nodeType="clickEffect">
                                  <p:stCondLst>
                                    <p:cond delay="0"/>
                                  </p:stCondLst>
                                  <p:childTnLst>
                                    <p:animScale>
                                      <p:cBhvr>
                                        <p:cTn id="59"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0" dur="1000" accel="50000">
                                          <p:stCondLst>
                                            <p:cond delay="0"/>
                                          </p:stCondLst>
                                        </p:cTn>
                                        <p:tgtEl>
                                          <p:spTgt spid="6153"/>
                                        </p:tgtEl>
                                        <p:attrNameLst>
                                          <p:attrName>ppt_x</p:attrName>
                                          <p:attrName>ppt_y</p:attrName>
                                        </p:attrNameLst>
                                      </p:cBhvr>
                                    </p:animMotion>
                                    <p:animEffect transition="out" filter="fade">
                                      <p:cBhvr>
                                        <p:cTn id="61" dur="1000"/>
                                        <p:tgtEl>
                                          <p:spTgt spid="6153"/>
                                        </p:tgtEl>
                                      </p:cBhvr>
                                    </p:animEffect>
                                    <p:set>
                                      <p:cBhvr>
                                        <p:cTn id="62"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63" restart="whenNotActive" fill="hold" evtFilter="cancelBubble" nodeType="interactiveSeq">
                <p:stCondLst>
                  <p:cond evt="onClick" delay="0">
                    <p:tgtEl>
                      <p:spTgt spid="6154"/>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52" presetClass="exit" presetSubtype="0" fill="hold" nodeType="clickEffect">
                                  <p:stCondLst>
                                    <p:cond delay="0"/>
                                  </p:stCondLst>
                                  <p:childTnLst>
                                    <p:animScale>
                                      <p:cBhvr>
                                        <p:cTn id="67"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8" dur="1000" accel="50000">
                                          <p:stCondLst>
                                            <p:cond delay="0"/>
                                          </p:stCondLst>
                                        </p:cTn>
                                        <p:tgtEl>
                                          <p:spTgt spid="6154"/>
                                        </p:tgtEl>
                                        <p:attrNameLst>
                                          <p:attrName>ppt_x</p:attrName>
                                          <p:attrName>ppt_y</p:attrName>
                                        </p:attrNameLst>
                                      </p:cBhvr>
                                    </p:animMotion>
                                    <p:animEffect transition="out" filter="fade">
                                      <p:cBhvr>
                                        <p:cTn id="69" dur="1000"/>
                                        <p:tgtEl>
                                          <p:spTgt spid="6154"/>
                                        </p:tgtEl>
                                      </p:cBhvr>
                                    </p:animEffect>
                                    <p:set>
                                      <p:cBhvr>
                                        <p:cTn id="70"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audio>
              <p:cMediaNode vol="39394">
                <p:cTn id="71" repeatCount="2000"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6">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7">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8">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5" name="Ngôi nhà chung của chúng ta (Hình minh họa theo lời bài hát)">
            <a:hlinkClick r:id="" action="ppaction://media"/>
            <a:extLst>
              <a:ext uri="{FF2B5EF4-FFF2-40B4-BE49-F238E27FC236}">
                <a16:creationId xmlns:a16="http://schemas.microsoft.com/office/drawing/2014/main" id="{74F31A0D-1696-8310-89BE-2F4A207B597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11698" y="351431"/>
            <a:ext cx="10509504" cy="5512212"/>
          </a:xfrm>
          <a:prstGeom prst="rect">
            <a:avLst/>
          </a:prstGeom>
          <a:ln>
            <a:noFill/>
          </a:ln>
          <a:effectLst>
            <a:softEdge rad="112500"/>
          </a:effectLst>
        </p:spPr>
      </p:pic>
    </p:spTree>
    <p:extLst>
      <p:ext uri="{BB962C8B-B14F-4D97-AF65-F5344CB8AC3E}">
        <p14:creationId xmlns:p14="http://schemas.microsoft.com/office/powerpoint/2010/main" val="3776238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008" y="-235855"/>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1439789"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803958" y="2792186"/>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5198067"/>
            <a:ext cx="4259607" cy="4605932"/>
            <a:chOff x="7951111" y="4778078"/>
            <a:chExt cx="4259607"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7562690" y="5166499"/>
              <a:ext cx="3622030" cy="2845187"/>
            </a:xfrm>
            <a:prstGeom prst="rect">
              <a:avLst/>
            </a:prstGeom>
          </p:spPr>
        </p:pic>
      </p:grpSp>
      <p:sp>
        <p:nvSpPr>
          <p:cNvPr id="3" name="TextBox 2">
            <a:extLst>
              <a:ext uri="{FF2B5EF4-FFF2-40B4-BE49-F238E27FC236}">
                <a16:creationId xmlns:a16="http://schemas.microsoft.com/office/drawing/2014/main" id="{18462DF5-557F-EA8F-C4B8-BB2BFB166560}"/>
              </a:ext>
            </a:extLst>
          </p:cNvPr>
          <p:cNvSpPr txBox="1"/>
          <p:nvPr/>
        </p:nvSpPr>
        <p:spPr>
          <a:xfrm>
            <a:off x="1592140" y="1336464"/>
            <a:ext cx="9340758"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HẸN GẶP LẠI CÁC EM!</a:t>
            </a:r>
          </a:p>
        </p:txBody>
      </p:sp>
    </p:spTree>
    <p:extLst>
      <p:ext uri="{BB962C8B-B14F-4D97-AF65-F5344CB8AC3E}">
        <p14:creationId xmlns:p14="http://schemas.microsoft.com/office/powerpoint/2010/main" val="557887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6000" b="-16000"/>
          </a:stretch>
        </a:blipFill>
        <a:effectLst/>
      </p:bgPr>
    </p:bg>
    <p:spTree>
      <p:nvGrpSpPr>
        <p:cNvPr id="1" name=""/>
        <p:cNvGrpSpPr/>
        <p:nvPr/>
      </p:nvGrpSpPr>
      <p:grpSpPr>
        <a:xfrm>
          <a:off x="0" y="0"/>
          <a:ext cx="0" cy="0"/>
          <a:chOff x="0" y="0"/>
          <a:chExt cx="0" cy="0"/>
        </a:xfrm>
      </p:grpSpPr>
      <p:sp>
        <p:nvSpPr>
          <p:cNvPr id="8196" name="AutoShape 10">
            <a:hlinkClick r:id="rId8" action="ppaction://hlinksldjump" highlightClick="1"/>
            <a:extLst>
              <a:ext uri="{FF2B5EF4-FFF2-40B4-BE49-F238E27FC236}">
                <a16:creationId xmlns:a16="http://schemas.microsoft.com/office/drawing/2014/main" id="{31AD896D-21D6-1F1C-6677-9F5694B7261C}"/>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8197" name="Picture 15">
            <a:extLst>
              <a:ext uri="{FF2B5EF4-FFF2-40B4-BE49-F238E27FC236}">
                <a16:creationId xmlns:a16="http://schemas.microsoft.com/office/drawing/2014/main" id="{15DD6F12-9499-D544-F151-1C06DA28C5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23735" y="4485045"/>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E5CEF2C-7468-84BD-0146-07BC47706543}"/>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sp>
        <p:nvSpPr>
          <p:cNvPr id="5" name="Snip Diagonal Corner Rectangle 3">
            <a:extLst>
              <a:ext uri="{FF2B5EF4-FFF2-40B4-BE49-F238E27FC236}">
                <a16:creationId xmlns:a16="http://schemas.microsoft.com/office/drawing/2014/main" id="{DBE4C895-9531-8FB4-C1CC-675964FA7313}"/>
              </a:ext>
            </a:extLst>
          </p:cNvPr>
          <p:cNvSpPr/>
          <p:nvPr/>
        </p:nvSpPr>
        <p:spPr>
          <a:xfrm>
            <a:off x="127819" y="199869"/>
            <a:ext cx="12064181"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3200" b="1" kern="0" dirty="0">
                <a:solidFill>
                  <a:srgbClr val="0070C0"/>
                </a:solidFill>
                <a:latin typeface="Times New Roman" panose="02020603050405020304" pitchFamily="18" charset="0"/>
                <a:ea typeface="Times New Roman" panose="02020603050405020304" pitchFamily="18" charset="0"/>
              </a:rPr>
              <a:t>Câu </a:t>
            </a:r>
            <a:r>
              <a:rPr lang="en-US" sz="3200" b="1" kern="0" dirty="0">
                <a:solidFill>
                  <a:srgbClr val="0070C0"/>
                </a:solidFill>
                <a:latin typeface="Times New Roman" panose="02020603050405020304" pitchFamily="18" charset="0"/>
                <a:ea typeface="Times New Roman" panose="02020603050405020304" pitchFamily="18" charset="0"/>
              </a:rPr>
              <a:t>1</a:t>
            </a:r>
            <a:r>
              <a:rPr lang="vi-VN" sz="3200" b="1" kern="0" dirty="0">
                <a:solidFill>
                  <a:srgbClr val="0070C0"/>
                </a:solidFill>
                <a:latin typeface="Times New Roman" panose="02020603050405020304" pitchFamily="18" charset="0"/>
                <a:ea typeface="Times New Roman" panose="02020603050405020304" pitchFamily="18" charset="0"/>
              </a:rPr>
              <a:t>: </a:t>
            </a:r>
            <a:r>
              <a:rPr lang="en-US" sz="3200" b="1" i="1" kern="0" dirty="0" err="1">
                <a:solidFill>
                  <a:srgbClr val="0070C0"/>
                </a:solidFill>
                <a:latin typeface="Times New Roman" panose="02020603050405020304" pitchFamily="18" charset="0"/>
                <a:ea typeface="Times New Roman" panose="02020603050405020304" pitchFamily="18" charset="0"/>
              </a:rPr>
              <a:t>Trong</a:t>
            </a:r>
            <a:r>
              <a:rPr lang="en-US" sz="3200" b="1" i="1" kern="0" dirty="0">
                <a:solidFill>
                  <a:srgbClr val="0070C0"/>
                </a:solidFill>
                <a:latin typeface="Times New Roman" panose="02020603050405020304" pitchFamily="18" charset="0"/>
                <a:ea typeface="Times New Roman" panose="02020603050405020304" pitchFamily="18" charset="0"/>
              </a:rPr>
              <a:t> </a:t>
            </a:r>
            <a:r>
              <a:rPr lang="en-US" sz="3200" b="1" i="1" kern="0" dirty="0" err="1">
                <a:solidFill>
                  <a:srgbClr val="0070C0"/>
                </a:solidFill>
                <a:latin typeface="Times New Roman" panose="02020603050405020304" pitchFamily="18" charset="0"/>
                <a:ea typeface="Times New Roman" panose="02020603050405020304" pitchFamily="18" charset="0"/>
              </a:rPr>
              <a:t>văn</a:t>
            </a:r>
            <a:r>
              <a:rPr lang="en-US" sz="3200" b="1" i="1" kern="0" dirty="0">
                <a:solidFill>
                  <a:srgbClr val="0070C0"/>
                </a:solidFill>
                <a:latin typeface="Times New Roman" panose="02020603050405020304" pitchFamily="18" charset="0"/>
                <a:ea typeface="Times New Roman" panose="02020603050405020304" pitchFamily="18" charset="0"/>
              </a:rPr>
              <a:t> </a:t>
            </a:r>
            <a:r>
              <a:rPr lang="en-US" sz="3200" b="1" i="1" kern="0" dirty="0" err="1">
                <a:solidFill>
                  <a:srgbClr val="0070C0"/>
                </a:solidFill>
                <a:latin typeface="Times New Roman" panose="02020603050405020304" pitchFamily="18" charset="0"/>
                <a:ea typeface="Times New Roman" panose="02020603050405020304" pitchFamily="18" charset="0"/>
              </a:rPr>
              <a:t>bản</a:t>
            </a:r>
            <a:r>
              <a:rPr lang="en-US" sz="3200" b="1" i="1" kern="0" dirty="0">
                <a:solidFill>
                  <a:srgbClr val="0070C0"/>
                </a:solidFill>
                <a:latin typeface="Times New Roman" panose="02020603050405020304" pitchFamily="18" charset="0"/>
                <a:ea typeface="Times New Roman" panose="02020603050405020304" pitchFamily="18" charset="0"/>
              </a:rPr>
              <a:t> </a:t>
            </a:r>
            <a:r>
              <a:rPr lang="en-US" sz="3200" b="1" i="1" kern="0" dirty="0" err="1">
                <a:solidFill>
                  <a:srgbClr val="0070C0"/>
                </a:solidFill>
                <a:latin typeface="Times New Roman" panose="02020603050405020304" pitchFamily="18" charset="0"/>
                <a:ea typeface="Times New Roman" panose="02020603050405020304" pitchFamily="18" charset="0"/>
              </a:rPr>
              <a:t>thông</a:t>
            </a:r>
            <a:r>
              <a:rPr lang="en-US" sz="3200" b="1" i="1" kern="0" dirty="0">
                <a:solidFill>
                  <a:srgbClr val="0070C0"/>
                </a:solidFill>
                <a:latin typeface="Times New Roman" panose="02020603050405020304" pitchFamily="18" charset="0"/>
                <a:ea typeface="Times New Roman" panose="02020603050405020304" pitchFamily="18" charset="0"/>
              </a:rPr>
              <a:t> tin, </a:t>
            </a:r>
            <a:r>
              <a:rPr lang="en-US" sz="3200" b="1" i="1" kern="0" dirty="0" err="1">
                <a:solidFill>
                  <a:srgbClr val="0070C0"/>
                </a:solidFill>
                <a:latin typeface="Times New Roman" panose="02020603050405020304" pitchFamily="18" charset="0"/>
                <a:ea typeface="Times New Roman" panose="02020603050405020304" pitchFamily="18" charset="0"/>
              </a:rPr>
              <a:t>s</a:t>
            </a:r>
            <a:r>
              <a:rPr lang="en-US" sz="3200" b="1" i="1" dirty="0" err="1">
                <a:solidFill>
                  <a:srgbClr val="0070C0"/>
                </a:solidFill>
                <a:latin typeface="Times New Roman" panose="02020603050405020304" pitchFamily="18" charset="0"/>
                <a:cs typeface="Times New Roman" panose="02020603050405020304" pitchFamily="18" charset="0"/>
              </a:rPr>
              <a:t>ơ</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đồ</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kí</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hiệu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tranh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ảnh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bảng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biểu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được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gọi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chung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là</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gì</a:t>
            </a:r>
            <a:r>
              <a:rPr lang="en-US" sz="3200" b="1" i="1" dirty="0">
                <a:solidFill>
                  <a:srgbClr val="0070C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50DF10FA-5B33-8E5F-A6EA-31CB1029D33E}"/>
              </a:ext>
            </a:extLst>
          </p:cNvPr>
          <p:cNvSpPr/>
          <p:nvPr/>
        </p:nvSpPr>
        <p:spPr>
          <a:xfrm>
            <a:off x="996623" y="1960850"/>
            <a:ext cx="5020395" cy="113523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ngữ</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F89A1DA-BC93-E483-82F7-F9678A4A42C3}"/>
              </a:ext>
            </a:extLst>
          </p:cNvPr>
          <p:cNvSpPr/>
          <p:nvPr/>
        </p:nvSpPr>
        <p:spPr>
          <a:xfrm>
            <a:off x="6130615" y="1953534"/>
            <a:ext cx="4906798" cy="113104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en-US" sz="3200" dirty="0" err="1">
                <a:solidFill>
                  <a:prstClr val="black"/>
                </a:solidFill>
                <a:latin typeface="Times New Roman" panose="02020603050405020304" pitchFamily="18" charset="0"/>
              </a:rPr>
              <a:t>Phương</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tiện</a:t>
            </a:r>
            <a:r>
              <a:rPr lang="en-US" sz="3200" dirty="0">
                <a:solidFill>
                  <a:prstClr val="black"/>
                </a:solidFill>
                <a:latin typeface="Times New Roman" panose="02020603050405020304" pitchFamily="18" charset="0"/>
              </a:rPr>
              <a:t> phi </a:t>
            </a:r>
            <a:r>
              <a:rPr lang="en-US" sz="3200" dirty="0" err="1">
                <a:solidFill>
                  <a:prstClr val="black"/>
                </a:solidFill>
                <a:latin typeface="Times New Roman" panose="02020603050405020304" pitchFamily="18" charset="0"/>
              </a:rPr>
              <a:t>ngôn</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ngữ</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8" name="Rectangle 7">
            <a:extLst>
              <a:ext uri="{FF2B5EF4-FFF2-40B4-BE49-F238E27FC236}">
                <a16:creationId xmlns:a16="http://schemas.microsoft.com/office/drawing/2014/main" id="{52C178B8-A6F3-6D1B-CB7F-4C0C94177D07}"/>
              </a:ext>
            </a:extLst>
          </p:cNvPr>
          <p:cNvSpPr/>
          <p:nvPr/>
        </p:nvSpPr>
        <p:spPr>
          <a:xfrm>
            <a:off x="996623" y="3366397"/>
            <a:ext cx="5020395" cy="111864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200" noProof="0" dirty="0" err="1">
                <a:solidFill>
                  <a:prstClr val="black"/>
                </a:solidFill>
                <a:latin typeface="Times New Roman" panose="02020603050405020304" pitchFamily="18" charset="0"/>
                <a:cs typeface="Times New Roman" panose="02020603050405020304" pitchFamily="18" charset="0"/>
              </a:rPr>
              <a:t>Phương</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tiện</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giao</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tiếp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B0178EF-A36B-0090-94AB-598E2C829A02}"/>
              </a:ext>
            </a:extLst>
          </p:cNvPr>
          <p:cNvSpPr/>
          <p:nvPr/>
        </p:nvSpPr>
        <p:spPr>
          <a:xfrm>
            <a:off x="6130615" y="3414805"/>
            <a:ext cx="4906798" cy="110936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kết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A4E786B-9711-895B-1C64-6A82555E01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2125387"/>
            <a:ext cx="805722" cy="708059"/>
          </a:xfrm>
          <a:prstGeom prst="rect">
            <a:avLst/>
          </a:prstGeom>
        </p:spPr>
      </p:pic>
      <p:pic>
        <p:nvPicPr>
          <p:cNvPr id="11" name="Picture 10">
            <a:extLst>
              <a:ext uri="{FF2B5EF4-FFF2-40B4-BE49-F238E27FC236}">
                <a16:creationId xmlns:a16="http://schemas.microsoft.com/office/drawing/2014/main" id="{6264D3E7-2CEB-755F-902C-586DEEAC7BD8}"/>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5097" y="3618995"/>
            <a:ext cx="804536" cy="704088"/>
          </a:xfrm>
          <a:prstGeom prst="rect">
            <a:avLst/>
          </a:prstGeom>
        </p:spPr>
      </p:pic>
      <p:pic>
        <p:nvPicPr>
          <p:cNvPr id="12" name="Picture 11">
            <a:extLst>
              <a:ext uri="{FF2B5EF4-FFF2-40B4-BE49-F238E27FC236}">
                <a16:creationId xmlns:a16="http://schemas.microsoft.com/office/drawing/2014/main" id="{A8C27E58-B1F0-FBBC-4E6E-5D74B78017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78195" y="3615886"/>
            <a:ext cx="804742" cy="707197"/>
          </a:xfrm>
          <a:prstGeom prst="rect">
            <a:avLst/>
          </a:prstGeom>
        </p:spPr>
      </p:pic>
      <p:pic>
        <p:nvPicPr>
          <p:cNvPr id="13" name="Picture 12">
            <a:extLst>
              <a:ext uri="{FF2B5EF4-FFF2-40B4-BE49-F238E27FC236}">
                <a16:creationId xmlns:a16="http://schemas.microsoft.com/office/drawing/2014/main" id="{1B055AE0-EE84-349A-B9B7-99C8945FD9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pic>
        <p:nvPicPr>
          <p:cNvPr id="4" name="Intro Music">
            <a:hlinkClick r:id="" action="ppaction://media"/>
            <a:extLst>
              <a:ext uri="{FF2B5EF4-FFF2-40B4-BE49-F238E27FC236}">
                <a16:creationId xmlns:a16="http://schemas.microsoft.com/office/drawing/2014/main" id="{9504A1EA-9A33-AFBE-7871-E694A979D84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1044" y="-855116"/>
            <a:ext cx="731045" cy="7310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3"/>
                                        </p:tgtEl>
                                        <p:attrNameLst>
                                          <p:attrName>r</p:attrName>
                                        </p:attrNameLst>
                                      </p:cBhvr>
                                    </p:animRot>
                                  </p:childTnLst>
                                </p:cTn>
                              </p:par>
                            </p:childTnLst>
                          </p:cTn>
                        </p:par>
                        <p:par>
                          <p:cTn id="27" fill="hold">
                            <p:stCondLst>
                              <p:cond delay="2500"/>
                            </p:stCondLst>
                            <p:childTnLst>
                              <p:par>
                                <p:cTn id="28" presetID="1" presetClass="mediacall" presetSubtype="0" fill="hold" nodeType="afterEffect">
                                  <p:stCondLst>
                                    <p:cond delay="0"/>
                                  </p:stCondLst>
                                  <p:childTnLst>
                                    <p:cmd type="call" cmd="playFrom(0.0)">
                                      <p:cBhvr>
                                        <p:cTn id="29" dur="9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50" fill="hold"/>
                                        <p:tgtEl>
                                          <p:spTgt spid="10"/>
                                        </p:tgtEl>
                                        <p:attrNameLst>
                                          <p:attrName>ppt_w</p:attrName>
                                        </p:attrNameLst>
                                      </p:cBhvr>
                                      <p:tavLst>
                                        <p:tav tm="0">
                                          <p:val>
                                            <p:strVal val="4*#ppt_w"/>
                                          </p:val>
                                        </p:tav>
                                        <p:tav tm="100000">
                                          <p:val>
                                            <p:strVal val="#ppt_w"/>
                                          </p:val>
                                        </p:tav>
                                      </p:tavLst>
                                    </p:anim>
                                    <p:anim calcmode="lin" valueType="num">
                                      <p:cBhvr>
                                        <p:cTn id="4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7"/>
                                        </p:tgtEl>
                                        <p:attrNameLst>
                                          <p:attrName>fillcolor</p:attrName>
                                        </p:attrNameLst>
                                      </p:cBhvr>
                                      <p:to>
                                        <a:srgbClr val="FFF2CC"/>
                                      </p:to>
                                    </p:animClr>
                                    <p:set>
                                      <p:cBhvr>
                                        <p:cTn id="50" dur="250" fill="hold"/>
                                        <p:tgtEl>
                                          <p:spTgt spid="7"/>
                                        </p:tgtEl>
                                        <p:attrNameLst>
                                          <p:attrName>fill.type</p:attrName>
                                        </p:attrNameLst>
                                      </p:cBhvr>
                                      <p:to>
                                        <p:strVal val="solid"/>
                                      </p:to>
                                    </p:set>
                                    <p:set>
                                      <p:cBhvr>
                                        <p:cTn id="51" dur="250" fill="hold"/>
                                        <p:tgtEl>
                                          <p:spTgt spid="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Check mark.wav"/>
                                        </p:tgtEl>
                                      </p:cMediaNode>
                                    </p:audio>
                                  </p:subTnLst>
                                </p:cTn>
                              </p:par>
                              <p:par>
                                <p:cTn id="56" presetID="1" presetClass="emph" presetSubtype="2" fill="hold" nodeType="withEffect">
                                  <p:stCondLst>
                                    <p:cond delay="1000"/>
                                  </p:stCondLst>
                                  <p:childTnLst>
                                    <p:animClr clrSpc="rgb" dir="cw">
                                      <p:cBhvr>
                                        <p:cTn id="57" dur="250" fill="hold"/>
                                        <p:tgtEl>
                                          <p:spTgt spid="7"/>
                                        </p:tgtEl>
                                        <p:attrNameLst>
                                          <p:attrName>fillcolor</p:attrName>
                                        </p:attrNameLst>
                                      </p:cBhvr>
                                      <p:to>
                                        <a:srgbClr val="00B050"/>
                                      </p:to>
                                    </p:animClr>
                                    <p:set>
                                      <p:cBhvr>
                                        <p:cTn id="58" dur="250" fill="hold"/>
                                        <p:tgtEl>
                                          <p:spTgt spid="7"/>
                                        </p:tgtEl>
                                        <p:attrNameLst>
                                          <p:attrName>fill.type</p:attrName>
                                        </p:attrNameLst>
                                      </p:cBhvr>
                                      <p:to>
                                        <p:strVal val="solid"/>
                                      </p:to>
                                    </p:set>
                                    <p:set>
                                      <p:cBhvr>
                                        <p:cTn id="5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8"/>
                                        </p:tgtEl>
                                        <p:attrNameLst>
                                          <p:attrName>fillcolor</p:attrName>
                                        </p:attrNameLst>
                                      </p:cBhvr>
                                      <p:to>
                                        <a:srgbClr val="FFF2CC"/>
                                      </p:to>
                                    </p:animClr>
                                    <p:set>
                                      <p:cBhvr>
                                        <p:cTn id="65" dur="250" fill="hold"/>
                                        <p:tgtEl>
                                          <p:spTgt spid="8"/>
                                        </p:tgtEl>
                                        <p:attrNameLst>
                                          <p:attrName>fill.type</p:attrName>
                                        </p:attrNameLst>
                                      </p:cBhvr>
                                      <p:to>
                                        <p:strVal val="solid"/>
                                      </p:to>
                                    </p:set>
                                    <p:set>
                                      <p:cBhvr>
                                        <p:cTn id="66" dur="250" fill="hold"/>
                                        <p:tgtEl>
                                          <p:spTgt spid="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1"/>
                                        </p:tgtEl>
                                        <p:attrNameLst>
                                          <p:attrName>style.visibility</p:attrName>
                                        </p:attrNameLst>
                                      </p:cBhvr>
                                      <p:to>
                                        <p:strVal val="visible"/>
                                      </p:to>
                                    </p:set>
                                    <p:anim calcmode="lin" valueType="num">
                                      <p:cBhvr>
                                        <p:cTn id="69" dur="250" fill="hold"/>
                                        <p:tgtEl>
                                          <p:spTgt spid="11"/>
                                        </p:tgtEl>
                                        <p:attrNameLst>
                                          <p:attrName>ppt_w</p:attrName>
                                        </p:attrNameLst>
                                      </p:cBhvr>
                                      <p:tavLst>
                                        <p:tav tm="0">
                                          <p:val>
                                            <p:strVal val="4*#ppt_w"/>
                                          </p:val>
                                        </p:tav>
                                        <p:tav tm="100000">
                                          <p:val>
                                            <p:strVal val="#ppt_w"/>
                                          </p:val>
                                        </p:tav>
                                      </p:tavLst>
                                    </p:anim>
                                    <p:anim calcmode="lin" valueType="num">
                                      <p:cBhvr>
                                        <p:cTn id="7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8"/>
                                        </p:tgtEl>
                                        <p:attrNameLst>
                                          <p:attrName>fillcolor</p:attrName>
                                        </p:attrNameLst>
                                      </p:cBhvr>
                                      <p:to>
                                        <a:srgbClr val="FFFF00"/>
                                      </p:to>
                                    </p:animClr>
                                    <p:set>
                                      <p:cBhvr>
                                        <p:cTn id="73" dur="250" fill="hold"/>
                                        <p:tgtEl>
                                          <p:spTgt spid="8"/>
                                        </p:tgtEl>
                                        <p:attrNameLst>
                                          <p:attrName>fill.type</p:attrName>
                                        </p:attrNameLst>
                                      </p:cBhvr>
                                      <p:to>
                                        <p:strVal val="solid"/>
                                      </p:to>
                                    </p:set>
                                    <p:set>
                                      <p:cBhvr>
                                        <p:cTn id="7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9"/>
                                        </p:tgtEl>
                                        <p:attrNameLst>
                                          <p:attrName>fillcolor</p:attrName>
                                        </p:attrNameLst>
                                      </p:cBhvr>
                                      <p:to>
                                        <a:srgbClr val="FFF2CC"/>
                                      </p:to>
                                    </p:animClr>
                                    <p:set>
                                      <p:cBhvr>
                                        <p:cTn id="80" dur="250" fill="hold"/>
                                        <p:tgtEl>
                                          <p:spTgt spid="9"/>
                                        </p:tgtEl>
                                        <p:attrNameLst>
                                          <p:attrName>fill.type</p:attrName>
                                        </p:attrNameLst>
                                      </p:cBhvr>
                                      <p:to>
                                        <p:strVal val="solid"/>
                                      </p:to>
                                    </p:set>
                                    <p:set>
                                      <p:cBhvr>
                                        <p:cTn id="81" dur="250" fill="hold"/>
                                        <p:tgtEl>
                                          <p:spTgt spid="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9"/>
                                        </p:tgtEl>
                                        <p:attrNameLst>
                                          <p:attrName>fillcolor</p:attrName>
                                        </p:attrNameLst>
                                      </p:cBhvr>
                                      <p:to>
                                        <a:srgbClr val="FFFF00"/>
                                      </p:to>
                                    </p:animClr>
                                    <p:set>
                                      <p:cBhvr>
                                        <p:cTn id="88" dur="250" fill="hold"/>
                                        <p:tgtEl>
                                          <p:spTgt spid="9"/>
                                        </p:tgtEl>
                                        <p:attrNameLst>
                                          <p:attrName>fill.type</p:attrName>
                                        </p:attrNameLst>
                                      </p:cBhvr>
                                      <p:to>
                                        <p:strVal val="solid"/>
                                      </p:to>
                                    </p:set>
                                    <p:set>
                                      <p:cBhvr>
                                        <p:cTn id="8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audio>
              <p:cMediaNode vol="12121">
                <p:cTn id="90" repeatCount="2000"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9218" name="AutoShape 10">
            <a:hlinkClick r:id="rId8" action="ppaction://hlinksldjump" highlightClick="1"/>
            <a:extLst>
              <a:ext uri="{FF2B5EF4-FFF2-40B4-BE49-F238E27FC236}">
                <a16:creationId xmlns:a16="http://schemas.microsoft.com/office/drawing/2014/main" id="{C5FF7799-F92C-77C8-F24C-26635DABB25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B890BB50-BF1B-D6F4-826D-FDC740FA6C7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76132" y="4847620"/>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3">
            <a:extLst>
              <a:ext uri="{FF2B5EF4-FFF2-40B4-BE49-F238E27FC236}">
                <a16:creationId xmlns:a16="http://schemas.microsoft.com/office/drawing/2014/main" id="{056BD9B7-A42A-3F1A-44A0-FEFE99C2C5DE}"/>
              </a:ext>
            </a:extLst>
          </p:cNvPr>
          <p:cNvSpPr/>
          <p:nvPr/>
        </p:nvSpPr>
        <p:spPr>
          <a:xfrm>
            <a:off x="167148" y="199869"/>
            <a:ext cx="11936362" cy="1604597"/>
          </a:xfrm>
          <a:prstGeom prst="snip2DiagRect">
            <a:avLst/>
          </a:prstGeom>
          <a:solidFill>
            <a:sysClr val="window" lastClr="FFFFFF"/>
          </a:solidFill>
          <a:ln w="38100" cap="flat" cmpd="sng" algn="ctr">
            <a:solidFill>
              <a:srgbClr val="262626"/>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Câu </a:t>
            </a:r>
            <a:r>
              <a:rPr lang="en-US" sz="3200" b="1" kern="0" noProof="0" dirty="0">
                <a:solidFill>
                  <a:srgbClr val="0070C0"/>
                </a:solidFill>
                <a:latin typeface="Times New Roman" panose="02020603050405020304" pitchFamily="18" charset="0"/>
                <a:ea typeface="Times New Roman" panose="02020603050405020304" pitchFamily="18" charset="0"/>
              </a:rPr>
              <a:t>2</a:t>
            </a: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Bên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cạnh</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việc</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triển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khai</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theo</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quan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hệ</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thời</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gian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văn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bản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thông</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tin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còn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được</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triển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khai</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theo</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quan</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hệ</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nào</a:t>
            </a:r>
            <a:r>
              <a:rPr kumimoji="0" lang="en-US" sz="3200" b="1" i="1"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DC228A53-F4A4-7792-160F-A26676EEDBBD}"/>
              </a:ext>
            </a:extLst>
          </p:cNvPr>
          <p:cNvSpPr/>
          <p:nvPr/>
        </p:nvSpPr>
        <p:spPr>
          <a:xfrm>
            <a:off x="832636" y="1949346"/>
            <a:ext cx="5184382" cy="1060554"/>
          </a:xfrm>
          <a:prstGeom prst="rect">
            <a:avLst/>
          </a:prstGeom>
          <a:solidFill>
            <a:sysClr val="window" lastClr="FFFFFF"/>
          </a:solidFill>
          <a:ln w="57150" cap="flat" cmpd="sng" algn="ctr">
            <a:solidFill>
              <a:srgbClr val="262626"/>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endParaRPr kumimoji="0" lang="en-US" sz="32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 name="Rectangle 3">
            <a:extLst>
              <a:ext uri="{FF2B5EF4-FFF2-40B4-BE49-F238E27FC236}">
                <a16:creationId xmlns:a16="http://schemas.microsoft.com/office/drawing/2014/main" id="{067C67CF-5235-B518-8A20-5194AAB21D35}"/>
              </a:ext>
            </a:extLst>
          </p:cNvPr>
          <p:cNvSpPr/>
          <p:nvPr/>
        </p:nvSpPr>
        <p:spPr>
          <a:xfrm>
            <a:off x="6130615" y="1953535"/>
            <a:ext cx="4906798" cy="1036822"/>
          </a:xfrm>
          <a:prstGeom prst="rect">
            <a:avLst/>
          </a:prstGeom>
          <a:solidFill>
            <a:sysClr val="window" lastClr="FFFFFF"/>
          </a:solidFill>
          <a:ln w="57150" cap="flat" cmpd="sng" algn="ctr">
            <a:solidFill>
              <a:srgbClr val="262626"/>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B.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Quan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hệ</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điều</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kiện</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7" name="Rectangle 6">
            <a:extLst>
              <a:ext uri="{FF2B5EF4-FFF2-40B4-BE49-F238E27FC236}">
                <a16:creationId xmlns:a16="http://schemas.microsoft.com/office/drawing/2014/main" id="{07F1DB83-9EB4-8EC2-7934-BE11A33DE573}"/>
              </a:ext>
            </a:extLst>
          </p:cNvPr>
          <p:cNvSpPr/>
          <p:nvPr/>
        </p:nvSpPr>
        <p:spPr>
          <a:xfrm>
            <a:off x="841572" y="3223926"/>
            <a:ext cx="5184382" cy="1056722"/>
          </a:xfrm>
          <a:prstGeom prst="rect">
            <a:avLst/>
          </a:prstGeom>
          <a:solidFill>
            <a:sysClr val="window" lastClr="FFFFFF"/>
          </a:solidFill>
          <a:ln w="57150" cap="flat" cmpd="sng" algn="ctr">
            <a:solidFill>
              <a:srgbClr val="262626"/>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Quan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hệ</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quả</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Rectangle 7">
            <a:extLst>
              <a:ext uri="{FF2B5EF4-FFF2-40B4-BE49-F238E27FC236}">
                <a16:creationId xmlns:a16="http://schemas.microsoft.com/office/drawing/2014/main" id="{B2067703-C171-A273-18AF-3350813F10C2}"/>
              </a:ext>
            </a:extLst>
          </p:cNvPr>
          <p:cNvSpPr/>
          <p:nvPr/>
        </p:nvSpPr>
        <p:spPr>
          <a:xfrm>
            <a:off x="6166048" y="3205267"/>
            <a:ext cx="4906798" cy="1056721"/>
          </a:xfrm>
          <a:prstGeom prst="rect">
            <a:avLst/>
          </a:prstGeom>
          <a:solidFill>
            <a:sysClr val="window" lastClr="FFFFFF"/>
          </a:solidFill>
          <a:ln w="57150" cap="flat" cmpd="sng" algn="ctr">
            <a:solidFill>
              <a:srgbClr val="262626"/>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mn-cs"/>
              </a:rPr>
              <a:t>D.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mn-cs"/>
              </a:rPr>
              <a:t>Quan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mn-cs"/>
              </a:rPr>
              <a:t>hệ</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mn-cs"/>
              </a:rPr>
              <a:t>giả</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mn-cs"/>
              </a:rPr>
              <a:t>định</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mn-cs"/>
            </a:endParaRPr>
          </a:p>
        </p:txBody>
      </p:sp>
      <p:pic>
        <p:nvPicPr>
          <p:cNvPr id="9" name="Picture 8">
            <a:extLst>
              <a:ext uri="{FF2B5EF4-FFF2-40B4-BE49-F238E27FC236}">
                <a16:creationId xmlns:a16="http://schemas.microsoft.com/office/drawing/2014/main" id="{A7C96965-1F6C-A981-E78D-81CBD24542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1596" y="2121613"/>
            <a:ext cx="805722" cy="708059"/>
          </a:xfrm>
          <a:prstGeom prst="rect">
            <a:avLst/>
          </a:prstGeom>
        </p:spPr>
      </p:pic>
      <p:pic>
        <p:nvPicPr>
          <p:cNvPr id="10" name="Picture 9">
            <a:extLst>
              <a:ext uri="{FF2B5EF4-FFF2-40B4-BE49-F238E27FC236}">
                <a16:creationId xmlns:a16="http://schemas.microsoft.com/office/drawing/2014/main" id="{8714ABD4-0DD3-EABD-4655-74675E1066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1596" y="3429000"/>
            <a:ext cx="804536" cy="643628"/>
          </a:xfrm>
          <a:prstGeom prst="rect">
            <a:avLst/>
          </a:prstGeom>
        </p:spPr>
      </p:pic>
      <p:pic>
        <p:nvPicPr>
          <p:cNvPr id="11" name="Picture 10">
            <a:extLst>
              <a:ext uri="{FF2B5EF4-FFF2-40B4-BE49-F238E27FC236}">
                <a16:creationId xmlns:a16="http://schemas.microsoft.com/office/drawing/2014/main" id="{00CE6F9B-A05D-7894-EEFB-64DF575B37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7029" y="3339881"/>
            <a:ext cx="804742" cy="707197"/>
          </a:xfrm>
          <a:prstGeom prst="rect">
            <a:avLst/>
          </a:prstGeom>
        </p:spPr>
      </p:pic>
      <p:pic>
        <p:nvPicPr>
          <p:cNvPr id="12" name="Picture 11">
            <a:extLst>
              <a:ext uri="{FF2B5EF4-FFF2-40B4-BE49-F238E27FC236}">
                <a16:creationId xmlns:a16="http://schemas.microsoft.com/office/drawing/2014/main" id="{CA86FBEB-56B4-3B45-92F7-5F32C57827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3104" y="2182970"/>
            <a:ext cx="732592" cy="643793"/>
          </a:xfrm>
          <a:prstGeom prst="rect">
            <a:avLst/>
          </a:prstGeom>
        </p:spPr>
      </p:pic>
      <p:pic>
        <p:nvPicPr>
          <p:cNvPr id="5" name="Intro Music">
            <a:hlinkClick r:id="" action="ppaction://media"/>
            <a:extLst>
              <a:ext uri="{FF2B5EF4-FFF2-40B4-BE49-F238E27FC236}">
                <a16:creationId xmlns:a16="http://schemas.microsoft.com/office/drawing/2014/main" id="{C4AC2DA9-446D-88B7-AD4D-F0E225CB7EC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1044" y="-855116"/>
            <a:ext cx="731045" cy="7310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 presetClass="mediacall" presetSubtype="0" fill="hold" nodeType="afterEffect">
                                  <p:stCondLst>
                                    <p:cond delay="0"/>
                                  </p:stCondLst>
                                  <p:childTnLst>
                                    <p:cmd type="call" cmd="playFrom(0.0)">
                                      <p:cBhvr>
                                        <p:cTn id="32" dur="92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3"/>
                                        </p:tgtEl>
                                        <p:attrNameLst>
                                          <p:attrName>fillcolor</p:attrName>
                                        </p:attrNameLst>
                                      </p:cBhvr>
                                      <p:to>
                                        <a:srgbClr val="FFF2CC"/>
                                      </p:to>
                                    </p:animClr>
                                    <p:set>
                                      <p:cBhvr>
                                        <p:cTn id="38" dur="250" fill="hold"/>
                                        <p:tgtEl>
                                          <p:spTgt spid="3"/>
                                        </p:tgtEl>
                                        <p:attrNameLst>
                                          <p:attrName>fill.type</p:attrName>
                                        </p:attrNameLst>
                                      </p:cBhvr>
                                      <p:to>
                                        <p:strVal val="solid"/>
                                      </p:to>
                                    </p:set>
                                    <p:set>
                                      <p:cBhvr>
                                        <p:cTn id="39" dur="250" fill="hold"/>
                                        <p:tgtEl>
                                          <p:spTgt spid="3"/>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Wrong Buzzer.wav"/>
                                        </p:tgtEl>
                                      </p:cMediaNode>
                                    </p:audio>
                                  </p:subTnLst>
                                </p:cTn>
                              </p:par>
                              <p:par>
                                <p:cTn id="44" presetID="1" presetClass="emph" presetSubtype="2" fill="hold" nodeType="withEffect">
                                  <p:stCondLst>
                                    <p:cond delay="1000"/>
                                  </p:stCondLst>
                                  <p:childTnLst>
                                    <p:animClr clrSpc="rgb" dir="cw">
                                      <p:cBhvr>
                                        <p:cTn id="45" dur="250" fill="hold"/>
                                        <p:tgtEl>
                                          <p:spTgt spid="3"/>
                                        </p:tgtEl>
                                        <p:attrNameLst>
                                          <p:attrName>fillcolor</p:attrName>
                                        </p:attrNameLst>
                                      </p:cBhvr>
                                      <p:to>
                                        <a:srgbClr val="FFFF0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4"/>
                                        </p:tgtEl>
                                        <p:attrNameLst>
                                          <p:attrName>fillcolor</p:attrName>
                                        </p:attrNameLst>
                                      </p:cBhvr>
                                      <p:to>
                                        <a:srgbClr val="FFF2CC"/>
                                      </p:to>
                                    </p:animClr>
                                    <p:set>
                                      <p:cBhvr>
                                        <p:cTn id="53" dur="250" fill="hold"/>
                                        <p:tgtEl>
                                          <p:spTgt spid="4"/>
                                        </p:tgtEl>
                                        <p:attrNameLst>
                                          <p:attrName>fill.type</p:attrName>
                                        </p:attrNameLst>
                                      </p:cBhvr>
                                      <p:to>
                                        <p:strVal val="solid"/>
                                      </p:to>
                                    </p:set>
                                    <p:set>
                                      <p:cBhvr>
                                        <p:cTn id="54" dur="250" fill="hold"/>
                                        <p:tgtEl>
                                          <p:spTgt spid="4"/>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4"/>
                                        </p:tgtEl>
                                        <p:attrNameLst>
                                          <p:attrName>fillcolor</p:attrName>
                                        </p:attrNameLst>
                                      </p:cBhvr>
                                      <p:to>
                                        <a:srgbClr val="FFFF00"/>
                                      </p:to>
                                    </p:animClr>
                                    <p:set>
                                      <p:cBhvr>
                                        <p:cTn id="61" dur="250" fill="hold"/>
                                        <p:tgtEl>
                                          <p:spTgt spid="4"/>
                                        </p:tgtEl>
                                        <p:attrNameLst>
                                          <p:attrName>fill.type</p:attrName>
                                        </p:attrNameLst>
                                      </p:cBhvr>
                                      <p:to>
                                        <p:strVal val="solid"/>
                                      </p:to>
                                    </p:set>
                                    <p:set>
                                      <p:cBhvr>
                                        <p:cTn id="62"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Check mark.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00B05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16667">
                <p:cTn id="93" repeatCount="2000"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4"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42" name="AutoShape 10">
            <a:hlinkClick r:id="rId8" action="ppaction://hlinksldjump" highlightClick="1"/>
            <a:extLst>
              <a:ext uri="{FF2B5EF4-FFF2-40B4-BE49-F238E27FC236}">
                <a16:creationId xmlns:a16="http://schemas.microsoft.com/office/drawing/2014/main" id="{53424534-9ECC-EB81-284F-94EE92B9FC9A}"/>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0243" name="Picture 16">
            <a:extLst>
              <a:ext uri="{FF2B5EF4-FFF2-40B4-BE49-F238E27FC236}">
                <a16:creationId xmlns:a16="http://schemas.microsoft.com/office/drawing/2014/main" id="{363DFC3D-86A0-A726-4F9F-025E358AC93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614647" y="4548950"/>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3">
            <a:extLst>
              <a:ext uri="{FF2B5EF4-FFF2-40B4-BE49-F238E27FC236}">
                <a16:creationId xmlns:a16="http://schemas.microsoft.com/office/drawing/2014/main" id="{FF2D92FA-4935-0002-C2B6-F9273E0EDF79}"/>
              </a:ext>
            </a:extLst>
          </p:cNvPr>
          <p:cNvSpPr/>
          <p:nvPr/>
        </p:nvSpPr>
        <p:spPr>
          <a:xfrm>
            <a:off x="78860" y="73479"/>
            <a:ext cx="12103510" cy="1604597"/>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defRPr/>
            </a:pPr>
            <a:r>
              <a:rPr lang="vi-VN" sz="2900" b="1" dirty="0">
                <a:solidFill>
                  <a:srgbClr val="0070C0"/>
                </a:solidFill>
                <a:latin typeface="Times New Roman" panose="02020603050405020304" pitchFamily="18" charset="0"/>
                <a:cs typeface="Times New Roman" panose="02020603050405020304" pitchFamily="18" charset="0"/>
              </a:rPr>
              <a:t>Câu </a:t>
            </a:r>
            <a:r>
              <a:rPr lang="en-US" sz="2900" b="1" dirty="0">
                <a:solidFill>
                  <a:srgbClr val="0070C0"/>
                </a:solidFill>
                <a:latin typeface="Times New Roman" panose="02020603050405020304" pitchFamily="18" charset="0"/>
                <a:cs typeface="Times New Roman" panose="02020603050405020304" pitchFamily="18" charset="0"/>
              </a:rPr>
              <a:t>3</a:t>
            </a:r>
            <a:r>
              <a:rPr lang="vi-VN" sz="2900" b="1" dirty="0">
                <a:solidFill>
                  <a:srgbClr val="0070C0"/>
                </a:solidFill>
                <a:latin typeface="Times New Roman" panose="02020603050405020304" pitchFamily="18" charset="0"/>
                <a:cs typeface="Times New Roman" panose="02020603050405020304" pitchFamily="18" charset="0"/>
              </a:rPr>
              <a:t>: </a:t>
            </a:r>
            <a:r>
              <a:rPr lang="vi-VN" sz="2900" b="1" i="1" dirty="0">
                <a:solidFill>
                  <a:srgbClr val="0070C0"/>
                </a:solidFill>
                <a:latin typeface="Times New Roman" panose="02020603050405020304" pitchFamily="18" charset="0"/>
                <a:cs typeface="Times New Roman" panose="02020603050405020304" pitchFamily="18" charset="0"/>
              </a:rPr>
              <a:t>Văn bản </a:t>
            </a:r>
            <a:r>
              <a:rPr lang="en-US" sz="2900" b="1" i="1" dirty="0">
                <a:solidFill>
                  <a:srgbClr val="0070C0"/>
                </a:solidFill>
                <a:latin typeface="Times New Roman" panose="02020603050405020304" pitchFamily="18" charset="0"/>
                <a:cs typeface="Times New Roman" panose="02020603050405020304" pitchFamily="18" charset="0"/>
              </a:rPr>
              <a:t>“</a:t>
            </a:r>
            <a:r>
              <a:rPr lang="vi-VN" sz="2900" b="1" i="1" dirty="0">
                <a:solidFill>
                  <a:srgbClr val="0070C0"/>
                </a:solidFill>
                <a:latin typeface="Times New Roman" panose="02020603050405020304" pitchFamily="18" charset="0"/>
                <a:cs typeface="Times New Roman" panose="02020603050405020304" pitchFamily="18" charset="0"/>
              </a:rPr>
              <a:t>Trái Đất – cái nôi của sự sống</a:t>
            </a:r>
            <a:r>
              <a:rPr lang="en-US" sz="2900" b="1" i="1" dirty="0">
                <a:solidFill>
                  <a:srgbClr val="0070C0"/>
                </a:solidFill>
                <a:latin typeface="Times New Roman" panose="02020603050405020304" pitchFamily="18" charset="0"/>
                <a:cs typeface="Times New Roman" panose="02020603050405020304" pitchFamily="18" charset="0"/>
              </a:rPr>
              <a:t>”</a:t>
            </a:r>
            <a:r>
              <a:rPr lang="vi-VN" sz="2900" b="1" i="1" dirty="0">
                <a:solidFill>
                  <a:srgbClr val="0070C0"/>
                </a:solidFill>
                <a:latin typeface="Times New Roman" panose="02020603050405020304" pitchFamily="18" charset="0"/>
                <a:cs typeface="Times New Roman" panose="02020603050405020304" pitchFamily="18" charset="0"/>
              </a:rPr>
              <a:t> thuộc </a:t>
            </a:r>
            <a:r>
              <a:rPr lang="en-US" sz="2900" b="1" i="1" dirty="0" err="1">
                <a:solidFill>
                  <a:srgbClr val="0070C0"/>
                </a:solidFill>
                <a:latin typeface="Times New Roman" panose="02020603050405020304" pitchFamily="18" charset="0"/>
                <a:cs typeface="Times New Roman" panose="02020603050405020304" pitchFamily="18" charset="0"/>
              </a:rPr>
              <a:t>kiểu</a:t>
            </a:r>
            <a:r>
              <a:rPr lang="en-US" sz="2900" b="1" i="1" dirty="0">
                <a:solidFill>
                  <a:srgbClr val="0070C0"/>
                </a:solidFill>
                <a:latin typeface="Times New Roman" panose="02020603050405020304" pitchFamily="18" charset="0"/>
                <a:cs typeface="Times New Roman" panose="02020603050405020304" pitchFamily="18" charset="0"/>
              </a:rPr>
              <a:t> </a:t>
            </a:r>
            <a:r>
              <a:rPr lang="en-US" sz="2900" b="1" i="1" dirty="0" err="1">
                <a:solidFill>
                  <a:srgbClr val="0070C0"/>
                </a:solidFill>
                <a:latin typeface="Times New Roman" panose="02020603050405020304" pitchFamily="18" charset="0"/>
                <a:cs typeface="Times New Roman" panose="02020603050405020304" pitchFamily="18" charset="0"/>
              </a:rPr>
              <a:t>văn</a:t>
            </a:r>
            <a:r>
              <a:rPr lang="en-US" sz="2900" b="1" i="1" dirty="0">
                <a:solidFill>
                  <a:srgbClr val="0070C0"/>
                </a:solidFill>
                <a:latin typeface="Times New Roman" panose="02020603050405020304" pitchFamily="18" charset="0"/>
                <a:cs typeface="Times New Roman" panose="02020603050405020304" pitchFamily="18" charset="0"/>
              </a:rPr>
              <a:t> </a:t>
            </a:r>
            <a:r>
              <a:rPr lang="en-US" sz="2900" b="1" i="1" dirty="0" err="1">
                <a:solidFill>
                  <a:srgbClr val="0070C0"/>
                </a:solidFill>
                <a:latin typeface="Times New Roman" panose="02020603050405020304" pitchFamily="18" charset="0"/>
                <a:cs typeface="Times New Roman" panose="02020603050405020304" pitchFamily="18" charset="0"/>
              </a:rPr>
              <a:t>bản</a:t>
            </a:r>
            <a:r>
              <a:rPr lang="en-US" sz="2900" b="1" i="1" dirty="0">
                <a:solidFill>
                  <a:srgbClr val="0070C0"/>
                </a:solidFill>
                <a:latin typeface="Times New Roman" panose="02020603050405020304" pitchFamily="18" charset="0"/>
                <a:cs typeface="Times New Roman" panose="02020603050405020304" pitchFamily="18" charset="0"/>
              </a:rPr>
              <a:t> </a:t>
            </a:r>
            <a:r>
              <a:rPr lang="en-US" sz="2900" b="1" i="1" dirty="0" err="1">
                <a:solidFill>
                  <a:srgbClr val="0070C0"/>
                </a:solidFill>
                <a:latin typeface="Times New Roman" panose="02020603050405020304" pitchFamily="18" charset="0"/>
                <a:cs typeface="Times New Roman" panose="02020603050405020304" pitchFamily="18" charset="0"/>
              </a:rPr>
              <a:t>nào</a:t>
            </a:r>
            <a:r>
              <a:rPr lang="vi-VN" sz="2900" b="1" i="1" dirty="0">
                <a:solidFill>
                  <a:srgbClr val="0070C0"/>
                </a:solidFill>
                <a:latin typeface="Times New Roman" panose="02020603050405020304" pitchFamily="18" charset="0"/>
                <a:cs typeface="Times New Roman" panose="02020603050405020304" pitchFamily="18" charset="0"/>
              </a:rPr>
              <a:t>?</a:t>
            </a:r>
            <a:endParaRPr kumimoji="0" lang="vi-VN" sz="29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399A58A-F4F1-E2A2-029E-EC876A4C4077}"/>
              </a:ext>
            </a:extLst>
          </p:cNvPr>
          <p:cNvSpPr/>
          <p:nvPr/>
        </p:nvSpPr>
        <p:spPr>
          <a:xfrm>
            <a:off x="6130615" y="3135388"/>
            <a:ext cx="4906798" cy="1020625"/>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lang="en-US" sz="3200" kern="0" dirty="0" err="1">
                <a:solidFill>
                  <a:prstClr val="black"/>
                </a:solidFill>
                <a:latin typeface="Times New Roman" panose="02020603050405020304" pitchFamily="18" charset="0"/>
                <a:ea typeface="Times New Roman" panose="02020603050405020304" pitchFamily="18" charset="0"/>
              </a:rPr>
              <a:t>Văn</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bản</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thông</a:t>
            </a:r>
            <a:r>
              <a:rPr lang="en-US" sz="3200" kern="0" dirty="0">
                <a:solidFill>
                  <a:prstClr val="black"/>
                </a:solidFill>
                <a:latin typeface="Times New Roman" panose="02020603050405020304" pitchFamily="18" charset="0"/>
                <a:ea typeface="Times New Roman" panose="02020603050405020304" pitchFamily="18" charset="0"/>
              </a:rPr>
              <a:t> tin</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 name="Rectangle 3">
            <a:extLst>
              <a:ext uri="{FF2B5EF4-FFF2-40B4-BE49-F238E27FC236}">
                <a16:creationId xmlns:a16="http://schemas.microsoft.com/office/drawing/2014/main" id="{044AEC5B-5239-ABEE-8D31-46B1B74189A3}"/>
              </a:ext>
            </a:extLst>
          </p:cNvPr>
          <p:cNvSpPr/>
          <p:nvPr/>
        </p:nvSpPr>
        <p:spPr>
          <a:xfrm>
            <a:off x="6130615" y="1953534"/>
            <a:ext cx="4906798" cy="1006981"/>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vi-VN" sz="3200" dirty="0">
                <a:solidFill>
                  <a:prstClr val="black"/>
                </a:solidFill>
                <a:latin typeface="Times New Roman" panose="02020603050405020304" pitchFamily="18" charset="0"/>
              </a:rPr>
              <a:t>Văn bản nghị luận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Rectangle 4">
            <a:extLst>
              <a:ext uri="{FF2B5EF4-FFF2-40B4-BE49-F238E27FC236}">
                <a16:creationId xmlns:a16="http://schemas.microsoft.com/office/drawing/2014/main" id="{00953CC0-7AB2-005F-6EBD-61640B72BF8C}"/>
              </a:ext>
            </a:extLst>
          </p:cNvPr>
          <p:cNvSpPr/>
          <p:nvPr/>
        </p:nvSpPr>
        <p:spPr>
          <a:xfrm>
            <a:off x="1160217" y="3149136"/>
            <a:ext cx="4856801" cy="1020624"/>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lang="vi-VN" sz="3200" dirty="0">
                <a:solidFill>
                  <a:prstClr val="black"/>
                </a:solidFill>
                <a:latin typeface="Times New Roman" panose="02020603050405020304" pitchFamily="18" charset="0"/>
                <a:cs typeface="Times New Roman" panose="02020603050405020304" pitchFamily="18" charset="0"/>
              </a:rPr>
              <a:t>ruyện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13BE4271-13D9-B3C4-85CE-F7431CC3C01C}"/>
              </a:ext>
            </a:extLst>
          </p:cNvPr>
          <p:cNvSpPr/>
          <p:nvPr/>
        </p:nvSpPr>
        <p:spPr>
          <a:xfrm>
            <a:off x="1110220" y="1939892"/>
            <a:ext cx="4906798" cy="1020624"/>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lang="vi-VN" sz="3200" dirty="0">
                <a:solidFill>
                  <a:prstClr val="black"/>
                </a:solidFill>
                <a:latin typeface="Times New Roman" panose="02020603050405020304" pitchFamily="18" charset="0"/>
                <a:cs typeface="Times New Roman" panose="02020603050405020304" pitchFamily="18" charset="0"/>
              </a:rPr>
              <a:t>iểu thuyết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5EDCD3A-71D1-DDA7-5856-069D08EDDC11}"/>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47764" y="3344589"/>
            <a:ext cx="885137" cy="708059"/>
          </a:xfrm>
          <a:prstGeom prst="rect">
            <a:avLst/>
          </a:prstGeom>
        </p:spPr>
      </p:pic>
      <p:pic>
        <p:nvPicPr>
          <p:cNvPr id="10" name="Picture 9">
            <a:extLst>
              <a:ext uri="{FF2B5EF4-FFF2-40B4-BE49-F238E27FC236}">
                <a16:creationId xmlns:a16="http://schemas.microsoft.com/office/drawing/2014/main" id="{9AB317CB-D118-0974-73C9-CC78286751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11" name="Picture 10">
            <a:extLst>
              <a:ext uri="{FF2B5EF4-FFF2-40B4-BE49-F238E27FC236}">
                <a16:creationId xmlns:a16="http://schemas.microsoft.com/office/drawing/2014/main" id="{4FA71038-C1C8-D7EC-BDEC-58107808FE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pic>
        <p:nvPicPr>
          <p:cNvPr id="6" name="Intro Music">
            <a:hlinkClick r:id="" action="ppaction://media"/>
            <a:extLst>
              <a:ext uri="{FF2B5EF4-FFF2-40B4-BE49-F238E27FC236}">
                <a16:creationId xmlns:a16="http://schemas.microsoft.com/office/drawing/2014/main" id="{75124050-8BEF-EC72-E8FA-E46FED027D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1044" y="-855116"/>
            <a:ext cx="731045" cy="73104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 presetClass="mediacall" presetSubtype="0" fill="hold" nodeType="afterEffect">
                                  <p:stCondLst>
                                    <p:cond delay="0"/>
                                  </p:stCondLst>
                                  <p:childTnLst>
                                    <p:cmd type="call" cmd="playFrom(0.0)">
                                      <p:cBhvr>
                                        <p:cTn id="32" dur="92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3"/>
                                        </p:tgtEl>
                                        <p:attrNameLst>
                                          <p:attrName>fillcolor</p:attrName>
                                        </p:attrNameLst>
                                      </p:cBhvr>
                                      <p:to>
                                        <a:srgbClr val="FFF2CC"/>
                                      </p:to>
                                    </p:animClr>
                                    <p:set>
                                      <p:cBhvr>
                                        <p:cTn id="38" dur="250" fill="hold"/>
                                        <p:tgtEl>
                                          <p:spTgt spid="3"/>
                                        </p:tgtEl>
                                        <p:attrNameLst>
                                          <p:attrName>fill.type</p:attrName>
                                        </p:attrNameLst>
                                      </p:cBhvr>
                                      <p:to>
                                        <p:strVal val="solid"/>
                                      </p:to>
                                    </p:set>
                                    <p:set>
                                      <p:cBhvr>
                                        <p:cTn id="39" dur="250" fill="hold"/>
                                        <p:tgtEl>
                                          <p:spTgt spid="3"/>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Check mark.wav"/>
                                        </p:tgtEl>
                                      </p:cMediaNode>
                                    </p:audio>
                                  </p:subTnLst>
                                </p:cTn>
                              </p:par>
                              <p:par>
                                <p:cTn id="44" presetID="1" presetClass="emph" presetSubtype="2" fill="hold" nodeType="withEffect">
                                  <p:stCondLst>
                                    <p:cond delay="100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4"/>
                                        </p:tgtEl>
                                        <p:attrNameLst>
                                          <p:attrName>fillcolor</p:attrName>
                                        </p:attrNameLst>
                                      </p:cBhvr>
                                      <p:to>
                                        <a:srgbClr val="FFF2CC"/>
                                      </p:to>
                                    </p:animClr>
                                    <p:set>
                                      <p:cBhvr>
                                        <p:cTn id="53" dur="250" fill="hold"/>
                                        <p:tgtEl>
                                          <p:spTgt spid="4"/>
                                        </p:tgtEl>
                                        <p:attrNameLst>
                                          <p:attrName>fill.type</p:attrName>
                                        </p:attrNameLst>
                                      </p:cBhvr>
                                      <p:to>
                                        <p:strVal val="solid"/>
                                      </p:to>
                                    </p:set>
                                    <p:set>
                                      <p:cBhvr>
                                        <p:cTn id="54" dur="250" fill="hold"/>
                                        <p:tgtEl>
                                          <p:spTgt spid="4"/>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cBhvr>
                                        <p:cTn id="57" dur="250" fill="hold"/>
                                        <p:tgtEl>
                                          <p:spTgt spid="11"/>
                                        </p:tgtEl>
                                        <p:attrNameLst>
                                          <p:attrName>ppt_w</p:attrName>
                                        </p:attrNameLst>
                                      </p:cBhvr>
                                      <p:tavLst>
                                        <p:tav tm="0">
                                          <p:val>
                                            <p:strVal val="4*#ppt_w"/>
                                          </p:val>
                                        </p:tav>
                                        <p:tav tm="100000">
                                          <p:val>
                                            <p:strVal val="#ppt_w"/>
                                          </p:val>
                                        </p:tav>
                                      </p:tavLst>
                                    </p:anim>
                                    <p:anim calcmode="lin" valueType="num">
                                      <p:cBhvr>
                                        <p:cTn id="5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6" name="Wrong Buzzer.wav"/>
                                        </p:tgtEl>
                                      </p:cMediaNode>
                                    </p:audio>
                                  </p:subTnLst>
                                </p:cTn>
                              </p:par>
                              <p:par>
                                <p:cTn id="59" presetID="1" presetClass="emph" presetSubtype="2" fill="hold" nodeType="withEffect">
                                  <p:stCondLst>
                                    <p:cond delay="1000"/>
                                  </p:stCondLst>
                                  <p:childTnLst>
                                    <p:animClr clrSpc="rgb" dir="cw">
                                      <p:cBhvr>
                                        <p:cTn id="60" dur="250" fill="hold"/>
                                        <p:tgtEl>
                                          <p:spTgt spid="4"/>
                                        </p:tgtEl>
                                        <p:attrNameLst>
                                          <p:attrName>fillcolor</p:attrName>
                                        </p:attrNameLst>
                                      </p:cBhvr>
                                      <p:to>
                                        <a:srgbClr val="FFFF00"/>
                                      </p:to>
                                    </p:animClr>
                                    <p:set>
                                      <p:cBhvr>
                                        <p:cTn id="61" dur="250" fill="hold"/>
                                        <p:tgtEl>
                                          <p:spTgt spid="4"/>
                                        </p:tgtEl>
                                        <p:attrNameLst>
                                          <p:attrName>fill.type</p:attrName>
                                        </p:attrNameLst>
                                      </p:cBhvr>
                                      <p:to>
                                        <p:strVal val="solid"/>
                                      </p:to>
                                    </p:set>
                                    <p:set>
                                      <p:cBhvr>
                                        <p:cTn id="62"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5"/>
                                        </p:tgtEl>
                                        <p:attrNameLst>
                                          <p:attrName>fillcolor</p:attrName>
                                        </p:attrNameLst>
                                      </p:cBhvr>
                                      <p:to>
                                        <a:srgbClr val="FFF2CC"/>
                                      </p:to>
                                    </p:animClr>
                                    <p:set>
                                      <p:cBhvr>
                                        <p:cTn id="68" dur="250" fill="hold"/>
                                        <p:tgtEl>
                                          <p:spTgt spid="5"/>
                                        </p:tgtEl>
                                        <p:attrNameLst>
                                          <p:attrName>fill.type</p:attrName>
                                        </p:attrNameLst>
                                      </p:cBhvr>
                                      <p:to>
                                        <p:strVal val="solid"/>
                                      </p:to>
                                    </p:set>
                                    <p:set>
                                      <p:cBhvr>
                                        <p:cTn id="69" dur="25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8"/>
                                        </p:tgtEl>
                                        <p:attrNameLst>
                                          <p:attrName>fillcolor</p:attrName>
                                        </p:attrNameLst>
                                      </p:cBhvr>
                                      <p:to>
                                        <a:srgbClr val="FFF2CC"/>
                                      </p:to>
                                    </p:animClr>
                                    <p:set>
                                      <p:cBhvr>
                                        <p:cTn id="79" dur="250" fill="hold"/>
                                        <p:tgtEl>
                                          <p:spTgt spid="8"/>
                                        </p:tgtEl>
                                        <p:attrNameLst>
                                          <p:attrName>fill.type</p:attrName>
                                        </p:attrNameLst>
                                      </p:cBhvr>
                                      <p:to>
                                        <p:strVal val="solid"/>
                                      </p:to>
                                    </p:set>
                                    <p:set>
                                      <p:cBhvr>
                                        <p:cTn id="80" dur="250" fill="hold"/>
                                        <p:tgtEl>
                                          <p:spTgt spid="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0"/>
                                        </p:tgtEl>
                                        <p:attrNameLst>
                                          <p:attrName>style.visibility</p:attrName>
                                        </p:attrNameLst>
                                      </p:cBhvr>
                                      <p:to>
                                        <p:strVal val="visible"/>
                                      </p:to>
                                    </p:set>
                                    <p:anim calcmode="lin" valueType="num">
                                      <p:cBhvr>
                                        <p:cTn id="83" dur="250" fill="hold"/>
                                        <p:tgtEl>
                                          <p:spTgt spid="10"/>
                                        </p:tgtEl>
                                        <p:attrNameLst>
                                          <p:attrName>ppt_w</p:attrName>
                                        </p:attrNameLst>
                                      </p:cBhvr>
                                      <p:tavLst>
                                        <p:tav tm="0">
                                          <p:val>
                                            <p:strVal val="4*#ppt_w"/>
                                          </p:val>
                                        </p:tav>
                                        <p:tav tm="100000">
                                          <p:val>
                                            <p:strVal val="#ppt_w"/>
                                          </p:val>
                                        </p:tav>
                                      </p:tavLst>
                                    </p:anim>
                                    <p:anim calcmode="lin" valueType="num">
                                      <p:cBhvr>
                                        <p:cTn id="8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8"/>
                                        </p:tgtEl>
                                        <p:attrNameLst>
                                          <p:attrName>fillcolor</p:attrName>
                                        </p:attrNameLst>
                                      </p:cBhvr>
                                      <p:to>
                                        <a:srgbClr val="FFFF00"/>
                                      </p:to>
                                    </p:animClr>
                                    <p:set>
                                      <p:cBhvr>
                                        <p:cTn id="87" dur="250" fill="hold"/>
                                        <p:tgtEl>
                                          <p:spTgt spid="8"/>
                                        </p:tgtEl>
                                        <p:attrNameLst>
                                          <p:attrName>fill.type</p:attrName>
                                        </p:attrNameLst>
                                      </p:cBhvr>
                                      <p:to>
                                        <p:strVal val="solid"/>
                                      </p:to>
                                    </p:set>
                                    <p:set>
                                      <p:cBhvr>
                                        <p:cTn id="88"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7576">
                <p:cTn id="89" repeatCount="2000" fill="hold" display="0">
                  <p:stCondLst>
                    <p:cond delay="indefinite"/>
                  </p:stCondLst>
                  <p:endCondLst>
                    <p:cond evt="onStopAudio" delay="0">
                      <p:tgtEl>
                        <p:sldTgt/>
                      </p:tgtEl>
                    </p:cond>
                  </p:endCondLst>
                </p:cTn>
                <p:tgtEl>
                  <p:spTgt spid="6"/>
                </p:tgtEl>
              </p:cMediaNode>
            </p:audio>
          </p:childTnLst>
        </p:cTn>
      </p:par>
    </p:tnLst>
    <p:bldLst>
      <p:bldP spid="2" grpId="0" animBg="1"/>
      <p:bldP spid="3" grpId="0" animBg="1"/>
      <p:bldP spid="4"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1266" name="AutoShape 10">
            <a:hlinkClick r:id="rId8" action="ppaction://hlinksldjump" highlightClick="1"/>
            <a:extLst>
              <a:ext uri="{FF2B5EF4-FFF2-40B4-BE49-F238E27FC236}">
                <a16:creationId xmlns:a16="http://schemas.microsoft.com/office/drawing/2014/main" id="{C4CA2B91-5A69-9349-B569-76FA6B39828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9FABD93D-199C-749E-E224-762E5BB612B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734694" y="4419600"/>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Diagonal Corner Rectangle 3">
            <a:extLst>
              <a:ext uri="{FF2B5EF4-FFF2-40B4-BE49-F238E27FC236}">
                <a16:creationId xmlns:a16="http://schemas.microsoft.com/office/drawing/2014/main" id="{145C2A42-726D-CA42-7F87-E73D90D0D3E2}"/>
              </a:ext>
            </a:extLst>
          </p:cNvPr>
          <p:cNvSpPr/>
          <p:nvPr/>
        </p:nvSpPr>
        <p:spPr>
          <a:xfrm>
            <a:off x="0" y="91625"/>
            <a:ext cx="12123174" cy="1604597"/>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lvl="0">
              <a:defRPr/>
            </a:pPr>
            <a:r>
              <a:rPr lang="vi-VN" sz="2800" b="1" dirty="0">
                <a:solidFill>
                  <a:srgbClr val="0070C0"/>
                </a:solidFill>
                <a:latin typeface="Times New Roman" panose="02020603050405020304" pitchFamily="18" charset="0"/>
                <a:cs typeface="Times New Roman" panose="02020603050405020304" pitchFamily="18" charset="0"/>
              </a:rPr>
              <a:t>Câu </a:t>
            </a:r>
            <a:r>
              <a:rPr lang="en-US" sz="2800" b="1" dirty="0">
                <a:solidFill>
                  <a:srgbClr val="0070C0"/>
                </a:solidFill>
                <a:latin typeface="Times New Roman" panose="02020603050405020304" pitchFamily="18" charset="0"/>
                <a:cs typeface="Times New Roman" panose="02020603050405020304" pitchFamily="18" charset="0"/>
              </a:rPr>
              <a:t>4</a:t>
            </a:r>
            <a:r>
              <a:rPr lang="vi-VN" sz="2800" b="1" dirty="0">
                <a:solidFill>
                  <a:srgbClr val="0070C0"/>
                </a:solidFill>
                <a:latin typeface="Times New Roman" panose="02020603050405020304" pitchFamily="18" charset="0"/>
                <a:cs typeface="Times New Roman" panose="02020603050405020304" pitchFamily="18" charset="0"/>
              </a:rPr>
              <a:t>: </a:t>
            </a:r>
            <a:r>
              <a:rPr lang="vi-VN" sz="2800" b="1" i="1" dirty="0">
                <a:solidFill>
                  <a:srgbClr val="0070C0"/>
                </a:solidFill>
                <a:latin typeface="Times New Roman" panose="02020603050405020304" pitchFamily="18" charset="0"/>
                <a:cs typeface="Times New Roman" panose="02020603050405020304" pitchFamily="18" charset="0"/>
              </a:rPr>
              <a:t>Đâu là phương thức biểu đạt chính của văn bản </a:t>
            </a:r>
            <a:r>
              <a:rPr lang="en-US" sz="2800" b="1" i="1" dirty="0">
                <a:solidFill>
                  <a:srgbClr val="0070C0"/>
                </a:solidFill>
                <a:latin typeface="Times New Roman" panose="02020603050405020304" pitchFamily="18" charset="0"/>
                <a:cs typeface="Times New Roman" panose="02020603050405020304" pitchFamily="18" charset="0"/>
              </a:rPr>
              <a:t>“</a:t>
            </a:r>
            <a:r>
              <a:rPr lang="vi-VN" sz="2800" b="1" i="1" dirty="0">
                <a:solidFill>
                  <a:srgbClr val="0070C0"/>
                </a:solidFill>
                <a:latin typeface="Times New Roman" panose="02020603050405020304" pitchFamily="18" charset="0"/>
                <a:cs typeface="Times New Roman" panose="02020603050405020304" pitchFamily="18" charset="0"/>
              </a:rPr>
              <a:t>Trái Đất – cái nôi của sự sống</a:t>
            </a:r>
            <a:r>
              <a:rPr lang="en-US" sz="2800" b="1" i="1" dirty="0">
                <a:solidFill>
                  <a:srgbClr val="0070C0"/>
                </a:solidFill>
                <a:latin typeface="Times New Roman" panose="02020603050405020304" pitchFamily="18" charset="0"/>
                <a:cs typeface="Times New Roman" panose="02020603050405020304" pitchFamily="18" charset="0"/>
              </a:rPr>
              <a:t>”</a:t>
            </a:r>
            <a:r>
              <a:rPr lang="vi-VN" sz="2800" b="1" i="1" dirty="0">
                <a:solidFill>
                  <a:srgbClr val="0070C0"/>
                </a:solidFill>
                <a:latin typeface="Times New Roman" panose="02020603050405020304" pitchFamily="18" charset="0"/>
                <a:cs typeface="Times New Roman" panose="02020603050405020304" pitchFamily="18" charset="0"/>
              </a:rPr>
              <a:t>?</a:t>
            </a:r>
            <a:endParaRPr kumimoji="0" lang="vi-VN" sz="28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2BCE64E-A5D0-8C03-C0D6-87D5FAAA97EB}"/>
              </a:ext>
            </a:extLst>
          </p:cNvPr>
          <p:cNvSpPr/>
          <p:nvPr/>
        </p:nvSpPr>
        <p:spPr>
          <a:xfrm>
            <a:off x="1110220" y="1949345"/>
            <a:ext cx="4906798" cy="112789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200" dirty="0">
                <a:solidFill>
                  <a:prstClr val="black"/>
                </a:solidFill>
                <a:latin typeface="Times New Roman" panose="02020603050405020304" pitchFamily="18" charset="0"/>
                <a:cs typeface="Times New Roman" panose="02020603050405020304" pitchFamily="18" charset="0"/>
              </a:rPr>
              <a:t>Tự sự</a:t>
            </a:r>
            <a:endPar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57E379A-5DBB-6FC9-17F6-641DBBC432D3}"/>
              </a:ext>
            </a:extLst>
          </p:cNvPr>
          <p:cNvSpPr/>
          <p:nvPr/>
        </p:nvSpPr>
        <p:spPr>
          <a:xfrm>
            <a:off x="6130615" y="1953534"/>
            <a:ext cx="4906798" cy="112370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200" dirty="0">
                <a:solidFill>
                  <a:prstClr val="black"/>
                </a:solidFill>
                <a:latin typeface="Times New Roman" panose="02020603050405020304" pitchFamily="18" charset="0"/>
                <a:cs typeface="Times New Roman" panose="02020603050405020304" pitchFamily="18" charset="0"/>
              </a:rPr>
              <a:t>Thuyết minh</a:t>
            </a:r>
            <a:endPar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6C01E9D-D572-F83F-970F-7238B68A4319}"/>
              </a:ext>
            </a:extLst>
          </p:cNvPr>
          <p:cNvSpPr/>
          <p:nvPr/>
        </p:nvSpPr>
        <p:spPr>
          <a:xfrm>
            <a:off x="1110220" y="3320669"/>
            <a:ext cx="4906798" cy="112789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Miêu tả</a:t>
            </a:r>
            <a:endPar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AB7E1FA-1DF5-66D3-8633-976A6DFF2C12}"/>
              </a:ext>
            </a:extLst>
          </p:cNvPr>
          <p:cNvSpPr/>
          <p:nvPr/>
        </p:nvSpPr>
        <p:spPr>
          <a:xfrm>
            <a:off x="6130615" y="3320669"/>
            <a:ext cx="4906798" cy="112789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Nghị luận</a:t>
            </a:r>
            <a:endPar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6B85DF5-93CB-65ED-F5B4-3B586EB6EC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217" y="2071842"/>
            <a:ext cx="805722" cy="708059"/>
          </a:xfrm>
          <a:prstGeom prst="rect">
            <a:avLst/>
          </a:prstGeom>
        </p:spPr>
      </p:pic>
      <p:pic>
        <p:nvPicPr>
          <p:cNvPr id="10" name="Picture 9">
            <a:extLst>
              <a:ext uri="{FF2B5EF4-FFF2-40B4-BE49-F238E27FC236}">
                <a16:creationId xmlns:a16="http://schemas.microsoft.com/office/drawing/2014/main" id="{D071E76D-E157-257D-7085-C1309F10052D}"/>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13403" y="3537801"/>
            <a:ext cx="804536" cy="704088"/>
          </a:xfrm>
          <a:prstGeom prst="rect">
            <a:avLst/>
          </a:prstGeom>
        </p:spPr>
      </p:pic>
      <p:pic>
        <p:nvPicPr>
          <p:cNvPr id="11" name="Picture 10">
            <a:extLst>
              <a:ext uri="{FF2B5EF4-FFF2-40B4-BE49-F238E27FC236}">
                <a16:creationId xmlns:a16="http://schemas.microsoft.com/office/drawing/2014/main" id="{40463C7F-706C-3470-631B-0C334266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3258" y="3561063"/>
            <a:ext cx="804742" cy="707197"/>
          </a:xfrm>
          <a:prstGeom prst="rect">
            <a:avLst/>
          </a:prstGeom>
        </p:spPr>
      </p:pic>
      <p:pic>
        <p:nvPicPr>
          <p:cNvPr id="12" name="Picture 11">
            <a:extLst>
              <a:ext uri="{FF2B5EF4-FFF2-40B4-BE49-F238E27FC236}">
                <a16:creationId xmlns:a16="http://schemas.microsoft.com/office/drawing/2014/main" id="{A67A0915-6CD5-72ED-EA67-50905476EE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19015" y="2186549"/>
            <a:ext cx="804742" cy="643793"/>
          </a:xfrm>
          <a:prstGeom prst="rect">
            <a:avLst/>
          </a:prstGeom>
        </p:spPr>
      </p:pic>
      <p:pic>
        <p:nvPicPr>
          <p:cNvPr id="6" name="Intro Music">
            <a:hlinkClick r:id="" action="ppaction://media"/>
            <a:extLst>
              <a:ext uri="{FF2B5EF4-FFF2-40B4-BE49-F238E27FC236}">
                <a16:creationId xmlns:a16="http://schemas.microsoft.com/office/drawing/2014/main" id="{F19EED68-B2FA-F863-880A-90BB026F6E6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31044" y="-855116"/>
            <a:ext cx="731045" cy="73104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 presetClass="mediacall" presetSubtype="0" fill="hold" nodeType="afterEffect">
                                  <p:stCondLst>
                                    <p:cond delay="0"/>
                                  </p:stCondLst>
                                  <p:childTnLst>
                                    <p:cmd type="call" cmd="playFrom(0.0)">
                                      <p:cBhvr>
                                        <p:cTn id="32" dur="92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3"/>
                                        </p:tgtEl>
                                        <p:attrNameLst>
                                          <p:attrName>fillcolor</p:attrName>
                                        </p:attrNameLst>
                                      </p:cBhvr>
                                      <p:to>
                                        <a:srgbClr val="FFF2CC"/>
                                      </p:to>
                                    </p:animClr>
                                    <p:set>
                                      <p:cBhvr>
                                        <p:cTn id="38" dur="250" fill="hold"/>
                                        <p:tgtEl>
                                          <p:spTgt spid="3"/>
                                        </p:tgtEl>
                                        <p:attrNameLst>
                                          <p:attrName>fill.type</p:attrName>
                                        </p:attrNameLst>
                                      </p:cBhvr>
                                      <p:to>
                                        <p:strVal val="solid"/>
                                      </p:to>
                                    </p:set>
                                    <p:set>
                                      <p:cBhvr>
                                        <p:cTn id="39" dur="250" fill="hold"/>
                                        <p:tgtEl>
                                          <p:spTgt spid="3"/>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Wrong Buzzer.wav"/>
                                        </p:tgtEl>
                                      </p:cMediaNode>
                                    </p:audio>
                                  </p:subTnLst>
                                </p:cTn>
                              </p:par>
                              <p:par>
                                <p:cTn id="44" presetID="1" presetClass="emph" presetSubtype="2" fill="hold" nodeType="withEffect">
                                  <p:stCondLst>
                                    <p:cond delay="1000"/>
                                  </p:stCondLst>
                                  <p:childTnLst>
                                    <p:animClr clrSpc="rgb" dir="cw">
                                      <p:cBhvr>
                                        <p:cTn id="45" dur="250" fill="hold"/>
                                        <p:tgtEl>
                                          <p:spTgt spid="3"/>
                                        </p:tgtEl>
                                        <p:attrNameLst>
                                          <p:attrName>fillcolor</p:attrName>
                                        </p:attrNameLst>
                                      </p:cBhvr>
                                      <p:to>
                                        <a:srgbClr val="FFFF0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4"/>
                                        </p:tgtEl>
                                        <p:attrNameLst>
                                          <p:attrName>fillcolor</p:attrName>
                                        </p:attrNameLst>
                                      </p:cBhvr>
                                      <p:to>
                                        <a:srgbClr val="FFF2CC"/>
                                      </p:to>
                                    </p:animClr>
                                    <p:set>
                                      <p:cBhvr>
                                        <p:cTn id="53" dur="250" fill="hold"/>
                                        <p:tgtEl>
                                          <p:spTgt spid="4"/>
                                        </p:tgtEl>
                                        <p:attrNameLst>
                                          <p:attrName>fill.type</p:attrName>
                                        </p:attrNameLst>
                                      </p:cBhvr>
                                      <p:to>
                                        <p:strVal val="solid"/>
                                      </p:to>
                                    </p:set>
                                    <p:set>
                                      <p:cBhvr>
                                        <p:cTn id="54" dur="250" fill="hold"/>
                                        <p:tgtEl>
                                          <p:spTgt spid="4"/>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6" name="Check mark.wav"/>
                                        </p:tgtEl>
                                      </p:cMediaNode>
                                    </p:audio>
                                  </p:subTnLst>
                                </p:cTn>
                              </p:par>
                              <p:par>
                                <p:cTn id="59" presetID="1" presetClass="emph" presetSubtype="2" fill="hold" nodeType="withEffect">
                                  <p:stCondLst>
                                    <p:cond delay="1000"/>
                                  </p:stCondLst>
                                  <p:childTnLst>
                                    <p:animClr clrSpc="rgb" dir="cw">
                                      <p:cBhvr>
                                        <p:cTn id="60" dur="250" fill="hold"/>
                                        <p:tgtEl>
                                          <p:spTgt spid="4"/>
                                        </p:tgtEl>
                                        <p:attrNameLst>
                                          <p:attrName>fillcolor</p:attrName>
                                        </p:attrNameLst>
                                      </p:cBhvr>
                                      <p:to>
                                        <a:srgbClr val="00B050"/>
                                      </p:to>
                                    </p:animClr>
                                    <p:set>
                                      <p:cBhvr>
                                        <p:cTn id="61" dur="250" fill="hold"/>
                                        <p:tgtEl>
                                          <p:spTgt spid="4"/>
                                        </p:tgtEl>
                                        <p:attrNameLst>
                                          <p:attrName>fill.type</p:attrName>
                                        </p:attrNameLst>
                                      </p:cBhvr>
                                      <p:to>
                                        <p:strVal val="solid"/>
                                      </p:to>
                                    </p:set>
                                    <p:set>
                                      <p:cBhvr>
                                        <p:cTn id="62"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5"/>
                                        </p:tgtEl>
                                        <p:attrNameLst>
                                          <p:attrName>fillcolor</p:attrName>
                                        </p:attrNameLst>
                                      </p:cBhvr>
                                      <p:to>
                                        <a:srgbClr val="FFF2CC"/>
                                      </p:to>
                                    </p:animClr>
                                    <p:set>
                                      <p:cBhvr>
                                        <p:cTn id="68" dur="250" fill="hold"/>
                                        <p:tgtEl>
                                          <p:spTgt spid="5"/>
                                        </p:tgtEl>
                                        <p:attrNameLst>
                                          <p:attrName>fill.type</p:attrName>
                                        </p:attrNameLst>
                                      </p:cBhvr>
                                      <p:to>
                                        <p:strVal val="solid"/>
                                      </p:to>
                                    </p:set>
                                    <p:set>
                                      <p:cBhvr>
                                        <p:cTn id="69" dur="25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5"/>
                                        </p:tgtEl>
                                        <p:attrNameLst>
                                          <p:attrName>fillcolor</p:attrName>
                                        </p:attrNameLst>
                                      </p:cBhvr>
                                      <p:to>
                                        <a:srgbClr val="FFFF00"/>
                                      </p:to>
                                    </p:animClr>
                                    <p:set>
                                      <p:cBhvr>
                                        <p:cTn id="76" dur="250" fill="hold"/>
                                        <p:tgtEl>
                                          <p:spTgt spid="5"/>
                                        </p:tgtEl>
                                        <p:attrNameLst>
                                          <p:attrName>fill.type</p:attrName>
                                        </p:attrNameLst>
                                      </p:cBhvr>
                                      <p:to>
                                        <p:strVal val="solid"/>
                                      </p:to>
                                    </p:set>
                                    <p:set>
                                      <p:cBhvr>
                                        <p:cTn id="7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13636">
                <p:cTn id="93" repeatCount="2000" fill="hold" display="0">
                  <p:stCondLst>
                    <p:cond delay="indefinite"/>
                  </p:stCondLst>
                  <p:endCondLst>
                    <p:cond evt="onStopAudio" delay="0">
                      <p:tgtEl>
                        <p:sldTgt/>
                      </p:tgtEl>
                    </p:cond>
                  </p:endCondLst>
                </p:cTn>
                <p:tgtEl>
                  <p:spTgt spid="6"/>
                </p:tgtEl>
              </p:cMediaNode>
            </p:audio>
          </p:childTnLst>
        </p:cTn>
      </p:par>
    </p:tnLst>
    <p:bldLst>
      <p:bldP spid="2" grpId="0" animBg="1"/>
      <p:bldP spid="3" grpId="0" animBg="1"/>
      <p:bldP spid="4"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7422"/>
            <a:lum/>
          </a:blip>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9F9AACFA-6083-AA6A-284A-4821086F2991}"/>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2291" name="Picture 14">
            <a:extLst>
              <a:ext uri="{FF2B5EF4-FFF2-40B4-BE49-F238E27FC236}">
                <a16:creationId xmlns:a16="http://schemas.microsoft.com/office/drawing/2014/main" id="{0EB53144-11CD-6941-5AEA-2D1EFC6F00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1255776" y="153416"/>
            <a:ext cx="8388096" cy="3304032"/>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a:solidFill>
                  <a:schemeClr val="tx1"/>
                </a:solidFill>
                <a:latin typeface="Arial"/>
                <a:cs typeface="Arial"/>
              </a:rPr>
              <a:t>Văn </a:t>
            </a:r>
            <a:r>
              <a:rPr lang="en-US" sz="2800" b="1" dirty="0" err="1">
                <a:solidFill>
                  <a:schemeClr val="tx1"/>
                </a:solidFill>
                <a:latin typeface="Arial"/>
                <a:cs typeface="Arial"/>
              </a:rPr>
              <a:t>bản</a:t>
            </a:r>
            <a:r>
              <a:rPr lang="en-US" sz="2800" b="1" dirty="0">
                <a:solidFill>
                  <a:schemeClr val="tx1"/>
                </a:solidFill>
                <a:latin typeface="Arial"/>
                <a:cs typeface="Arial"/>
              </a:rPr>
              <a:t> </a:t>
            </a:r>
            <a:r>
              <a:rPr lang="en-US" sz="2800" b="1" dirty="0" err="1">
                <a:solidFill>
                  <a:schemeClr val="tx1"/>
                </a:solidFill>
                <a:latin typeface="Arial"/>
                <a:cs typeface="Arial"/>
              </a:rPr>
              <a:t>có</a:t>
            </a:r>
            <a:r>
              <a:rPr lang="en-US" sz="2800" b="1" dirty="0">
                <a:solidFill>
                  <a:schemeClr val="tx1"/>
                </a:solidFill>
                <a:latin typeface="Arial"/>
                <a:cs typeface="Arial"/>
              </a:rPr>
              <a:t> </a:t>
            </a:r>
            <a:r>
              <a:rPr lang="en-US" sz="2800" b="1" dirty="0" err="1">
                <a:solidFill>
                  <a:schemeClr val="tx1"/>
                </a:solidFill>
                <a:latin typeface="Arial"/>
                <a:cs typeface="Arial"/>
              </a:rPr>
              <a:t>sử</a:t>
            </a:r>
            <a:r>
              <a:rPr lang="en-US" sz="2800" b="1" dirty="0">
                <a:solidFill>
                  <a:schemeClr val="tx1"/>
                </a:solidFill>
                <a:latin typeface="Arial"/>
                <a:cs typeface="Arial"/>
              </a:rPr>
              <a:t> </a:t>
            </a:r>
            <a:r>
              <a:rPr lang="en-US" sz="2800" b="1" dirty="0" err="1">
                <a:solidFill>
                  <a:schemeClr val="tx1"/>
                </a:solidFill>
                <a:latin typeface="Arial"/>
                <a:cs typeface="Arial"/>
              </a:rPr>
              <a:t>dụng</a:t>
            </a:r>
            <a:r>
              <a:rPr lang="en-US" sz="2800" b="1" dirty="0">
                <a:solidFill>
                  <a:schemeClr val="tx1"/>
                </a:solidFill>
                <a:latin typeface="Arial"/>
                <a:cs typeface="Arial"/>
              </a:rPr>
              <a:t> </a:t>
            </a:r>
            <a:r>
              <a:rPr lang="en-US" sz="2800" b="1" dirty="0" err="1">
                <a:solidFill>
                  <a:schemeClr val="tx1"/>
                </a:solidFill>
                <a:latin typeface="Arial"/>
                <a:cs typeface="Arial"/>
              </a:rPr>
              <a:t>phối</a:t>
            </a:r>
            <a:r>
              <a:rPr lang="en-US" sz="2800" b="1" dirty="0">
                <a:solidFill>
                  <a:schemeClr val="tx1"/>
                </a:solidFill>
                <a:latin typeface="Arial"/>
                <a:cs typeface="Arial"/>
              </a:rPr>
              <a:t> </a:t>
            </a:r>
            <a:r>
              <a:rPr lang="en-US" sz="2800" b="1" dirty="0" err="1">
                <a:solidFill>
                  <a:schemeClr val="tx1"/>
                </a:solidFill>
                <a:latin typeface="Arial"/>
                <a:cs typeface="Arial"/>
              </a:rPr>
              <a:t>hợp</a:t>
            </a:r>
            <a:r>
              <a:rPr lang="en-US" sz="2800" b="1" dirty="0">
                <a:solidFill>
                  <a:schemeClr val="tx1"/>
                </a:solidFill>
                <a:latin typeface="Arial"/>
                <a:cs typeface="Arial"/>
              </a:rPr>
              <a:t> </a:t>
            </a:r>
            <a:r>
              <a:rPr lang="en-US" sz="2800" b="1" dirty="0" err="1">
                <a:solidFill>
                  <a:schemeClr val="tx1"/>
                </a:solidFill>
                <a:latin typeface="Arial"/>
                <a:cs typeface="Arial"/>
              </a:rPr>
              <a:t>phương</a:t>
            </a:r>
            <a:r>
              <a:rPr lang="en-US" sz="2800" b="1" dirty="0">
                <a:solidFill>
                  <a:schemeClr val="tx1"/>
                </a:solidFill>
                <a:latin typeface="Arial"/>
                <a:cs typeface="Arial"/>
              </a:rPr>
              <a:t> </a:t>
            </a:r>
            <a:r>
              <a:rPr lang="en-US" sz="2800" b="1" dirty="0" err="1">
                <a:solidFill>
                  <a:schemeClr val="tx1"/>
                </a:solidFill>
                <a:latin typeface="Arial"/>
                <a:cs typeface="Arial"/>
              </a:rPr>
              <a:t>tiện</a:t>
            </a:r>
            <a:r>
              <a:rPr lang="en-US" sz="2800" b="1" dirty="0">
                <a:solidFill>
                  <a:schemeClr val="tx1"/>
                </a:solidFill>
                <a:latin typeface="Arial"/>
                <a:cs typeface="Arial"/>
              </a:rPr>
              <a:t> </a:t>
            </a:r>
            <a:r>
              <a:rPr lang="en-US" sz="2800" b="1" dirty="0" err="1">
                <a:solidFill>
                  <a:schemeClr val="tx1"/>
                </a:solidFill>
                <a:latin typeface="Arial"/>
                <a:cs typeface="Arial"/>
              </a:rPr>
              <a:t>ngôn</a:t>
            </a:r>
            <a:r>
              <a:rPr lang="en-US" sz="2800" b="1" dirty="0">
                <a:solidFill>
                  <a:schemeClr val="tx1"/>
                </a:solidFill>
                <a:latin typeface="Arial"/>
                <a:cs typeface="Arial"/>
              </a:rPr>
              <a:t> </a:t>
            </a:r>
            <a:r>
              <a:rPr lang="en-US" sz="2800" b="1" dirty="0" err="1">
                <a:solidFill>
                  <a:schemeClr val="tx1"/>
                </a:solidFill>
                <a:latin typeface="Arial"/>
                <a:cs typeface="Arial"/>
              </a:rPr>
              <a:t>ngữ</a:t>
            </a:r>
            <a:r>
              <a:rPr lang="en-US" sz="2800" b="1" dirty="0">
                <a:solidFill>
                  <a:schemeClr val="tx1"/>
                </a:solidFill>
                <a:latin typeface="Arial"/>
                <a:cs typeface="Arial"/>
              </a:rPr>
              <a:t> </a:t>
            </a:r>
            <a:r>
              <a:rPr lang="en-US" sz="2800" b="1" dirty="0" err="1">
                <a:solidFill>
                  <a:schemeClr val="tx1"/>
                </a:solidFill>
                <a:latin typeface="Arial"/>
                <a:cs typeface="Arial"/>
              </a:rPr>
              <a:t>và</a:t>
            </a:r>
            <a:r>
              <a:rPr lang="en-US" sz="2800" b="1" dirty="0">
                <a:solidFill>
                  <a:schemeClr val="tx1"/>
                </a:solidFill>
                <a:latin typeface="Arial"/>
                <a:cs typeface="Arial"/>
              </a:rPr>
              <a:t> </a:t>
            </a:r>
            <a:r>
              <a:rPr lang="en-US" sz="2800" b="1" dirty="0" err="1">
                <a:solidFill>
                  <a:schemeClr val="tx1"/>
                </a:solidFill>
                <a:latin typeface="Arial"/>
                <a:cs typeface="Arial"/>
              </a:rPr>
              <a:t>phương</a:t>
            </a:r>
            <a:r>
              <a:rPr lang="en-US" sz="2800" b="1" dirty="0">
                <a:solidFill>
                  <a:schemeClr val="tx1"/>
                </a:solidFill>
                <a:latin typeface="Arial"/>
                <a:cs typeface="Arial"/>
              </a:rPr>
              <a:t> </a:t>
            </a:r>
            <a:r>
              <a:rPr lang="en-US" sz="2800" b="1" dirty="0" err="1">
                <a:solidFill>
                  <a:schemeClr val="tx1"/>
                </a:solidFill>
                <a:latin typeface="Arial"/>
                <a:cs typeface="Arial"/>
              </a:rPr>
              <a:t>tiện</a:t>
            </a:r>
            <a:r>
              <a:rPr lang="en-US" sz="2800" b="1" dirty="0">
                <a:solidFill>
                  <a:schemeClr val="tx1"/>
                </a:solidFill>
                <a:latin typeface="Arial"/>
                <a:cs typeface="Arial"/>
              </a:rPr>
              <a:t> phi </a:t>
            </a:r>
            <a:r>
              <a:rPr lang="en-US" sz="2800" b="1" dirty="0" err="1">
                <a:solidFill>
                  <a:schemeClr val="tx1"/>
                </a:solidFill>
                <a:latin typeface="Arial"/>
                <a:cs typeface="Arial"/>
              </a:rPr>
              <a:t>ngôn</a:t>
            </a:r>
            <a:r>
              <a:rPr lang="en-US" sz="2800" b="1" dirty="0">
                <a:solidFill>
                  <a:schemeClr val="tx1"/>
                </a:solidFill>
                <a:latin typeface="Arial"/>
                <a:cs typeface="Arial"/>
              </a:rPr>
              <a:t> </a:t>
            </a:r>
            <a:r>
              <a:rPr lang="en-US" sz="2800" b="1" dirty="0" err="1">
                <a:solidFill>
                  <a:schemeClr val="tx1"/>
                </a:solidFill>
                <a:latin typeface="Arial"/>
                <a:cs typeface="Arial"/>
              </a:rPr>
              <a:t>ngữ</a:t>
            </a:r>
            <a:r>
              <a:rPr lang="en-US" sz="2800" b="1" dirty="0">
                <a:solidFill>
                  <a:schemeClr val="tx1"/>
                </a:solidFill>
                <a:latin typeface="Arial"/>
                <a:cs typeface="Arial"/>
              </a:rPr>
              <a:t> </a:t>
            </a:r>
            <a:r>
              <a:rPr lang="en-US" sz="2800" b="1" dirty="0" err="1">
                <a:solidFill>
                  <a:schemeClr val="tx1"/>
                </a:solidFill>
                <a:latin typeface="Arial"/>
                <a:cs typeface="Arial"/>
              </a:rPr>
              <a:t>như</a:t>
            </a:r>
            <a:r>
              <a:rPr lang="en-US" sz="2800" b="1" dirty="0">
                <a:solidFill>
                  <a:schemeClr val="tx1"/>
                </a:solidFill>
                <a:latin typeface="Arial"/>
                <a:cs typeface="Arial"/>
              </a:rPr>
              <a:t> </a:t>
            </a:r>
            <a:r>
              <a:rPr lang="en-US" sz="2800" b="1" dirty="0" err="1">
                <a:solidFill>
                  <a:schemeClr val="tx1"/>
                </a:solidFill>
                <a:latin typeface="Arial"/>
                <a:cs typeface="Arial"/>
              </a:rPr>
              <a:t>kí</a:t>
            </a:r>
            <a:r>
              <a:rPr lang="en-US" sz="2800" b="1" dirty="0">
                <a:solidFill>
                  <a:schemeClr val="tx1"/>
                </a:solidFill>
                <a:latin typeface="Arial"/>
                <a:cs typeface="Arial"/>
              </a:rPr>
              <a:t> </a:t>
            </a:r>
            <a:r>
              <a:rPr lang="en-US" sz="2800" b="1" dirty="0" err="1">
                <a:solidFill>
                  <a:schemeClr val="tx1"/>
                </a:solidFill>
                <a:latin typeface="Arial"/>
                <a:cs typeface="Arial"/>
              </a:rPr>
              <a:t>hiệu</a:t>
            </a:r>
            <a:r>
              <a:rPr lang="en-US" sz="2800" b="1" dirty="0">
                <a:solidFill>
                  <a:schemeClr val="tx1"/>
                </a:solidFill>
                <a:latin typeface="Arial"/>
                <a:cs typeface="Arial"/>
              </a:rPr>
              <a:t>, </a:t>
            </a:r>
            <a:r>
              <a:rPr lang="en-US" sz="2800" b="1" dirty="0" err="1">
                <a:solidFill>
                  <a:schemeClr val="tx1"/>
                </a:solidFill>
                <a:latin typeface="Arial"/>
                <a:cs typeface="Arial"/>
              </a:rPr>
              <a:t>sơ</a:t>
            </a:r>
            <a:r>
              <a:rPr lang="en-US" sz="2800" b="1" dirty="0">
                <a:solidFill>
                  <a:schemeClr val="tx1"/>
                </a:solidFill>
                <a:latin typeface="Arial"/>
                <a:cs typeface="Arial"/>
              </a:rPr>
              <a:t> </a:t>
            </a:r>
            <a:r>
              <a:rPr lang="en-US" sz="2800" b="1" dirty="0" err="1">
                <a:solidFill>
                  <a:schemeClr val="tx1"/>
                </a:solidFill>
                <a:latin typeface="Arial"/>
                <a:cs typeface="Arial"/>
              </a:rPr>
              <a:t>đồ</a:t>
            </a:r>
            <a:r>
              <a:rPr lang="en-US" sz="2800" b="1" dirty="0">
                <a:solidFill>
                  <a:schemeClr val="tx1"/>
                </a:solidFill>
                <a:latin typeface="Arial"/>
                <a:cs typeface="Arial"/>
              </a:rPr>
              <a:t>, </a:t>
            </a:r>
            <a:r>
              <a:rPr lang="en-US" sz="2800" b="1" dirty="0" err="1">
                <a:solidFill>
                  <a:schemeClr val="tx1"/>
                </a:solidFill>
                <a:latin typeface="Arial"/>
                <a:cs typeface="Arial"/>
              </a:rPr>
              <a:t>biểu</a:t>
            </a:r>
            <a:r>
              <a:rPr lang="en-US" sz="2800" b="1" dirty="0">
                <a:solidFill>
                  <a:schemeClr val="tx1"/>
                </a:solidFill>
                <a:latin typeface="Arial"/>
                <a:cs typeface="Arial"/>
              </a:rPr>
              <a:t> </a:t>
            </a:r>
            <a:r>
              <a:rPr lang="en-US" sz="2800" b="1" dirty="0" err="1">
                <a:solidFill>
                  <a:schemeClr val="tx1"/>
                </a:solidFill>
                <a:latin typeface="Arial"/>
                <a:cs typeface="Arial"/>
              </a:rPr>
              <a:t>đồ</a:t>
            </a:r>
            <a:r>
              <a:rPr lang="en-US" sz="2800" b="1" dirty="0">
                <a:solidFill>
                  <a:schemeClr val="tx1"/>
                </a:solidFill>
                <a:latin typeface="Arial"/>
                <a:cs typeface="Arial"/>
              </a:rPr>
              <a:t>, </a:t>
            </a:r>
            <a:r>
              <a:rPr lang="en-US" sz="2800" b="1" dirty="0" err="1">
                <a:solidFill>
                  <a:schemeClr val="tx1"/>
                </a:solidFill>
                <a:latin typeface="Arial"/>
                <a:cs typeface="Arial"/>
              </a:rPr>
              <a:t>hình</a:t>
            </a:r>
            <a:r>
              <a:rPr lang="en-US" sz="2800" b="1" dirty="0">
                <a:solidFill>
                  <a:schemeClr val="tx1"/>
                </a:solidFill>
                <a:latin typeface="Arial"/>
                <a:cs typeface="Arial"/>
              </a:rPr>
              <a:t> </a:t>
            </a:r>
            <a:r>
              <a:rPr lang="en-US" sz="2800" b="1" dirty="0" err="1">
                <a:solidFill>
                  <a:schemeClr val="tx1"/>
                </a:solidFill>
                <a:latin typeface="Arial"/>
                <a:cs typeface="Arial"/>
              </a:rPr>
              <a:t>ảnh</a:t>
            </a:r>
            <a:r>
              <a:rPr lang="en-US" sz="2800" b="1" dirty="0">
                <a:solidFill>
                  <a:schemeClr val="tx1"/>
                </a:solidFill>
                <a:latin typeface="Arial"/>
                <a:cs typeface="Arial"/>
              </a:rPr>
              <a:t>…</a:t>
            </a:r>
          </a:p>
          <a:p>
            <a:pPr algn="ctr" eaLnBrk="0" fontAlgn="base" hangingPunct="0">
              <a:spcBef>
                <a:spcPct val="0"/>
              </a:spcBef>
              <a:spcAft>
                <a:spcPct val="0"/>
              </a:spcAft>
              <a:defRPr/>
            </a:pPr>
            <a:r>
              <a:rPr lang="en-US" sz="2800" b="1" dirty="0" err="1">
                <a:solidFill>
                  <a:schemeClr val="tx1"/>
                </a:solidFill>
                <a:latin typeface="Arial"/>
                <a:cs typeface="Arial"/>
              </a:rPr>
              <a:t>gọi</a:t>
            </a:r>
            <a:r>
              <a:rPr lang="en-US" sz="2800" b="1" dirty="0">
                <a:solidFill>
                  <a:schemeClr val="tx1"/>
                </a:solidFill>
                <a:latin typeface="Arial"/>
                <a:cs typeface="Arial"/>
              </a:rPr>
              <a:t> </a:t>
            </a:r>
            <a:r>
              <a:rPr lang="en-US" sz="2800" b="1" dirty="0" err="1">
                <a:solidFill>
                  <a:schemeClr val="tx1"/>
                </a:solidFill>
                <a:latin typeface="Arial"/>
                <a:cs typeface="Arial"/>
              </a:rPr>
              <a:t>là</a:t>
            </a:r>
            <a:r>
              <a:rPr lang="en-US" sz="2800" b="1" dirty="0">
                <a:solidFill>
                  <a:schemeClr val="tx1"/>
                </a:solidFill>
                <a:latin typeface="Arial"/>
                <a:cs typeface="Arial"/>
              </a:rPr>
              <a:t> </a:t>
            </a:r>
            <a:r>
              <a:rPr lang="en-US" sz="2800" b="1" dirty="0" err="1">
                <a:solidFill>
                  <a:schemeClr val="tx1"/>
                </a:solidFill>
                <a:latin typeface="Arial"/>
                <a:cs typeface="Arial"/>
              </a:rPr>
              <a:t>văn</a:t>
            </a:r>
            <a:r>
              <a:rPr lang="en-US" sz="2800" b="1" dirty="0">
                <a:solidFill>
                  <a:schemeClr val="tx1"/>
                </a:solidFill>
                <a:latin typeface="Arial"/>
                <a:cs typeface="Arial"/>
              </a:rPr>
              <a:t> </a:t>
            </a:r>
            <a:r>
              <a:rPr lang="en-US" sz="2800" b="1" dirty="0" err="1">
                <a:solidFill>
                  <a:schemeClr val="tx1"/>
                </a:solidFill>
                <a:latin typeface="Arial"/>
                <a:cs typeface="Arial"/>
              </a:rPr>
              <a:t>bản</a:t>
            </a:r>
            <a:r>
              <a:rPr lang="en-US" sz="2800" b="1" dirty="0">
                <a:solidFill>
                  <a:schemeClr val="tx1"/>
                </a:solidFill>
                <a:latin typeface="Arial"/>
                <a:cs typeface="Arial"/>
              </a:rPr>
              <a:t>: </a:t>
            </a:r>
          </a:p>
        </p:txBody>
      </p:sp>
      <p:sp>
        <p:nvSpPr>
          <p:cNvPr id="6" name="Oval Callout 5">
            <a:extLst>
              <a:ext uri="{FF2B5EF4-FFF2-40B4-BE49-F238E27FC236}">
                <a16:creationId xmlns:a16="http://schemas.microsoft.com/office/drawing/2014/main" id="{96ACF266-0737-4629-8D42-FBB48F4E3BD9}"/>
              </a:ext>
            </a:extLst>
          </p:cNvPr>
          <p:cNvSpPr/>
          <p:nvPr/>
        </p:nvSpPr>
        <p:spPr>
          <a:xfrm>
            <a:off x="5237018" y="4165600"/>
            <a:ext cx="4973782" cy="214312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a:solidFill>
                  <a:srgbClr val="00B050"/>
                </a:solidFill>
                <a:latin typeface="Arial"/>
                <a:cs typeface="Arial"/>
              </a:rPr>
              <a:t>Văn </a:t>
            </a:r>
            <a:r>
              <a:rPr lang="en-US" sz="3200" b="1" dirty="0" err="1">
                <a:solidFill>
                  <a:srgbClr val="00B050"/>
                </a:solidFill>
                <a:latin typeface="Arial"/>
                <a:cs typeface="Arial"/>
              </a:rPr>
              <a:t>bản</a:t>
            </a:r>
            <a:r>
              <a:rPr lang="en-US" sz="3200" b="1" dirty="0">
                <a:solidFill>
                  <a:srgbClr val="00B050"/>
                </a:solidFill>
                <a:latin typeface="Arial"/>
                <a:cs typeface="Arial"/>
              </a:rPr>
              <a:t> </a:t>
            </a:r>
          </a:p>
          <a:p>
            <a:pPr algn="ctr" eaLnBrk="0" fontAlgn="base" hangingPunct="0">
              <a:spcBef>
                <a:spcPct val="0"/>
              </a:spcBef>
              <a:spcAft>
                <a:spcPct val="0"/>
              </a:spcAft>
              <a:defRPr/>
            </a:pPr>
            <a:r>
              <a:rPr lang="en-US" sz="3200" b="1" dirty="0" err="1">
                <a:solidFill>
                  <a:srgbClr val="00B050"/>
                </a:solidFill>
                <a:latin typeface="Arial"/>
                <a:cs typeface="Arial"/>
              </a:rPr>
              <a:t>đa</a:t>
            </a:r>
            <a:r>
              <a:rPr lang="en-US" sz="3200" b="1" dirty="0">
                <a:solidFill>
                  <a:srgbClr val="00B050"/>
                </a:solidFill>
                <a:latin typeface="Arial"/>
                <a:cs typeface="Arial"/>
              </a:rPr>
              <a:t> </a:t>
            </a:r>
            <a:r>
              <a:rPr lang="en-US" sz="3200" b="1" dirty="0" err="1">
                <a:solidFill>
                  <a:srgbClr val="00B050"/>
                </a:solidFill>
                <a:latin typeface="Arial"/>
                <a:cs typeface="Arial"/>
              </a:rPr>
              <a:t>phương</a:t>
            </a:r>
            <a:r>
              <a:rPr lang="en-US" sz="3200" b="1" dirty="0">
                <a:solidFill>
                  <a:srgbClr val="00B050"/>
                </a:solidFill>
                <a:latin typeface="Arial"/>
                <a:cs typeface="Arial"/>
              </a:rPr>
              <a:t> </a:t>
            </a:r>
            <a:r>
              <a:rPr lang="en-US" sz="3200" b="1" dirty="0" err="1">
                <a:solidFill>
                  <a:srgbClr val="00B050"/>
                </a:solidFill>
                <a:latin typeface="Arial"/>
                <a:cs typeface="Arial"/>
              </a:rPr>
              <a:t>thức</a:t>
            </a:r>
            <a:endParaRPr lang="en-US" sz="3200" b="1" dirty="0">
              <a:solidFill>
                <a:srgbClr val="00B050"/>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77422"/>
            <a:lum/>
          </a:blip>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9F9AACFA-6083-AA6A-284A-4821086F2991}"/>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1" name="Picture 14">
            <a:extLst>
              <a:ext uri="{FF2B5EF4-FFF2-40B4-BE49-F238E27FC236}">
                <a16:creationId xmlns:a16="http://schemas.microsoft.com/office/drawing/2014/main" id="{0EB53144-11CD-6941-5AEA-2D1EFC6F00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3">
            <a:extLst>
              <a:ext uri="{FF2B5EF4-FFF2-40B4-BE49-F238E27FC236}">
                <a16:creationId xmlns:a16="http://schemas.microsoft.com/office/drawing/2014/main" id="{98308B86-33BB-BD63-EDDA-99872129C84F}"/>
              </a:ext>
            </a:extLst>
          </p:cNvPr>
          <p:cNvSpPr/>
          <p:nvPr/>
        </p:nvSpPr>
        <p:spPr>
          <a:xfrm>
            <a:off x="0" y="2132797"/>
            <a:ext cx="5964434" cy="419180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800" b="1" dirty="0">
                <a:solidFill>
                  <a:srgbClr val="333399">
                    <a:lumMod val="50000"/>
                  </a:srgbClr>
                </a:solidFill>
                <a:latin typeface="Arial"/>
                <a:cs typeface="Arial"/>
              </a:rPr>
              <a:t>C</a:t>
            </a:r>
            <a:r>
              <a:rPr lang="vi-VN" sz="2800" b="1" dirty="0">
                <a:solidFill>
                  <a:srgbClr val="333399">
                    <a:lumMod val="50000"/>
                  </a:srgbClr>
                </a:solidFill>
                <a:latin typeface="Arial"/>
                <a:cs typeface="Arial"/>
              </a:rPr>
              <a:t>ảm ơn bạn vì đã giúp chúng mình. Tặng bạn viên ngọc trai tuyệt đẹp</a:t>
            </a:r>
            <a:r>
              <a:rPr lang="en-US" sz="2800" b="1" dirty="0">
                <a:solidFill>
                  <a:srgbClr val="333399">
                    <a:lumMod val="50000"/>
                  </a:srgbClr>
                </a:solidFill>
                <a:latin typeface="Arial"/>
                <a:cs typeface="Arial"/>
              </a:rPr>
              <a:t> </a:t>
            </a:r>
            <a:r>
              <a:rPr lang="en-US" sz="2800" b="1" dirty="0" err="1">
                <a:solidFill>
                  <a:srgbClr val="333399">
                    <a:lumMod val="50000"/>
                  </a:srgbClr>
                </a:solidFill>
                <a:latin typeface="Arial"/>
                <a:cs typeface="Arial"/>
              </a:rPr>
              <a:t>này</a:t>
            </a:r>
            <a:r>
              <a:rPr lang="en-US" sz="2800" b="1" dirty="0">
                <a:solidFill>
                  <a:srgbClr val="333399">
                    <a:lumMod val="50000"/>
                  </a:srgbClr>
                </a:solidFill>
                <a:latin typeface="Arial"/>
                <a:cs typeface="Arial"/>
              </a:rPr>
              <a:t>!</a:t>
            </a:r>
            <a:endParaRPr lang="en-US" sz="28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pic>
        <p:nvPicPr>
          <p:cNvPr id="3" name="Picture 2">
            <a:extLst>
              <a:ext uri="{FF2B5EF4-FFF2-40B4-BE49-F238E27FC236}">
                <a16:creationId xmlns:a16="http://schemas.microsoft.com/office/drawing/2014/main" id="{02AAB781-9065-2AA5-0FA4-A225D0AF25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3701" y="-317635"/>
            <a:ext cx="4916388" cy="38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329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9 TRÁI ĐẤT- CÁI NÔI CỦA SỰ SỐNG</Template>
  <TotalTime>7754</TotalTime>
  <Words>2163</Words>
  <Application>Microsoft Office PowerPoint</Application>
  <PresentationFormat>Widescreen</PresentationFormat>
  <Paragraphs>189</Paragraphs>
  <Slides>31</Slides>
  <Notes>13</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微软雅黑</vt:lpstr>
      <vt:lpstr>黑体</vt:lpstr>
      <vt:lpstr>Arial</vt:lpstr>
      <vt:lpstr>Calibri</vt:lpstr>
      <vt:lpstr>Cambria Math</vt:lpstr>
      <vt:lpstr>Symbol</vt:lpstr>
      <vt:lpstr>Times New Roman</vt:lpstr>
      <vt:lpstr>1_Office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Văn bản Trái Đất – cái nôi của sự sống gồm mấy phần? 2. Mỗi phần của văn bản Trái Đất – cái nôi của sự sống cung cấp thông tin gì? ………………………………………………………………………………………. ………………………………………………………………………………………. ……………………………………………………………………………………..... ………………………………………………………………………………………. ……………………………………………………………………………………….. 3. Vẽ sơ đồ thể hiện mối quan hệ giữa các phần của văn bản Trái Đất - cái nôi của sự sống?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Mai Hương</cp:lastModifiedBy>
  <cp:revision>414</cp:revision>
  <dcterms:created xsi:type="dcterms:W3CDTF">2022-01-28T08:45:19Z</dcterms:created>
  <dcterms:modified xsi:type="dcterms:W3CDTF">2023-03-30T02:47:29Z</dcterms:modified>
</cp:coreProperties>
</file>