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3.wav" ContentType="audio/x-wav"/>
  <Override PartName="/ppt/media/audio4.wav" ContentType="audio/x-wav"/>
  <Override PartName="/ppt/media/audio5.wav" ContentType="audio/x-wav"/>
  <Override PartName="/ppt/media/audio6.wav" ContentType="audio/x-wav"/>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7" r:id="rId2"/>
    <p:sldId id="256" r:id="rId3"/>
    <p:sldId id="290" r:id="rId4"/>
    <p:sldId id="258" r:id="rId5"/>
    <p:sldId id="306" r:id="rId6"/>
    <p:sldId id="262" r:id="rId7"/>
    <p:sldId id="266" r:id="rId8"/>
    <p:sldId id="267" r:id="rId9"/>
    <p:sldId id="268" r:id="rId10"/>
    <p:sldId id="271" r:id="rId11"/>
    <p:sldId id="272" r:id="rId12"/>
    <p:sldId id="305" r:id="rId13"/>
    <p:sldId id="259" r:id="rId14"/>
    <p:sldId id="260" r:id="rId15"/>
    <p:sldId id="261" r:id="rId16"/>
    <p:sldId id="309" r:id="rId17"/>
    <p:sldId id="263" r:id="rId18"/>
    <p:sldId id="264" r:id="rId19"/>
    <p:sldId id="265" r:id="rId20"/>
    <p:sldId id="269" r:id="rId21"/>
    <p:sldId id="270" r:id="rId22"/>
    <p:sldId id="307" r:id="rId23"/>
    <p:sldId id="274" r:id="rId24"/>
    <p:sldId id="276" r:id="rId25"/>
    <p:sldId id="277" r:id="rId26"/>
    <p:sldId id="278" r:id="rId27"/>
    <p:sldId id="279" r:id="rId28"/>
    <p:sldId id="281" r:id="rId29"/>
    <p:sldId id="282" r:id="rId30"/>
    <p:sldId id="310" r:id="rId31"/>
    <p:sldId id="293" r:id="rId32"/>
    <p:sldId id="296" r:id="rId33"/>
    <p:sldId id="297" r:id="rId34"/>
    <p:sldId id="298" r:id="rId35"/>
    <p:sldId id="283" r:id="rId36"/>
    <p:sldId id="284" r:id="rId37"/>
    <p:sldId id="285" r:id="rId38"/>
    <p:sldId id="287" r:id="rId39"/>
    <p:sldId id="288" r:id="rId40"/>
    <p:sldId id="300" r:id="rId41"/>
    <p:sldId id="299" r:id="rId42"/>
    <p:sldId id="303" r:id="rId43"/>
    <p:sldId id="301" r:id="rId44"/>
    <p:sldId id="302" r:id="rId45"/>
    <p:sldId id="304" r:id="rId46"/>
    <p:sldId id="308" r:id="rId47"/>
    <p:sldId id="289"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A9D76"/>
    <a:srgbClr val="8FDA56"/>
    <a:srgbClr val="62CE9D"/>
    <a:srgbClr val="F53BE8"/>
    <a:srgbClr val="E98C47"/>
    <a:srgbClr val="A481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snapToGrid="0">
      <p:cViewPr varScale="1">
        <p:scale>
          <a:sx n="74" d="100"/>
          <a:sy n="74" d="100"/>
        </p:scale>
        <p:origin x="-576"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E7D4BA-2421-4AEF-A786-0153C0F5C2E6}" type="datetimeFigureOut">
              <a:rPr lang="en-US" smtClean="0"/>
              <a:t>17/04/2021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10144CB-435D-44A9-9124-FE0516215A87}" type="slidenum">
              <a:rPr lang="en-US" smtClean="0"/>
              <a:t>‹#›</a:t>
            </a:fld>
            <a:endParaRPr lang="en-US"/>
          </a:p>
        </p:txBody>
      </p:sp>
    </p:spTree>
    <p:extLst>
      <p:ext uri="{BB962C8B-B14F-4D97-AF65-F5344CB8AC3E}">
        <p14:creationId xmlns:p14="http://schemas.microsoft.com/office/powerpoint/2010/main" val="1159356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32.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3.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b="1">
                <a:solidFill>
                  <a:schemeClr val="tx1"/>
                </a:solidFill>
                <a:latin typeface="VNI-Times" pitchFamily="2" charset="0"/>
              </a:defRPr>
            </a:lvl1pPr>
            <a:lvl2pPr marL="742950" indent="-285750">
              <a:defRPr b="1">
                <a:solidFill>
                  <a:schemeClr val="tx1"/>
                </a:solidFill>
                <a:latin typeface="VNI-Times" pitchFamily="2" charset="0"/>
              </a:defRPr>
            </a:lvl2pPr>
            <a:lvl3pPr marL="1143000" indent="-228600">
              <a:defRPr b="1">
                <a:solidFill>
                  <a:schemeClr val="tx1"/>
                </a:solidFill>
                <a:latin typeface="VNI-Times" pitchFamily="2" charset="0"/>
              </a:defRPr>
            </a:lvl3pPr>
            <a:lvl4pPr marL="1600200" indent="-228600">
              <a:defRPr b="1">
                <a:solidFill>
                  <a:schemeClr val="tx1"/>
                </a:solidFill>
                <a:latin typeface="VNI-Times" pitchFamily="2" charset="0"/>
              </a:defRPr>
            </a:lvl4pPr>
            <a:lvl5pPr marL="2057400" indent="-228600">
              <a:defRPr b="1">
                <a:solidFill>
                  <a:schemeClr val="tx1"/>
                </a:solidFill>
                <a:latin typeface="VNI-Times" pitchFamily="2" charset="0"/>
              </a:defRPr>
            </a:lvl5pPr>
            <a:lvl6pPr marL="2514600" indent="-228600" eaLnBrk="0" fontAlgn="base" hangingPunct="0">
              <a:spcBef>
                <a:spcPct val="0"/>
              </a:spcBef>
              <a:spcAft>
                <a:spcPct val="0"/>
              </a:spcAft>
              <a:defRPr b="1">
                <a:solidFill>
                  <a:schemeClr val="tx1"/>
                </a:solidFill>
                <a:latin typeface="VNI-Times" pitchFamily="2" charset="0"/>
              </a:defRPr>
            </a:lvl6pPr>
            <a:lvl7pPr marL="2971800" indent="-228600" eaLnBrk="0" fontAlgn="base" hangingPunct="0">
              <a:spcBef>
                <a:spcPct val="0"/>
              </a:spcBef>
              <a:spcAft>
                <a:spcPct val="0"/>
              </a:spcAft>
              <a:defRPr b="1">
                <a:solidFill>
                  <a:schemeClr val="tx1"/>
                </a:solidFill>
                <a:latin typeface="VNI-Times" pitchFamily="2" charset="0"/>
              </a:defRPr>
            </a:lvl7pPr>
            <a:lvl8pPr marL="3429000" indent="-228600" eaLnBrk="0" fontAlgn="base" hangingPunct="0">
              <a:spcBef>
                <a:spcPct val="0"/>
              </a:spcBef>
              <a:spcAft>
                <a:spcPct val="0"/>
              </a:spcAft>
              <a:defRPr b="1">
                <a:solidFill>
                  <a:schemeClr val="tx1"/>
                </a:solidFill>
                <a:latin typeface="VNI-Times" pitchFamily="2" charset="0"/>
              </a:defRPr>
            </a:lvl8pPr>
            <a:lvl9pPr marL="3886200" indent="-228600" eaLnBrk="0" fontAlgn="base" hangingPunct="0">
              <a:spcBef>
                <a:spcPct val="0"/>
              </a:spcBef>
              <a:spcAft>
                <a:spcPct val="0"/>
              </a:spcAft>
              <a:defRPr b="1">
                <a:solidFill>
                  <a:schemeClr val="tx1"/>
                </a:solidFill>
                <a:latin typeface="VNI-Times" pitchFamily="2" charset="0"/>
              </a:defRPr>
            </a:lvl9pPr>
          </a:lstStyle>
          <a:p>
            <a:pPr algn="r" eaLnBrk="1" hangingPunct="1"/>
            <a:fld id="{BF402603-6801-4AC3-B341-439D782E4495}" type="slidenum">
              <a:rPr lang="en-US" altLang="en-US" sz="1200">
                <a:latin typeface="Arial" charset="0"/>
              </a:rPr>
              <a:pPr algn="r" eaLnBrk="1" hangingPunct="1"/>
              <a:t>31</a:t>
            </a:fld>
            <a:endParaRPr lang="en-US" altLang="en-US" sz="1200">
              <a:latin typeface="Arial" charset="0"/>
            </a:endParaRPr>
          </a:p>
        </p:txBody>
      </p:sp>
      <p:sp>
        <p:nvSpPr>
          <p:cNvPr id="358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pPr>
            <a:endParaRPr lang="en-US" altLang="en-US" sz="1000" smtClean="0"/>
          </a:p>
          <a:p>
            <a:pPr eaLnBrk="1" hangingPunct="1">
              <a:lnSpc>
                <a:spcPct val="90000"/>
              </a:lnSpc>
            </a:pPr>
            <a:endParaRPr lang="en-US" altLang="en-US" sz="1000" smtClean="0"/>
          </a:p>
          <a:p>
            <a:pPr eaLnBrk="1" hangingPunct="1">
              <a:lnSpc>
                <a:spcPct val="90000"/>
              </a:lnSpc>
            </a:pPr>
            <a:endParaRPr lang="en-US" altLang="en-US" sz="1000" smtClean="0"/>
          </a:p>
          <a:p>
            <a:pPr eaLnBrk="1" hangingPunct="1">
              <a:lnSpc>
                <a:spcPct val="90000"/>
              </a:lnSpc>
            </a:pPr>
            <a:endParaRPr lang="en-US" altLang="en-US" sz="1000" smtClean="0"/>
          </a:p>
          <a:p>
            <a:pPr eaLnBrk="1" hangingPunct="1">
              <a:lnSpc>
                <a:spcPct val="90000"/>
              </a:lnSpc>
            </a:pPr>
            <a:endParaRPr lang="en-US" altLang="en-US" sz="1000" smtClean="0"/>
          </a:p>
          <a:p>
            <a:pPr eaLnBrk="1" hangingPunct="1">
              <a:lnSpc>
                <a:spcPct val="90000"/>
              </a:lnSpc>
            </a:pPr>
            <a:endParaRPr lang="en-US" altLang="en-US" sz="1000" smtClean="0"/>
          </a:p>
          <a:p>
            <a:pPr eaLnBrk="1" hangingPunct="1">
              <a:lnSpc>
                <a:spcPct val="90000"/>
              </a:lnSpc>
            </a:pPr>
            <a:endParaRPr lang="en-US" altLang="en-US" sz="1000" smtClean="0"/>
          </a:p>
          <a:p>
            <a:pPr eaLnBrk="1" hangingPunct="1">
              <a:lnSpc>
                <a:spcPct val="90000"/>
              </a:lnSpc>
            </a:pPr>
            <a:endParaRPr lang="en-US" altLang="en-US" sz="1000" smtClean="0"/>
          </a:p>
          <a:p>
            <a:pPr eaLnBrk="1" hangingPunct="1">
              <a:lnSpc>
                <a:spcPct val="90000"/>
              </a:lnSpc>
            </a:pPr>
            <a:endParaRPr lang="en-US" altLang="en-US" sz="1000" smtClean="0"/>
          </a:p>
          <a:p>
            <a:pPr eaLnBrk="1" hangingPunct="1">
              <a:lnSpc>
                <a:spcPct val="90000"/>
              </a:lnSpc>
            </a:pPr>
            <a:endParaRPr lang="en-US" altLang="en-US" sz="1000" smtClean="0"/>
          </a:p>
          <a:p>
            <a:pPr eaLnBrk="1" hangingPunct="1">
              <a:lnSpc>
                <a:spcPct val="90000"/>
              </a:lnSpc>
            </a:pPr>
            <a:endParaRPr lang="en-US" altLang="en-US" sz="1000" smtClean="0"/>
          </a:p>
          <a:p>
            <a:pPr eaLnBrk="1" hangingPunct="1">
              <a:lnSpc>
                <a:spcPct val="90000"/>
              </a:lnSpc>
            </a:pPr>
            <a:endParaRPr lang="en-US" altLang="en-US" sz="1000" smtClean="0"/>
          </a:p>
          <a:p>
            <a:pPr eaLnBrk="1" hangingPunct="1">
              <a:lnSpc>
                <a:spcPct val="90000"/>
              </a:lnSpc>
            </a:pPr>
            <a:endParaRPr lang="en-US" altLang="en-US" sz="1000" smtClean="0"/>
          </a:p>
          <a:p>
            <a:pPr eaLnBrk="1" hangingPunct="1">
              <a:lnSpc>
                <a:spcPct val="90000"/>
              </a:lnSpc>
            </a:pPr>
            <a:endParaRPr lang="en-US" altLang="en-US" sz="1000" smtClean="0"/>
          </a:p>
          <a:p>
            <a:pPr eaLnBrk="1" hangingPunct="1">
              <a:lnSpc>
                <a:spcPct val="90000"/>
              </a:lnSpc>
            </a:pPr>
            <a:endParaRPr lang="en-US" altLang="en-US" sz="1000" smtClean="0"/>
          </a:p>
          <a:p>
            <a:pPr eaLnBrk="1" hangingPunct="1">
              <a:lnSpc>
                <a:spcPct val="90000"/>
              </a:lnSpc>
            </a:pPr>
            <a:endParaRPr lang="en-US" altLang="en-US" sz="1000" smtClean="0"/>
          </a:p>
          <a:p>
            <a:pPr eaLnBrk="1" hangingPunct="1">
              <a:lnSpc>
                <a:spcPct val="90000"/>
              </a:lnSpc>
            </a:pPr>
            <a:endParaRPr lang="en-US" altLang="en-US" sz="1000" smtClean="0"/>
          </a:p>
          <a:p>
            <a:pPr eaLnBrk="1" hangingPunct="1">
              <a:lnSpc>
                <a:spcPct val="90000"/>
              </a:lnSpc>
            </a:pPr>
            <a:endParaRPr lang="en-US" altLang="en-US" sz="1000" smtClean="0"/>
          </a:p>
          <a:p>
            <a:pPr eaLnBrk="1" hangingPunct="1">
              <a:lnSpc>
                <a:spcPct val="90000"/>
              </a:lnSpc>
            </a:pPr>
            <a:endParaRPr lang="en-US" altLang="en-US" sz="1000" smtClean="0"/>
          </a:p>
          <a:p>
            <a:pPr eaLnBrk="1" hangingPunct="1">
              <a:lnSpc>
                <a:spcPct val="90000"/>
              </a:lnSpc>
            </a:pPr>
            <a:endParaRPr lang="en-US" altLang="en-US" sz="1000" smtClean="0"/>
          </a:p>
          <a:p>
            <a:pPr eaLnBrk="1" hangingPunct="1">
              <a:lnSpc>
                <a:spcPct val="90000"/>
              </a:lnSpc>
            </a:pPr>
            <a:r>
              <a:rPr lang="en-US" altLang="en-US" sz="1000" smtClean="0"/>
              <a:t>Copyright © 2005 Doan Van Hung - Khoa Lich Su - Dai hoc Quy Nhon 12/2005</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Các</a:t>
            </a:r>
            <a:r>
              <a:rPr lang="en-US" baseline="0" dirty="0"/>
              <a:t> </a:t>
            </a:r>
            <a:r>
              <a:rPr lang="en-US" baseline="0" dirty="0" err="1"/>
              <a:t>em</a:t>
            </a:r>
            <a:r>
              <a:rPr lang="en-US" baseline="0" dirty="0"/>
              <a:t> </a:t>
            </a:r>
            <a:r>
              <a:rPr lang="en-US" baseline="0" dirty="0" err="1"/>
              <a:t>vừa</a:t>
            </a:r>
            <a:r>
              <a:rPr lang="en-US" baseline="0" dirty="0"/>
              <a:t> </a:t>
            </a:r>
            <a:r>
              <a:rPr lang="en-US" baseline="0" dirty="0" err="1"/>
              <a:t>xem</a:t>
            </a:r>
            <a:r>
              <a:rPr lang="en-US" baseline="0" dirty="0"/>
              <a:t> </a:t>
            </a:r>
            <a:r>
              <a:rPr lang="en-US" baseline="0" dirty="0" err="1"/>
              <a:t>xong</a:t>
            </a:r>
            <a:r>
              <a:rPr lang="en-US" baseline="0" dirty="0"/>
              <a:t> </a:t>
            </a:r>
            <a:r>
              <a:rPr lang="en-US" baseline="0" dirty="0" err="1"/>
              <a:t>videoclip</a:t>
            </a:r>
            <a:r>
              <a:rPr lang="en-US" baseline="0" dirty="0"/>
              <a:t>, </a:t>
            </a:r>
            <a:r>
              <a:rPr lang="en-US" baseline="0" dirty="0" err="1"/>
              <a:t>và</a:t>
            </a:r>
            <a:r>
              <a:rPr lang="en-US" baseline="0" dirty="0"/>
              <a:t> </a:t>
            </a:r>
            <a:r>
              <a:rPr lang="en-US" baseline="0" dirty="0" err="1"/>
              <a:t>bây</a:t>
            </a:r>
            <a:r>
              <a:rPr lang="en-US" baseline="0" dirty="0"/>
              <a:t> </a:t>
            </a:r>
            <a:r>
              <a:rPr lang="en-US" baseline="0" dirty="0" err="1"/>
              <a:t>giờ</a:t>
            </a:r>
            <a:r>
              <a:rPr lang="en-US" baseline="0" dirty="0"/>
              <a:t> </a:t>
            </a:r>
            <a:r>
              <a:rPr lang="en-US" baseline="0" dirty="0" err="1"/>
              <a:t>chúng</a:t>
            </a:r>
            <a:r>
              <a:rPr lang="en-US" baseline="0" dirty="0"/>
              <a:t> ta </a:t>
            </a:r>
            <a:r>
              <a:rPr lang="en-US" baseline="0" dirty="0" err="1"/>
              <a:t>hãy</a:t>
            </a:r>
            <a:r>
              <a:rPr lang="en-US" baseline="0" dirty="0"/>
              <a:t> </a:t>
            </a:r>
            <a:r>
              <a:rPr lang="en-US" baseline="0" dirty="0" err="1"/>
              <a:t>sẵn</a:t>
            </a:r>
            <a:r>
              <a:rPr lang="en-US" baseline="0" dirty="0"/>
              <a:t> </a:t>
            </a:r>
            <a:r>
              <a:rPr lang="en-US" baseline="0" dirty="0" err="1"/>
              <a:t>sàng</a:t>
            </a:r>
            <a:r>
              <a:rPr lang="en-US" baseline="0" dirty="0"/>
              <a:t> </a:t>
            </a:r>
            <a:r>
              <a:rPr lang="en-US" baseline="0" dirty="0" err="1"/>
              <a:t>thảo</a:t>
            </a:r>
            <a:r>
              <a:rPr lang="en-US" baseline="0" dirty="0"/>
              <a:t> </a:t>
            </a:r>
            <a:r>
              <a:rPr lang="en-US" baseline="0" dirty="0" err="1"/>
              <a:t>luận</a:t>
            </a:r>
            <a:r>
              <a:rPr lang="en-US" baseline="0" dirty="0"/>
              <a:t> </a:t>
            </a:r>
            <a:r>
              <a:rPr lang="en-US" baseline="0" dirty="0" err="1"/>
              <a:t>thật</a:t>
            </a:r>
            <a:r>
              <a:rPr lang="en-US" baseline="0" dirty="0"/>
              <a:t>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đáp</a:t>
            </a:r>
            <a:r>
              <a:rPr lang="en-US" baseline="0" dirty="0"/>
              <a:t> </a:t>
            </a:r>
            <a:r>
              <a:rPr lang="en-US" baseline="0" dirty="0" err="1"/>
              <a:t>án</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r>
              <a:rPr lang="en-US" baseline="0" dirty="0"/>
              <a:t> </a:t>
            </a:r>
            <a:r>
              <a:rPr lang="en-US" baseline="0" dirty="0" err="1"/>
              <a:t>nhỏ</a:t>
            </a:r>
            <a:r>
              <a:rPr lang="en-US" baseline="0" dirty="0"/>
              <a:t>. </a:t>
            </a:r>
            <a:r>
              <a:rPr lang="en-US" baseline="0" dirty="0" err="1"/>
              <a:t>Mỗi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chúng</a:t>
            </a:r>
            <a:r>
              <a:rPr lang="en-US" baseline="0" dirty="0"/>
              <a:t> ta </a:t>
            </a:r>
            <a:r>
              <a:rPr lang="en-US" baseline="0" dirty="0" err="1"/>
              <a:t>chỉ</a:t>
            </a:r>
            <a:r>
              <a:rPr lang="en-US" baseline="0" dirty="0"/>
              <a:t> </a:t>
            </a:r>
            <a:r>
              <a:rPr lang="en-US" baseline="0" dirty="0" err="1"/>
              <a:t>có</a:t>
            </a:r>
            <a:r>
              <a:rPr lang="en-US" baseline="0" dirty="0"/>
              <a:t> 10s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Khi</a:t>
            </a:r>
            <a:r>
              <a:rPr lang="en-US" baseline="0" dirty="0"/>
              <a:t> </a:t>
            </a:r>
            <a:r>
              <a:rPr lang="en-US" baseline="0" dirty="0" err="1"/>
              <a:t>có</a:t>
            </a:r>
            <a:r>
              <a:rPr lang="en-US" baseline="0" dirty="0"/>
              <a:t> </a:t>
            </a:r>
            <a:r>
              <a:rPr lang="en-US" baseline="0" dirty="0" err="1"/>
              <a:t>hiệu</a:t>
            </a:r>
            <a:r>
              <a:rPr lang="en-US" baseline="0" dirty="0"/>
              <a:t> </a:t>
            </a:r>
            <a:r>
              <a:rPr lang="en-US" baseline="0" dirty="0" err="1"/>
              <a:t>lệnh</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cùng</a:t>
            </a:r>
            <a:r>
              <a:rPr lang="en-US" baseline="0" dirty="0"/>
              <a:t> </a:t>
            </a:r>
            <a:r>
              <a:rPr lang="en-US" baseline="0" dirty="0" err="1"/>
              <a:t>giơ</a:t>
            </a:r>
            <a:r>
              <a:rPr lang="en-US" baseline="0" dirty="0"/>
              <a:t> </a:t>
            </a:r>
            <a:r>
              <a:rPr lang="en-US" baseline="0" dirty="0" err="1"/>
              <a:t>bảng</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nhé</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nắm</a:t>
            </a:r>
            <a:r>
              <a:rPr lang="en-US" baseline="0" dirty="0"/>
              <a:t> </a:t>
            </a:r>
            <a:r>
              <a:rPr lang="en-US" baseline="0" dirty="0" err="1"/>
              <a:t>luật</a:t>
            </a:r>
            <a:r>
              <a:rPr lang="en-US" baseline="0" dirty="0"/>
              <a:t> </a:t>
            </a:r>
            <a:r>
              <a:rPr lang="en-US" baseline="0" dirty="0" err="1"/>
              <a:t>chơi</a:t>
            </a:r>
            <a:r>
              <a:rPr lang="en-US" baseline="0" dirty="0"/>
              <a:t> </a:t>
            </a:r>
            <a:r>
              <a:rPr lang="en-US" baseline="0" dirty="0" err="1"/>
              <a:t>chưa</a:t>
            </a:r>
            <a:r>
              <a:rPr lang="en-US" baseline="0" dirty="0"/>
              <a:t>? </a:t>
            </a:r>
          </a:p>
          <a:p>
            <a:r>
              <a:rPr lang="en-US" baseline="0" dirty="0" err="1"/>
              <a:t>Cô</a:t>
            </a:r>
            <a:r>
              <a:rPr lang="en-US" baseline="0" dirty="0"/>
              <a:t> </a:t>
            </a:r>
            <a:r>
              <a:rPr lang="en-US" baseline="0" dirty="0" err="1"/>
              <a:t>sẽ</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số</a:t>
            </a:r>
            <a:r>
              <a:rPr lang="en-US" baseline="0" dirty="0"/>
              <a:t> 1…………</a:t>
            </a:r>
            <a:r>
              <a:rPr lang="en-US" baseline="0" dirty="0" err="1"/>
              <a:t>xin</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các</a:t>
            </a:r>
            <a:r>
              <a:rPr lang="en-US" baseline="0" dirty="0"/>
              <a:t> </a:t>
            </a:r>
            <a:r>
              <a:rPr lang="en-US" baseline="0" dirty="0" err="1"/>
              <a:t>nhóm</a:t>
            </a:r>
            <a:r>
              <a:rPr lang="en-US" baseline="0" dirty="0"/>
              <a:t>….</a:t>
            </a:r>
            <a:r>
              <a:rPr lang="en-US" baseline="0" dirty="0" err="1"/>
              <a:t>đã</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vô</a:t>
            </a:r>
            <a:r>
              <a:rPr lang="en-US" baseline="0" dirty="0"/>
              <a:t> </a:t>
            </a:r>
            <a:r>
              <a:rPr lang="en-US" baseline="0" dirty="0" err="1"/>
              <a:t>cùng</a:t>
            </a:r>
            <a:r>
              <a:rPr lang="en-US" baseline="0" dirty="0"/>
              <a:t> </a:t>
            </a:r>
            <a:r>
              <a:rPr lang="en-US" baseline="0" dirty="0" err="1"/>
              <a:t>chính</a:t>
            </a:r>
            <a:r>
              <a:rPr lang="en-US" baseline="0" dirty="0"/>
              <a:t> </a:t>
            </a:r>
            <a:r>
              <a:rPr lang="en-US" baseline="0" dirty="0" err="1"/>
              <a:t>xác</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7545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Các</a:t>
            </a:r>
            <a:r>
              <a:rPr lang="en-US" baseline="0" dirty="0"/>
              <a:t> </a:t>
            </a:r>
            <a:r>
              <a:rPr lang="en-US" baseline="0" dirty="0" err="1"/>
              <a:t>em</a:t>
            </a:r>
            <a:r>
              <a:rPr lang="en-US" baseline="0" dirty="0"/>
              <a:t> </a:t>
            </a:r>
            <a:r>
              <a:rPr lang="en-US" baseline="0" dirty="0" err="1"/>
              <a:t>vừa</a:t>
            </a:r>
            <a:r>
              <a:rPr lang="en-US" baseline="0" dirty="0"/>
              <a:t> </a:t>
            </a:r>
            <a:r>
              <a:rPr lang="en-US" baseline="0" dirty="0" err="1"/>
              <a:t>xem</a:t>
            </a:r>
            <a:r>
              <a:rPr lang="en-US" baseline="0" dirty="0"/>
              <a:t> </a:t>
            </a:r>
            <a:r>
              <a:rPr lang="en-US" baseline="0" dirty="0" err="1"/>
              <a:t>xong</a:t>
            </a:r>
            <a:r>
              <a:rPr lang="en-US" baseline="0" dirty="0"/>
              <a:t> </a:t>
            </a:r>
            <a:r>
              <a:rPr lang="en-US" baseline="0" dirty="0" err="1"/>
              <a:t>videoclip</a:t>
            </a:r>
            <a:r>
              <a:rPr lang="en-US" baseline="0" dirty="0"/>
              <a:t>, </a:t>
            </a:r>
            <a:r>
              <a:rPr lang="en-US" baseline="0" dirty="0" err="1"/>
              <a:t>và</a:t>
            </a:r>
            <a:r>
              <a:rPr lang="en-US" baseline="0" dirty="0"/>
              <a:t> </a:t>
            </a:r>
            <a:r>
              <a:rPr lang="en-US" baseline="0" dirty="0" err="1"/>
              <a:t>bây</a:t>
            </a:r>
            <a:r>
              <a:rPr lang="en-US" baseline="0" dirty="0"/>
              <a:t> </a:t>
            </a:r>
            <a:r>
              <a:rPr lang="en-US" baseline="0" dirty="0" err="1"/>
              <a:t>giờ</a:t>
            </a:r>
            <a:r>
              <a:rPr lang="en-US" baseline="0" dirty="0"/>
              <a:t> </a:t>
            </a:r>
            <a:r>
              <a:rPr lang="en-US" baseline="0" dirty="0" err="1"/>
              <a:t>chúng</a:t>
            </a:r>
            <a:r>
              <a:rPr lang="en-US" baseline="0" dirty="0"/>
              <a:t> ta </a:t>
            </a:r>
            <a:r>
              <a:rPr lang="en-US" baseline="0" dirty="0" err="1"/>
              <a:t>hãy</a:t>
            </a:r>
            <a:r>
              <a:rPr lang="en-US" baseline="0" dirty="0"/>
              <a:t> </a:t>
            </a:r>
            <a:r>
              <a:rPr lang="en-US" baseline="0" dirty="0" err="1"/>
              <a:t>sẵn</a:t>
            </a:r>
            <a:r>
              <a:rPr lang="en-US" baseline="0" dirty="0"/>
              <a:t> </a:t>
            </a:r>
            <a:r>
              <a:rPr lang="en-US" baseline="0" dirty="0" err="1"/>
              <a:t>sàng</a:t>
            </a:r>
            <a:r>
              <a:rPr lang="en-US" baseline="0" dirty="0"/>
              <a:t> </a:t>
            </a:r>
            <a:r>
              <a:rPr lang="en-US" baseline="0" dirty="0" err="1"/>
              <a:t>thảo</a:t>
            </a:r>
            <a:r>
              <a:rPr lang="en-US" baseline="0" dirty="0"/>
              <a:t> </a:t>
            </a:r>
            <a:r>
              <a:rPr lang="en-US" baseline="0" dirty="0" err="1"/>
              <a:t>luận</a:t>
            </a:r>
            <a:r>
              <a:rPr lang="en-US" baseline="0" dirty="0"/>
              <a:t> </a:t>
            </a:r>
            <a:r>
              <a:rPr lang="en-US" baseline="0" dirty="0" err="1"/>
              <a:t>thật</a:t>
            </a:r>
            <a:r>
              <a:rPr lang="en-US" baseline="0" dirty="0"/>
              <a:t>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đáp</a:t>
            </a:r>
            <a:r>
              <a:rPr lang="en-US" baseline="0" dirty="0"/>
              <a:t> </a:t>
            </a:r>
            <a:r>
              <a:rPr lang="en-US" baseline="0" dirty="0" err="1"/>
              <a:t>án</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r>
              <a:rPr lang="en-US" baseline="0" dirty="0"/>
              <a:t> </a:t>
            </a:r>
            <a:r>
              <a:rPr lang="en-US" baseline="0" dirty="0" err="1"/>
              <a:t>nhỏ</a:t>
            </a:r>
            <a:r>
              <a:rPr lang="en-US" baseline="0" dirty="0"/>
              <a:t>. </a:t>
            </a:r>
            <a:r>
              <a:rPr lang="en-US" baseline="0" dirty="0" err="1"/>
              <a:t>Mỗi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chúng</a:t>
            </a:r>
            <a:r>
              <a:rPr lang="en-US" baseline="0" dirty="0"/>
              <a:t> ta </a:t>
            </a:r>
            <a:r>
              <a:rPr lang="en-US" baseline="0" dirty="0" err="1"/>
              <a:t>chỉ</a:t>
            </a:r>
            <a:r>
              <a:rPr lang="en-US" baseline="0" dirty="0"/>
              <a:t> </a:t>
            </a:r>
            <a:r>
              <a:rPr lang="en-US" baseline="0" dirty="0" err="1"/>
              <a:t>có</a:t>
            </a:r>
            <a:r>
              <a:rPr lang="en-US" baseline="0" dirty="0"/>
              <a:t> 10s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Khi</a:t>
            </a:r>
            <a:r>
              <a:rPr lang="en-US" baseline="0" dirty="0"/>
              <a:t> </a:t>
            </a:r>
            <a:r>
              <a:rPr lang="en-US" baseline="0" dirty="0" err="1"/>
              <a:t>có</a:t>
            </a:r>
            <a:r>
              <a:rPr lang="en-US" baseline="0" dirty="0"/>
              <a:t> </a:t>
            </a:r>
            <a:r>
              <a:rPr lang="en-US" baseline="0" dirty="0" err="1"/>
              <a:t>hiệu</a:t>
            </a:r>
            <a:r>
              <a:rPr lang="en-US" baseline="0" dirty="0"/>
              <a:t> </a:t>
            </a:r>
            <a:r>
              <a:rPr lang="en-US" baseline="0" dirty="0" err="1"/>
              <a:t>lệnh</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cùng</a:t>
            </a:r>
            <a:r>
              <a:rPr lang="en-US" baseline="0" dirty="0"/>
              <a:t> </a:t>
            </a:r>
            <a:r>
              <a:rPr lang="en-US" baseline="0" dirty="0" err="1"/>
              <a:t>giơ</a:t>
            </a:r>
            <a:r>
              <a:rPr lang="en-US" baseline="0" dirty="0"/>
              <a:t> </a:t>
            </a:r>
            <a:r>
              <a:rPr lang="en-US" baseline="0" dirty="0" err="1"/>
              <a:t>bảng</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nhé</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nắm</a:t>
            </a:r>
            <a:r>
              <a:rPr lang="en-US" baseline="0" dirty="0"/>
              <a:t> </a:t>
            </a:r>
            <a:r>
              <a:rPr lang="en-US" baseline="0" dirty="0" err="1"/>
              <a:t>luật</a:t>
            </a:r>
            <a:r>
              <a:rPr lang="en-US" baseline="0" dirty="0"/>
              <a:t> </a:t>
            </a:r>
            <a:r>
              <a:rPr lang="en-US" baseline="0" dirty="0" err="1"/>
              <a:t>chơi</a:t>
            </a:r>
            <a:r>
              <a:rPr lang="en-US" baseline="0" dirty="0"/>
              <a:t> </a:t>
            </a:r>
            <a:r>
              <a:rPr lang="en-US" baseline="0" dirty="0" err="1"/>
              <a:t>chưa</a:t>
            </a:r>
            <a:r>
              <a:rPr lang="en-US" baseline="0" dirty="0"/>
              <a:t>? </a:t>
            </a:r>
          </a:p>
          <a:p>
            <a:r>
              <a:rPr lang="en-US" baseline="0" dirty="0" err="1"/>
              <a:t>Cô</a:t>
            </a:r>
            <a:r>
              <a:rPr lang="en-US" baseline="0" dirty="0"/>
              <a:t> </a:t>
            </a:r>
            <a:r>
              <a:rPr lang="en-US" baseline="0" dirty="0" err="1"/>
              <a:t>sẽ</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số</a:t>
            </a:r>
            <a:r>
              <a:rPr lang="en-US" baseline="0" dirty="0"/>
              <a:t> 1…………</a:t>
            </a:r>
            <a:r>
              <a:rPr lang="en-US" baseline="0" dirty="0" err="1"/>
              <a:t>xin</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các</a:t>
            </a:r>
            <a:r>
              <a:rPr lang="en-US" baseline="0" dirty="0"/>
              <a:t> </a:t>
            </a:r>
            <a:r>
              <a:rPr lang="en-US" baseline="0" dirty="0" err="1"/>
              <a:t>nhóm</a:t>
            </a:r>
            <a:r>
              <a:rPr lang="en-US" baseline="0" dirty="0"/>
              <a:t>….</a:t>
            </a:r>
            <a:r>
              <a:rPr lang="en-US" baseline="0" dirty="0" err="1"/>
              <a:t>đã</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vô</a:t>
            </a:r>
            <a:r>
              <a:rPr lang="en-US" baseline="0" dirty="0"/>
              <a:t> </a:t>
            </a:r>
            <a:r>
              <a:rPr lang="en-US" baseline="0" dirty="0" err="1"/>
              <a:t>cùng</a:t>
            </a:r>
            <a:r>
              <a:rPr lang="en-US" baseline="0" dirty="0"/>
              <a:t> </a:t>
            </a:r>
            <a:r>
              <a:rPr lang="en-US" baseline="0" dirty="0" err="1"/>
              <a:t>chính</a:t>
            </a:r>
            <a:r>
              <a:rPr lang="en-US" baseline="0" dirty="0"/>
              <a:t> </a:t>
            </a:r>
            <a:r>
              <a:rPr lang="en-US" baseline="0" dirty="0" err="1"/>
              <a:t>xác</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789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Các</a:t>
            </a:r>
            <a:r>
              <a:rPr lang="en-US" baseline="0" dirty="0"/>
              <a:t> </a:t>
            </a:r>
            <a:r>
              <a:rPr lang="en-US" baseline="0" dirty="0" err="1"/>
              <a:t>em</a:t>
            </a:r>
            <a:r>
              <a:rPr lang="en-US" baseline="0" dirty="0"/>
              <a:t> </a:t>
            </a:r>
            <a:r>
              <a:rPr lang="en-US" baseline="0" dirty="0" err="1"/>
              <a:t>vừa</a:t>
            </a:r>
            <a:r>
              <a:rPr lang="en-US" baseline="0" dirty="0"/>
              <a:t> </a:t>
            </a:r>
            <a:r>
              <a:rPr lang="en-US" baseline="0" dirty="0" err="1"/>
              <a:t>xem</a:t>
            </a:r>
            <a:r>
              <a:rPr lang="en-US" baseline="0" dirty="0"/>
              <a:t> </a:t>
            </a:r>
            <a:r>
              <a:rPr lang="en-US" baseline="0" dirty="0" err="1"/>
              <a:t>xong</a:t>
            </a:r>
            <a:r>
              <a:rPr lang="en-US" baseline="0" dirty="0"/>
              <a:t> </a:t>
            </a:r>
            <a:r>
              <a:rPr lang="en-US" baseline="0" dirty="0" err="1"/>
              <a:t>videoclip</a:t>
            </a:r>
            <a:r>
              <a:rPr lang="en-US" baseline="0" dirty="0"/>
              <a:t>, </a:t>
            </a:r>
            <a:r>
              <a:rPr lang="en-US" baseline="0" dirty="0" err="1"/>
              <a:t>và</a:t>
            </a:r>
            <a:r>
              <a:rPr lang="en-US" baseline="0" dirty="0"/>
              <a:t> </a:t>
            </a:r>
            <a:r>
              <a:rPr lang="en-US" baseline="0" dirty="0" err="1"/>
              <a:t>bây</a:t>
            </a:r>
            <a:r>
              <a:rPr lang="en-US" baseline="0" dirty="0"/>
              <a:t> </a:t>
            </a:r>
            <a:r>
              <a:rPr lang="en-US" baseline="0" dirty="0" err="1"/>
              <a:t>giờ</a:t>
            </a:r>
            <a:r>
              <a:rPr lang="en-US" baseline="0" dirty="0"/>
              <a:t> </a:t>
            </a:r>
            <a:r>
              <a:rPr lang="en-US" baseline="0" dirty="0" err="1"/>
              <a:t>chúng</a:t>
            </a:r>
            <a:r>
              <a:rPr lang="en-US" baseline="0" dirty="0"/>
              <a:t> ta </a:t>
            </a:r>
            <a:r>
              <a:rPr lang="en-US" baseline="0" dirty="0" err="1"/>
              <a:t>hãy</a:t>
            </a:r>
            <a:r>
              <a:rPr lang="en-US" baseline="0" dirty="0"/>
              <a:t> </a:t>
            </a:r>
            <a:r>
              <a:rPr lang="en-US" baseline="0" dirty="0" err="1"/>
              <a:t>sẵn</a:t>
            </a:r>
            <a:r>
              <a:rPr lang="en-US" baseline="0" dirty="0"/>
              <a:t> </a:t>
            </a:r>
            <a:r>
              <a:rPr lang="en-US" baseline="0" dirty="0" err="1"/>
              <a:t>sàng</a:t>
            </a:r>
            <a:r>
              <a:rPr lang="en-US" baseline="0" dirty="0"/>
              <a:t> </a:t>
            </a:r>
            <a:r>
              <a:rPr lang="en-US" baseline="0" dirty="0" err="1"/>
              <a:t>thảo</a:t>
            </a:r>
            <a:r>
              <a:rPr lang="en-US" baseline="0" dirty="0"/>
              <a:t> </a:t>
            </a:r>
            <a:r>
              <a:rPr lang="en-US" baseline="0" dirty="0" err="1"/>
              <a:t>luận</a:t>
            </a:r>
            <a:r>
              <a:rPr lang="en-US" baseline="0" dirty="0"/>
              <a:t> </a:t>
            </a:r>
            <a:r>
              <a:rPr lang="en-US" baseline="0" dirty="0" err="1"/>
              <a:t>thật</a:t>
            </a:r>
            <a:r>
              <a:rPr lang="en-US" baseline="0" dirty="0"/>
              <a:t>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đáp</a:t>
            </a:r>
            <a:r>
              <a:rPr lang="en-US" baseline="0" dirty="0"/>
              <a:t> </a:t>
            </a:r>
            <a:r>
              <a:rPr lang="en-US" baseline="0" dirty="0" err="1"/>
              <a:t>án</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r>
              <a:rPr lang="en-US" baseline="0" dirty="0"/>
              <a:t> </a:t>
            </a:r>
            <a:r>
              <a:rPr lang="en-US" baseline="0" dirty="0" err="1"/>
              <a:t>nhỏ</a:t>
            </a:r>
            <a:r>
              <a:rPr lang="en-US" baseline="0" dirty="0"/>
              <a:t>. </a:t>
            </a:r>
            <a:r>
              <a:rPr lang="en-US" baseline="0" dirty="0" err="1"/>
              <a:t>Mỗi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chúng</a:t>
            </a:r>
            <a:r>
              <a:rPr lang="en-US" baseline="0" dirty="0"/>
              <a:t> ta </a:t>
            </a:r>
            <a:r>
              <a:rPr lang="en-US" baseline="0" dirty="0" err="1"/>
              <a:t>chỉ</a:t>
            </a:r>
            <a:r>
              <a:rPr lang="en-US" baseline="0" dirty="0"/>
              <a:t> </a:t>
            </a:r>
            <a:r>
              <a:rPr lang="en-US" baseline="0" dirty="0" err="1"/>
              <a:t>có</a:t>
            </a:r>
            <a:r>
              <a:rPr lang="en-US" baseline="0" dirty="0"/>
              <a:t> 10s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Khi</a:t>
            </a:r>
            <a:r>
              <a:rPr lang="en-US" baseline="0" dirty="0"/>
              <a:t> </a:t>
            </a:r>
            <a:r>
              <a:rPr lang="en-US" baseline="0" dirty="0" err="1"/>
              <a:t>có</a:t>
            </a:r>
            <a:r>
              <a:rPr lang="en-US" baseline="0" dirty="0"/>
              <a:t> </a:t>
            </a:r>
            <a:r>
              <a:rPr lang="en-US" baseline="0" dirty="0" err="1"/>
              <a:t>hiệu</a:t>
            </a:r>
            <a:r>
              <a:rPr lang="en-US" baseline="0" dirty="0"/>
              <a:t> </a:t>
            </a:r>
            <a:r>
              <a:rPr lang="en-US" baseline="0" dirty="0" err="1"/>
              <a:t>lệnh</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cùng</a:t>
            </a:r>
            <a:r>
              <a:rPr lang="en-US" baseline="0" dirty="0"/>
              <a:t> </a:t>
            </a:r>
            <a:r>
              <a:rPr lang="en-US" baseline="0" dirty="0" err="1"/>
              <a:t>giơ</a:t>
            </a:r>
            <a:r>
              <a:rPr lang="en-US" baseline="0" dirty="0"/>
              <a:t> </a:t>
            </a:r>
            <a:r>
              <a:rPr lang="en-US" baseline="0" dirty="0" err="1"/>
              <a:t>bảng</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nhé</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nắm</a:t>
            </a:r>
            <a:r>
              <a:rPr lang="en-US" baseline="0" dirty="0"/>
              <a:t> </a:t>
            </a:r>
            <a:r>
              <a:rPr lang="en-US" baseline="0" dirty="0" err="1"/>
              <a:t>luật</a:t>
            </a:r>
            <a:r>
              <a:rPr lang="en-US" baseline="0" dirty="0"/>
              <a:t> </a:t>
            </a:r>
            <a:r>
              <a:rPr lang="en-US" baseline="0" dirty="0" err="1"/>
              <a:t>chơi</a:t>
            </a:r>
            <a:r>
              <a:rPr lang="en-US" baseline="0" dirty="0"/>
              <a:t> </a:t>
            </a:r>
            <a:r>
              <a:rPr lang="en-US" baseline="0" dirty="0" err="1"/>
              <a:t>chưa</a:t>
            </a:r>
            <a:r>
              <a:rPr lang="en-US" baseline="0" dirty="0"/>
              <a:t>? </a:t>
            </a:r>
          </a:p>
          <a:p>
            <a:r>
              <a:rPr lang="en-US" baseline="0" dirty="0" err="1"/>
              <a:t>Cô</a:t>
            </a:r>
            <a:r>
              <a:rPr lang="en-US" baseline="0" dirty="0"/>
              <a:t> </a:t>
            </a:r>
            <a:r>
              <a:rPr lang="en-US" baseline="0" dirty="0" err="1"/>
              <a:t>sẽ</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số</a:t>
            </a:r>
            <a:r>
              <a:rPr lang="en-US" baseline="0" dirty="0"/>
              <a:t> 1…………</a:t>
            </a:r>
            <a:r>
              <a:rPr lang="en-US" baseline="0" dirty="0" err="1"/>
              <a:t>xin</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các</a:t>
            </a:r>
            <a:r>
              <a:rPr lang="en-US" baseline="0" dirty="0"/>
              <a:t> </a:t>
            </a:r>
            <a:r>
              <a:rPr lang="en-US" baseline="0" dirty="0" err="1"/>
              <a:t>nhóm</a:t>
            </a:r>
            <a:r>
              <a:rPr lang="en-US" baseline="0" dirty="0"/>
              <a:t>….</a:t>
            </a:r>
            <a:r>
              <a:rPr lang="en-US" baseline="0" dirty="0" err="1"/>
              <a:t>đã</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vô</a:t>
            </a:r>
            <a:r>
              <a:rPr lang="en-US" baseline="0" dirty="0"/>
              <a:t> </a:t>
            </a:r>
            <a:r>
              <a:rPr lang="en-US" baseline="0" dirty="0" err="1"/>
              <a:t>cùng</a:t>
            </a:r>
            <a:r>
              <a:rPr lang="en-US" baseline="0" dirty="0"/>
              <a:t> </a:t>
            </a:r>
            <a:r>
              <a:rPr lang="en-US" baseline="0" dirty="0" err="1"/>
              <a:t>chính</a:t>
            </a:r>
            <a:r>
              <a:rPr lang="en-US" baseline="0" dirty="0"/>
              <a:t> </a:t>
            </a:r>
            <a:r>
              <a:rPr lang="en-US" baseline="0" dirty="0" err="1"/>
              <a:t>xác</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2140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b="1">
                <a:solidFill>
                  <a:schemeClr val="tx1"/>
                </a:solidFill>
                <a:latin typeface="VNI-Times" pitchFamily="2" charset="0"/>
              </a:defRPr>
            </a:lvl1pPr>
            <a:lvl2pPr marL="742950" indent="-285750">
              <a:defRPr b="1">
                <a:solidFill>
                  <a:schemeClr val="tx1"/>
                </a:solidFill>
                <a:latin typeface="VNI-Times" pitchFamily="2" charset="0"/>
              </a:defRPr>
            </a:lvl2pPr>
            <a:lvl3pPr marL="1143000" indent="-228600">
              <a:defRPr b="1">
                <a:solidFill>
                  <a:schemeClr val="tx1"/>
                </a:solidFill>
                <a:latin typeface="VNI-Times" pitchFamily="2" charset="0"/>
              </a:defRPr>
            </a:lvl3pPr>
            <a:lvl4pPr marL="1600200" indent="-228600">
              <a:defRPr b="1">
                <a:solidFill>
                  <a:schemeClr val="tx1"/>
                </a:solidFill>
                <a:latin typeface="VNI-Times" pitchFamily="2" charset="0"/>
              </a:defRPr>
            </a:lvl4pPr>
            <a:lvl5pPr marL="2057400" indent="-228600">
              <a:defRPr b="1">
                <a:solidFill>
                  <a:schemeClr val="tx1"/>
                </a:solidFill>
                <a:latin typeface="VNI-Times" pitchFamily="2" charset="0"/>
              </a:defRPr>
            </a:lvl5pPr>
            <a:lvl6pPr marL="2514600" indent="-228600" eaLnBrk="0" fontAlgn="base" hangingPunct="0">
              <a:spcBef>
                <a:spcPct val="0"/>
              </a:spcBef>
              <a:spcAft>
                <a:spcPct val="0"/>
              </a:spcAft>
              <a:defRPr b="1">
                <a:solidFill>
                  <a:schemeClr val="tx1"/>
                </a:solidFill>
                <a:latin typeface="VNI-Times" pitchFamily="2" charset="0"/>
              </a:defRPr>
            </a:lvl6pPr>
            <a:lvl7pPr marL="2971800" indent="-228600" eaLnBrk="0" fontAlgn="base" hangingPunct="0">
              <a:spcBef>
                <a:spcPct val="0"/>
              </a:spcBef>
              <a:spcAft>
                <a:spcPct val="0"/>
              </a:spcAft>
              <a:defRPr b="1">
                <a:solidFill>
                  <a:schemeClr val="tx1"/>
                </a:solidFill>
                <a:latin typeface="VNI-Times" pitchFamily="2" charset="0"/>
              </a:defRPr>
            </a:lvl7pPr>
            <a:lvl8pPr marL="3429000" indent="-228600" eaLnBrk="0" fontAlgn="base" hangingPunct="0">
              <a:spcBef>
                <a:spcPct val="0"/>
              </a:spcBef>
              <a:spcAft>
                <a:spcPct val="0"/>
              </a:spcAft>
              <a:defRPr b="1">
                <a:solidFill>
                  <a:schemeClr val="tx1"/>
                </a:solidFill>
                <a:latin typeface="VNI-Times" pitchFamily="2" charset="0"/>
              </a:defRPr>
            </a:lvl8pPr>
            <a:lvl9pPr marL="3886200" indent="-228600" eaLnBrk="0" fontAlgn="base" hangingPunct="0">
              <a:spcBef>
                <a:spcPct val="0"/>
              </a:spcBef>
              <a:spcAft>
                <a:spcPct val="0"/>
              </a:spcAft>
              <a:defRPr b="1">
                <a:solidFill>
                  <a:schemeClr val="tx1"/>
                </a:solidFill>
                <a:latin typeface="VNI-Times" pitchFamily="2" charset="0"/>
              </a:defRPr>
            </a:lvl9pPr>
          </a:lstStyle>
          <a:p>
            <a:pPr algn="r" eaLnBrk="1" hangingPunct="1"/>
            <a:fld id="{BF402603-6801-4AC3-B341-439D782E4495}" type="slidenum">
              <a:rPr lang="en-US" altLang="en-US" sz="1200">
                <a:latin typeface="Arial" charset="0"/>
              </a:rPr>
              <a:pPr algn="r" eaLnBrk="1" hangingPunct="1"/>
              <a:t>40</a:t>
            </a:fld>
            <a:endParaRPr lang="en-US" altLang="en-US" sz="1200">
              <a:latin typeface="Arial" charset="0"/>
            </a:endParaRPr>
          </a:p>
        </p:txBody>
      </p:sp>
      <p:sp>
        <p:nvSpPr>
          <p:cNvPr id="358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pPr>
            <a:endParaRPr lang="en-US" altLang="en-US" sz="1000" smtClean="0"/>
          </a:p>
          <a:p>
            <a:pPr eaLnBrk="1" hangingPunct="1">
              <a:lnSpc>
                <a:spcPct val="90000"/>
              </a:lnSpc>
            </a:pPr>
            <a:endParaRPr lang="en-US" altLang="en-US" sz="1000" smtClean="0"/>
          </a:p>
          <a:p>
            <a:pPr eaLnBrk="1" hangingPunct="1">
              <a:lnSpc>
                <a:spcPct val="90000"/>
              </a:lnSpc>
            </a:pPr>
            <a:endParaRPr lang="en-US" altLang="en-US" sz="1000" smtClean="0"/>
          </a:p>
          <a:p>
            <a:pPr eaLnBrk="1" hangingPunct="1">
              <a:lnSpc>
                <a:spcPct val="90000"/>
              </a:lnSpc>
            </a:pPr>
            <a:endParaRPr lang="en-US" altLang="en-US" sz="1000" smtClean="0"/>
          </a:p>
          <a:p>
            <a:pPr eaLnBrk="1" hangingPunct="1">
              <a:lnSpc>
                <a:spcPct val="90000"/>
              </a:lnSpc>
            </a:pPr>
            <a:endParaRPr lang="en-US" altLang="en-US" sz="1000" smtClean="0"/>
          </a:p>
          <a:p>
            <a:pPr eaLnBrk="1" hangingPunct="1">
              <a:lnSpc>
                <a:spcPct val="90000"/>
              </a:lnSpc>
            </a:pPr>
            <a:endParaRPr lang="en-US" altLang="en-US" sz="1000" smtClean="0"/>
          </a:p>
          <a:p>
            <a:pPr eaLnBrk="1" hangingPunct="1">
              <a:lnSpc>
                <a:spcPct val="90000"/>
              </a:lnSpc>
            </a:pPr>
            <a:endParaRPr lang="en-US" altLang="en-US" sz="1000" smtClean="0"/>
          </a:p>
          <a:p>
            <a:pPr eaLnBrk="1" hangingPunct="1">
              <a:lnSpc>
                <a:spcPct val="90000"/>
              </a:lnSpc>
            </a:pPr>
            <a:endParaRPr lang="en-US" altLang="en-US" sz="1000" smtClean="0"/>
          </a:p>
          <a:p>
            <a:pPr eaLnBrk="1" hangingPunct="1">
              <a:lnSpc>
                <a:spcPct val="90000"/>
              </a:lnSpc>
            </a:pPr>
            <a:endParaRPr lang="en-US" altLang="en-US" sz="1000" smtClean="0"/>
          </a:p>
          <a:p>
            <a:pPr eaLnBrk="1" hangingPunct="1">
              <a:lnSpc>
                <a:spcPct val="90000"/>
              </a:lnSpc>
            </a:pPr>
            <a:endParaRPr lang="en-US" altLang="en-US" sz="1000" smtClean="0"/>
          </a:p>
          <a:p>
            <a:pPr eaLnBrk="1" hangingPunct="1">
              <a:lnSpc>
                <a:spcPct val="90000"/>
              </a:lnSpc>
            </a:pPr>
            <a:endParaRPr lang="en-US" altLang="en-US" sz="1000" smtClean="0"/>
          </a:p>
          <a:p>
            <a:pPr eaLnBrk="1" hangingPunct="1">
              <a:lnSpc>
                <a:spcPct val="90000"/>
              </a:lnSpc>
            </a:pPr>
            <a:endParaRPr lang="en-US" altLang="en-US" sz="1000" smtClean="0"/>
          </a:p>
          <a:p>
            <a:pPr eaLnBrk="1" hangingPunct="1">
              <a:lnSpc>
                <a:spcPct val="90000"/>
              </a:lnSpc>
            </a:pPr>
            <a:endParaRPr lang="en-US" altLang="en-US" sz="1000" smtClean="0"/>
          </a:p>
          <a:p>
            <a:pPr eaLnBrk="1" hangingPunct="1">
              <a:lnSpc>
                <a:spcPct val="90000"/>
              </a:lnSpc>
            </a:pPr>
            <a:endParaRPr lang="en-US" altLang="en-US" sz="1000" smtClean="0"/>
          </a:p>
          <a:p>
            <a:pPr eaLnBrk="1" hangingPunct="1">
              <a:lnSpc>
                <a:spcPct val="90000"/>
              </a:lnSpc>
            </a:pPr>
            <a:endParaRPr lang="en-US" altLang="en-US" sz="1000" smtClean="0"/>
          </a:p>
          <a:p>
            <a:pPr eaLnBrk="1" hangingPunct="1">
              <a:lnSpc>
                <a:spcPct val="90000"/>
              </a:lnSpc>
            </a:pPr>
            <a:endParaRPr lang="en-US" altLang="en-US" sz="1000" smtClean="0"/>
          </a:p>
          <a:p>
            <a:pPr eaLnBrk="1" hangingPunct="1">
              <a:lnSpc>
                <a:spcPct val="90000"/>
              </a:lnSpc>
            </a:pPr>
            <a:endParaRPr lang="en-US" altLang="en-US" sz="1000" smtClean="0"/>
          </a:p>
          <a:p>
            <a:pPr eaLnBrk="1" hangingPunct="1">
              <a:lnSpc>
                <a:spcPct val="90000"/>
              </a:lnSpc>
            </a:pPr>
            <a:endParaRPr lang="en-US" altLang="en-US" sz="1000" smtClean="0"/>
          </a:p>
          <a:p>
            <a:pPr eaLnBrk="1" hangingPunct="1">
              <a:lnSpc>
                <a:spcPct val="90000"/>
              </a:lnSpc>
            </a:pPr>
            <a:endParaRPr lang="en-US" altLang="en-US" sz="1000" smtClean="0"/>
          </a:p>
          <a:p>
            <a:pPr eaLnBrk="1" hangingPunct="1">
              <a:lnSpc>
                <a:spcPct val="90000"/>
              </a:lnSpc>
            </a:pPr>
            <a:endParaRPr lang="en-US" altLang="en-US" sz="1000" smtClean="0"/>
          </a:p>
          <a:p>
            <a:pPr eaLnBrk="1" hangingPunct="1">
              <a:lnSpc>
                <a:spcPct val="90000"/>
              </a:lnSpc>
            </a:pPr>
            <a:r>
              <a:rPr lang="en-US" altLang="en-US" sz="1000" smtClean="0"/>
              <a:t>Copyright © 2005 Doan Van Hung - Khoa Lich Su - Dai hoc Quy Nhon 12/2005</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3B83CC1-A7B0-4F0E-844D-CCE1BD1642F0}" type="datetimeFigureOut">
              <a:rPr lang="en-US" smtClean="0"/>
              <a:t>17/04/2021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1605B-C8E3-4ADE-BC36-98DFE881FF8E}" type="slidenum">
              <a:rPr lang="en-US" smtClean="0"/>
              <a:t>‹#›</a:t>
            </a:fld>
            <a:endParaRPr lang="en-US"/>
          </a:p>
        </p:txBody>
      </p:sp>
    </p:spTree>
    <p:extLst>
      <p:ext uri="{BB962C8B-B14F-4D97-AF65-F5344CB8AC3E}">
        <p14:creationId xmlns:p14="http://schemas.microsoft.com/office/powerpoint/2010/main" val="4237186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B83CC1-A7B0-4F0E-844D-CCE1BD1642F0}" type="datetimeFigureOut">
              <a:rPr lang="en-US" smtClean="0"/>
              <a:t>17/04/2021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1605B-C8E3-4ADE-BC36-98DFE881FF8E}" type="slidenum">
              <a:rPr lang="en-US" smtClean="0"/>
              <a:t>‹#›</a:t>
            </a:fld>
            <a:endParaRPr lang="en-US"/>
          </a:p>
        </p:txBody>
      </p:sp>
    </p:spTree>
    <p:extLst>
      <p:ext uri="{BB962C8B-B14F-4D97-AF65-F5344CB8AC3E}">
        <p14:creationId xmlns:p14="http://schemas.microsoft.com/office/powerpoint/2010/main" val="2518825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B83CC1-A7B0-4F0E-844D-CCE1BD1642F0}" type="datetimeFigureOut">
              <a:rPr lang="en-US" smtClean="0"/>
              <a:t>17/04/2021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1605B-C8E3-4ADE-BC36-98DFE881FF8E}" type="slidenum">
              <a:rPr lang="en-US" smtClean="0"/>
              <a:t>‹#›</a:t>
            </a:fld>
            <a:endParaRPr lang="en-US"/>
          </a:p>
        </p:txBody>
      </p:sp>
    </p:spTree>
    <p:extLst>
      <p:ext uri="{BB962C8B-B14F-4D97-AF65-F5344CB8AC3E}">
        <p14:creationId xmlns:p14="http://schemas.microsoft.com/office/powerpoint/2010/main" val="5057352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D1AF005-71F7-4C62-842F-3F2C89F6FE77}" type="slidenum">
              <a:rPr lang="en-US" altLang="vi-VN"/>
              <a:pPr>
                <a:defRPr/>
              </a:pPr>
              <a:t>‹#›</a:t>
            </a:fld>
            <a:endParaRPr lang="en-US" altLang="vi-VN"/>
          </a:p>
        </p:txBody>
      </p:sp>
    </p:spTree>
    <p:extLst>
      <p:ext uri="{BB962C8B-B14F-4D97-AF65-F5344CB8AC3E}">
        <p14:creationId xmlns:p14="http://schemas.microsoft.com/office/powerpoint/2010/main" val="1060974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B83CC1-A7B0-4F0E-844D-CCE1BD1642F0}" type="datetimeFigureOut">
              <a:rPr lang="en-US" smtClean="0"/>
              <a:t>17/04/2021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1605B-C8E3-4ADE-BC36-98DFE881FF8E}" type="slidenum">
              <a:rPr lang="en-US" smtClean="0"/>
              <a:t>‹#›</a:t>
            </a:fld>
            <a:endParaRPr lang="en-US"/>
          </a:p>
        </p:txBody>
      </p:sp>
    </p:spTree>
    <p:extLst>
      <p:ext uri="{BB962C8B-B14F-4D97-AF65-F5344CB8AC3E}">
        <p14:creationId xmlns:p14="http://schemas.microsoft.com/office/powerpoint/2010/main" val="71820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3B83CC1-A7B0-4F0E-844D-CCE1BD1642F0}" type="datetimeFigureOut">
              <a:rPr lang="en-US" smtClean="0"/>
              <a:t>17/04/2021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1605B-C8E3-4ADE-BC36-98DFE881FF8E}" type="slidenum">
              <a:rPr lang="en-US" smtClean="0"/>
              <a:t>‹#›</a:t>
            </a:fld>
            <a:endParaRPr lang="en-US"/>
          </a:p>
        </p:txBody>
      </p:sp>
    </p:spTree>
    <p:extLst>
      <p:ext uri="{BB962C8B-B14F-4D97-AF65-F5344CB8AC3E}">
        <p14:creationId xmlns:p14="http://schemas.microsoft.com/office/powerpoint/2010/main" val="2203588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3B83CC1-A7B0-4F0E-844D-CCE1BD1642F0}" type="datetimeFigureOut">
              <a:rPr lang="en-US" smtClean="0"/>
              <a:t>17/04/2021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11605B-C8E3-4ADE-BC36-98DFE881FF8E}" type="slidenum">
              <a:rPr lang="en-US" smtClean="0"/>
              <a:t>‹#›</a:t>
            </a:fld>
            <a:endParaRPr lang="en-US"/>
          </a:p>
        </p:txBody>
      </p:sp>
    </p:spTree>
    <p:extLst>
      <p:ext uri="{BB962C8B-B14F-4D97-AF65-F5344CB8AC3E}">
        <p14:creationId xmlns:p14="http://schemas.microsoft.com/office/powerpoint/2010/main" val="3969787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3B83CC1-A7B0-4F0E-844D-CCE1BD1642F0}" type="datetimeFigureOut">
              <a:rPr lang="en-US" smtClean="0"/>
              <a:t>17/04/2021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11605B-C8E3-4ADE-BC36-98DFE881FF8E}" type="slidenum">
              <a:rPr lang="en-US" smtClean="0"/>
              <a:t>‹#›</a:t>
            </a:fld>
            <a:endParaRPr lang="en-US"/>
          </a:p>
        </p:txBody>
      </p:sp>
    </p:spTree>
    <p:extLst>
      <p:ext uri="{BB962C8B-B14F-4D97-AF65-F5344CB8AC3E}">
        <p14:creationId xmlns:p14="http://schemas.microsoft.com/office/powerpoint/2010/main" val="1259229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3B83CC1-A7B0-4F0E-844D-CCE1BD1642F0}" type="datetimeFigureOut">
              <a:rPr lang="en-US" smtClean="0"/>
              <a:t>17/04/2021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11605B-C8E3-4ADE-BC36-98DFE881FF8E}" type="slidenum">
              <a:rPr lang="en-US" smtClean="0"/>
              <a:t>‹#›</a:t>
            </a:fld>
            <a:endParaRPr lang="en-US"/>
          </a:p>
        </p:txBody>
      </p:sp>
    </p:spTree>
    <p:extLst>
      <p:ext uri="{BB962C8B-B14F-4D97-AF65-F5344CB8AC3E}">
        <p14:creationId xmlns:p14="http://schemas.microsoft.com/office/powerpoint/2010/main" val="243250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B83CC1-A7B0-4F0E-844D-CCE1BD1642F0}" type="datetimeFigureOut">
              <a:rPr lang="en-US" smtClean="0"/>
              <a:t>17/04/2021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11605B-C8E3-4ADE-BC36-98DFE881FF8E}" type="slidenum">
              <a:rPr lang="en-US" smtClean="0"/>
              <a:t>‹#›</a:t>
            </a:fld>
            <a:endParaRPr lang="en-US"/>
          </a:p>
        </p:txBody>
      </p:sp>
    </p:spTree>
    <p:extLst>
      <p:ext uri="{BB962C8B-B14F-4D97-AF65-F5344CB8AC3E}">
        <p14:creationId xmlns:p14="http://schemas.microsoft.com/office/powerpoint/2010/main" val="248683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B83CC1-A7B0-4F0E-844D-CCE1BD1642F0}" type="datetimeFigureOut">
              <a:rPr lang="en-US" smtClean="0"/>
              <a:t>17/04/2021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11605B-C8E3-4ADE-BC36-98DFE881FF8E}" type="slidenum">
              <a:rPr lang="en-US" smtClean="0"/>
              <a:t>‹#›</a:t>
            </a:fld>
            <a:endParaRPr lang="en-US"/>
          </a:p>
        </p:txBody>
      </p:sp>
    </p:spTree>
    <p:extLst>
      <p:ext uri="{BB962C8B-B14F-4D97-AF65-F5344CB8AC3E}">
        <p14:creationId xmlns:p14="http://schemas.microsoft.com/office/powerpoint/2010/main" val="1271836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B83CC1-A7B0-4F0E-844D-CCE1BD1642F0}" type="datetimeFigureOut">
              <a:rPr lang="en-US" smtClean="0"/>
              <a:t>17/04/2021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11605B-C8E3-4ADE-BC36-98DFE881FF8E}" type="slidenum">
              <a:rPr lang="en-US" smtClean="0"/>
              <a:t>‹#›</a:t>
            </a:fld>
            <a:endParaRPr lang="en-US"/>
          </a:p>
        </p:txBody>
      </p:sp>
    </p:spTree>
    <p:extLst>
      <p:ext uri="{BB962C8B-B14F-4D97-AF65-F5344CB8AC3E}">
        <p14:creationId xmlns:p14="http://schemas.microsoft.com/office/powerpoint/2010/main" val="2338059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B83CC1-A7B0-4F0E-844D-CCE1BD1642F0}" type="datetimeFigureOut">
              <a:rPr lang="en-US" smtClean="0"/>
              <a:t>17/04/2021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11605B-C8E3-4ADE-BC36-98DFE881FF8E}" type="slidenum">
              <a:rPr lang="en-US" smtClean="0"/>
              <a:t>‹#›</a:t>
            </a:fld>
            <a:endParaRPr lang="en-US"/>
          </a:p>
        </p:txBody>
      </p:sp>
    </p:spTree>
    <p:extLst>
      <p:ext uri="{BB962C8B-B14F-4D97-AF65-F5344CB8AC3E}">
        <p14:creationId xmlns:p14="http://schemas.microsoft.com/office/powerpoint/2010/main" val="19427286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video" Target="file:///C:\Users\Admin\Downloads\CSTD%20sinh%2017%2004%202021\s&#7919;a%20chua.mp4" TargetMode="Externa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gif"/></Relationships>
</file>

<file path=ppt/slides/_rels/slide27.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2.xml"/><Relationship Id="rId1" Type="http://schemas.openxmlformats.org/officeDocument/2006/relationships/video" Target="file:///C:\Users\Admin\Downloads\1%20Minute%20timer%20(&#272;&#7891;ng%20h&#7891;%20&#273;&#7871;m%20ng&#432;&#7907;c%201%20ph&#250;t).mp4" TargetMode="External"/></Relationships>
</file>

<file path=ppt/slides/_rels/slide3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gif"/><Relationship Id="rId4" Type="http://schemas.openxmlformats.org/officeDocument/2006/relationships/image" Target="../media/image54.gif"/></Relationships>
</file>

<file path=ppt/slides/_rels/slide32.xml.rels><?xml version="1.0" encoding="UTF-8" standalone="yes"?>
<Relationships xmlns="http://schemas.openxmlformats.org/package/2006/relationships"><Relationship Id="rId8" Type="http://schemas.openxmlformats.org/officeDocument/2006/relationships/image" Target="../media/image58.emf"/><Relationship Id="rId3" Type="http://schemas.openxmlformats.org/officeDocument/2006/relationships/audio" Target="../media/audio3.wav"/><Relationship Id="rId7" Type="http://schemas.openxmlformats.org/officeDocument/2006/relationships/image" Target="../media/image57.emf"/><Relationship Id="rId12" Type="http://schemas.openxmlformats.org/officeDocument/2006/relationships/image" Target="../media/image6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audio" Target="../media/audio6.wav"/><Relationship Id="rId11" Type="http://schemas.openxmlformats.org/officeDocument/2006/relationships/image" Target="../media/image60.wmf"/><Relationship Id="rId5" Type="http://schemas.openxmlformats.org/officeDocument/2006/relationships/audio" Target="../media/audio5.wav"/><Relationship Id="rId10" Type="http://schemas.openxmlformats.org/officeDocument/2006/relationships/slide" Target="slide15.xml"/><Relationship Id="rId4" Type="http://schemas.openxmlformats.org/officeDocument/2006/relationships/audio" Target="../media/audio4.wav"/><Relationship Id="rId9" Type="http://schemas.openxmlformats.org/officeDocument/2006/relationships/image" Target="../media/image59.emf"/></Relationships>
</file>

<file path=ppt/slides/_rels/slide33.xml.rels><?xml version="1.0" encoding="UTF-8" standalone="yes"?>
<Relationships xmlns="http://schemas.openxmlformats.org/package/2006/relationships"><Relationship Id="rId8" Type="http://schemas.openxmlformats.org/officeDocument/2006/relationships/image" Target="../media/image58.emf"/><Relationship Id="rId3" Type="http://schemas.openxmlformats.org/officeDocument/2006/relationships/audio" Target="../media/audio3.wav"/><Relationship Id="rId7" Type="http://schemas.openxmlformats.org/officeDocument/2006/relationships/image" Target="../media/image57.em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audio" Target="../media/audio6.wav"/><Relationship Id="rId11" Type="http://schemas.openxmlformats.org/officeDocument/2006/relationships/image" Target="../media/image60.wmf"/><Relationship Id="rId5" Type="http://schemas.openxmlformats.org/officeDocument/2006/relationships/audio" Target="../media/audio5.wav"/><Relationship Id="rId10" Type="http://schemas.openxmlformats.org/officeDocument/2006/relationships/slide" Target="slide15.xml"/><Relationship Id="rId4" Type="http://schemas.openxmlformats.org/officeDocument/2006/relationships/audio" Target="../media/audio4.wav"/><Relationship Id="rId9" Type="http://schemas.openxmlformats.org/officeDocument/2006/relationships/image" Target="../media/image59.emf"/></Relationships>
</file>

<file path=ppt/slides/_rels/slide34.xml.rels><?xml version="1.0" encoding="UTF-8" standalone="yes"?>
<Relationships xmlns="http://schemas.openxmlformats.org/package/2006/relationships"><Relationship Id="rId8" Type="http://schemas.openxmlformats.org/officeDocument/2006/relationships/image" Target="../media/image58.emf"/><Relationship Id="rId3" Type="http://schemas.openxmlformats.org/officeDocument/2006/relationships/audio" Target="../media/audio3.wav"/><Relationship Id="rId7" Type="http://schemas.openxmlformats.org/officeDocument/2006/relationships/image" Target="../media/image57.em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audio" Target="../media/audio6.wav"/><Relationship Id="rId11" Type="http://schemas.openxmlformats.org/officeDocument/2006/relationships/image" Target="../media/image60.wmf"/><Relationship Id="rId5" Type="http://schemas.openxmlformats.org/officeDocument/2006/relationships/audio" Target="../media/audio5.wav"/><Relationship Id="rId10" Type="http://schemas.openxmlformats.org/officeDocument/2006/relationships/slide" Target="slide15.xml"/><Relationship Id="rId4" Type="http://schemas.openxmlformats.org/officeDocument/2006/relationships/audio" Target="../media/audio4.wav"/><Relationship Id="rId9" Type="http://schemas.openxmlformats.org/officeDocument/2006/relationships/image" Target="../media/image59.emf"/></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video" Target="file:///C:\Users\Admin\Downloads\Ghen%20C&#244;%20Vy-%20NIOEH%20x%20K.H&#431;NG%20x%20MIN%20x%20ERIK%20-%20WASHING%20HAND%20SONG%20-%20CORONA%20SONG.mp4"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75.gi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slide" Target="slide29.xml"/><Relationship Id="rId5" Type="http://schemas.openxmlformats.org/officeDocument/2006/relationships/image" Target="../media/image55.gif"/><Relationship Id="rId4" Type="http://schemas.openxmlformats.org/officeDocument/2006/relationships/image" Target="../media/image54.gif"/></Relationships>
</file>

<file path=ppt/slides/_rels/slide4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4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82.png"/></Relationships>
</file>

<file path=ppt/slides/_rels/slide45.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Hình ảnh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Hình chữ nhật: Góc Tròn 2">
            <a:extLst>
              <a:ext uri="{FF2B5EF4-FFF2-40B4-BE49-F238E27FC236}"/>
            </a:extLst>
          </p:cNvPr>
          <p:cNvSpPr/>
          <p:nvPr/>
        </p:nvSpPr>
        <p:spPr>
          <a:xfrm rot="18746038">
            <a:off x="867306" y="-262996"/>
            <a:ext cx="733425" cy="694267"/>
          </a:xfrm>
          <a:prstGeom prst="roundRect">
            <a:avLst/>
          </a:prstGeom>
          <a:solidFill>
            <a:srgbClr val="FFFF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latin typeface="Calibri" panose="020F0502020204030204"/>
            </a:endParaRPr>
          </a:p>
        </p:txBody>
      </p:sp>
      <p:sp>
        <p:nvSpPr>
          <p:cNvPr id="4" name="Hình chữ nhật: Góc Tròn 3">
            <a:extLst>
              <a:ext uri="{FF2B5EF4-FFF2-40B4-BE49-F238E27FC236}"/>
            </a:extLst>
          </p:cNvPr>
          <p:cNvSpPr/>
          <p:nvPr/>
        </p:nvSpPr>
        <p:spPr>
          <a:xfrm rot="19658240">
            <a:off x="-622301" y="512765"/>
            <a:ext cx="1244601" cy="1214437"/>
          </a:xfrm>
          <a:prstGeom prst="roundRect">
            <a:avLst/>
          </a:prstGeom>
          <a:solidFill>
            <a:srgbClr val="FFFF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latin typeface="Calibri" panose="020F0502020204030204"/>
            </a:endParaRPr>
          </a:p>
        </p:txBody>
      </p:sp>
      <p:sp>
        <p:nvSpPr>
          <p:cNvPr id="8" name="Hộp Văn bản 7"/>
          <p:cNvSpPr txBox="1">
            <a:spLocks noChangeArrowheads="1"/>
          </p:cNvSpPr>
          <p:nvPr/>
        </p:nvSpPr>
        <p:spPr bwMode="auto">
          <a:xfrm>
            <a:off x="1712384" y="2127250"/>
            <a:ext cx="9091083" cy="309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eaLnBrk="1" hangingPunct="1">
              <a:lnSpc>
                <a:spcPts val="7800"/>
              </a:lnSpc>
            </a:pPr>
            <a:r>
              <a:rPr lang="en-US" sz="6000">
                <a:solidFill>
                  <a:srgbClr val="FFFFFF"/>
                </a:solidFill>
                <a:latin typeface="#9Slide01 Tieu de ngan" charset="0"/>
              </a:rPr>
              <a:t>CHÀO MỪN</a:t>
            </a:r>
            <a:r>
              <a:rPr lang="vi-VN" sz="6000">
                <a:solidFill>
                  <a:srgbClr val="FFFFFF"/>
                </a:solidFill>
                <a:latin typeface="#9Slide01 Tieu de ngan" charset="0"/>
              </a:rPr>
              <a:t>G</a:t>
            </a:r>
          </a:p>
          <a:p>
            <a:pPr algn="ctr" eaLnBrk="1" hangingPunct="1">
              <a:lnSpc>
                <a:spcPts val="7800"/>
              </a:lnSpc>
            </a:pPr>
            <a:r>
              <a:rPr lang="en-US" sz="5400">
                <a:solidFill>
                  <a:srgbClr val="FFFF00"/>
                </a:solidFill>
                <a:latin typeface="#9Slide03 Arima Madurai Black" charset="0"/>
                <a:ea typeface="#9Slide03 Arima Madurai Black" charset="0"/>
                <a:cs typeface="#9Slide03 Arima Madurai Black" charset="0"/>
              </a:rPr>
              <a:t> </a:t>
            </a:r>
            <a:r>
              <a:rPr lang="vi-VN" sz="5400">
                <a:solidFill>
                  <a:srgbClr val="FFFF00"/>
                </a:solidFill>
                <a:latin typeface="#9Slide03 Arima Madurai Black" charset="0"/>
                <a:ea typeface="#9Slide03 Arima Madurai Black" charset="0"/>
                <a:cs typeface="#9Slide03 Arima Madurai Black" charset="0"/>
              </a:rPr>
              <a:t>CÁC EM ĐẾN VỚI GIỜ HỌC </a:t>
            </a:r>
            <a:r>
              <a:rPr lang="en-US" sz="5400">
                <a:solidFill>
                  <a:srgbClr val="FFFF00"/>
                </a:solidFill>
                <a:latin typeface="#9Slide03 Arima Madurai Black" charset="0"/>
                <a:ea typeface="#9Slide03 Arima Madurai Black" charset="0"/>
                <a:cs typeface="#9Slide03 Arima Madurai Black" charset="0"/>
              </a:rPr>
              <a:t>SINH HỌC</a:t>
            </a:r>
          </a:p>
        </p:txBody>
      </p:sp>
      <p:pic>
        <p:nvPicPr>
          <p:cNvPr id="11" name="Kiểu 3D 10" descr="Rainbow heart"/>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44754" y="1600200"/>
            <a:ext cx="1263649"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Hình chữ nhật: Góc Tròn 9">
            <a:extLst>
              <a:ext uri="{FF2B5EF4-FFF2-40B4-BE49-F238E27FC236}"/>
            </a:extLst>
          </p:cNvPr>
          <p:cNvSpPr/>
          <p:nvPr/>
        </p:nvSpPr>
        <p:spPr>
          <a:xfrm rot="3097636">
            <a:off x="11247704" y="5073387"/>
            <a:ext cx="595312" cy="599017"/>
          </a:xfrm>
          <a:prstGeom prst="roundRect">
            <a:avLst/>
          </a:prstGeom>
          <a:solidFill>
            <a:srgbClr val="FFFF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latin typeface="Calibri" panose="020F0502020204030204"/>
            </a:endParaRPr>
          </a:p>
        </p:txBody>
      </p:sp>
      <p:sp>
        <p:nvSpPr>
          <p:cNvPr id="12" name="Hình chữ nhật: Góc Tròn 11">
            <a:extLst>
              <a:ext uri="{FF2B5EF4-FFF2-40B4-BE49-F238E27FC236}"/>
            </a:extLst>
          </p:cNvPr>
          <p:cNvSpPr/>
          <p:nvPr/>
        </p:nvSpPr>
        <p:spPr>
          <a:xfrm rot="3097636">
            <a:off x="9916057" y="6070602"/>
            <a:ext cx="1387475" cy="1098549"/>
          </a:xfrm>
          <a:prstGeom prst="roundRect">
            <a:avLst/>
          </a:prstGeom>
          <a:solidFill>
            <a:srgbClr val="FFFF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latin typeface="Calibri" panose="020F0502020204030204"/>
            </a:endParaRPr>
          </a:p>
        </p:txBody>
      </p:sp>
    </p:spTree>
    <p:extLst>
      <p:ext uri="{BB962C8B-B14F-4D97-AF65-F5344CB8AC3E}">
        <p14:creationId xmlns:p14="http://schemas.microsoft.com/office/powerpoint/2010/main" val="31736266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iterate type="wd">
                                    <p:tmPct val="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1750" fill="hold"/>
                                        <p:tgtEl>
                                          <p:spTgt spid="8"/>
                                        </p:tgtEl>
                                        <p:attrNameLst>
                                          <p:attrName>ppt_x</p:attrName>
                                        </p:attrNameLst>
                                      </p:cBhvr>
                                      <p:tavLst>
                                        <p:tav tm="0">
                                          <p:val>
                                            <p:strVal val="#ppt_x"/>
                                          </p:val>
                                        </p:tav>
                                        <p:tav tm="100000">
                                          <p:val>
                                            <p:strVal val="#ppt_x"/>
                                          </p:val>
                                        </p:tav>
                                      </p:tavLst>
                                    </p:anim>
                                    <p:anim calcmode="lin" valueType="num">
                                      <p:cBhvr additive="base">
                                        <p:cTn id="8" dur="1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9" presetID="39" presetClass="emph" presetSubtype="2" fill="hold" nodeType="withEffect">
                                  <p:stCondLst>
                                    <p:cond delay="0"/>
                                  </p:stCondLst>
                                  <p:childTnLst>
                                    <p:anim calcmode="lin" valueType="num">
                                      <p:cBhvr additive="sum">
                                        <p:cTn id="10" dur="2000" fill="hold"/>
                                        <p:tgtEl>
                                          <p:spTgt spid="11"/>
                                        </p:tgtEl>
                                        <p:attrNameLst>
                                          <p:attrName>3d.object.rotation.y</p:attrName>
                                        </p:attrNameLst>
                                      </p:cBhvr>
                                      <p:tavLst>
                                        <p:tav tm="0">
                                          <p:val>
                                            <p:fltVal val="0"/>
                                          </p:val>
                                        </p:tav>
                                        <p:tav tm="1100">
                                          <p:val>
                                            <p:fltVal val="-0.0012"/>
                                          </p:val>
                                        </p:tav>
                                        <p:tav tm="2300">
                                          <p:val>
                                            <p:fltVal val="-0.0098"/>
                                          </p:val>
                                        </p:tav>
                                        <p:tav tm="3400">
                                          <p:val>
                                            <p:fltVal val="-0.033"/>
                                          </p:val>
                                        </p:tav>
                                        <p:tav tm="4500">
                                          <p:val>
                                            <p:fltVal val="-0.0789"/>
                                          </p:val>
                                        </p:tav>
                                        <p:tav tm="5600">
                                          <p:val>
                                            <p:fltVal val="-0.1548"/>
                                          </p:val>
                                        </p:tav>
                                        <p:tav tm="6700">
                                          <p:val>
                                            <p:fltVal val="-0.267"/>
                                          </p:val>
                                        </p:tav>
                                        <p:tav tm="7900">
                                          <p:val>
                                            <p:fltVal val="-0.4235"/>
                                          </p:val>
                                        </p:tav>
                                        <p:tav tm="9000">
                                          <p:val>
                                            <p:fltVal val="-0.6337"/>
                                          </p:val>
                                        </p:tav>
                                        <p:tav tm="10100">
                                          <p:val>
                                            <p:fltVal val="-0.9013"/>
                                          </p:val>
                                        </p:tav>
                                        <p:tav tm="11200">
                                          <p:val>
                                            <p:fltVal val="-1.2353"/>
                                          </p:val>
                                        </p:tav>
                                        <p:tav tm="12400">
                                          <p:val>
                                            <p:fltVal val="-1.647"/>
                                          </p:val>
                                        </p:tav>
                                        <p:tav tm="13500">
                                          <p:val>
                                            <p:fltVal val="-2.0869"/>
                                          </p:val>
                                        </p:tav>
                                        <p:tav tm="14600">
                                          <p:val>
                                            <p:fltVal val="-2.4538"/>
                                          </p:val>
                                        </p:tav>
                                        <p:tav tm="15700">
                                          <p:val>
                                            <p:fltVal val="-2.7534"/>
                                          </p:val>
                                        </p:tav>
                                        <p:tav tm="16900">
                                          <p:val>
                                            <p:fltVal val="-2.9876"/>
                                          </p:val>
                                        </p:tav>
                                        <p:tav tm="18000">
                                          <p:val>
                                            <p:fltVal val="-3.1669"/>
                                          </p:val>
                                        </p:tav>
                                        <p:tav tm="19100">
                                          <p:val>
                                            <p:fltVal val="-3.2996"/>
                                          </p:val>
                                        </p:tav>
                                        <p:tav tm="20200">
                                          <p:val>
                                            <p:fltVal val="-3.3906"/>
                                          </p:val>
                                        </p:tav>
                                        <p:tav tm="21300">
                                          <p:val>
                                            <p:fltVal val="-3.4488"/>
                                          </p:val>
                                        </p:tav>
                                        <p:tav tm="22500">
                                          <p:val>
                                            <p:fltVal val="-3.4815"/>
                                          </p:val>
                                        </p:tav>
                                        <p:tav tm="23600">
                                          <p:val>
                                            <p:fltVal val="-3.4961"/>
                                          </p:val>
                                        </p:tav>
                                        <p:tav tm="24700">
                                          <p:val>
                                            <p:fltVal val="-3.4998"/>
                                          </p:val>
                                        </p:tav>
                                        <p:tav tm="25800">
                                          <p:val>
                                            <p:fltVal val="-3.0301"/>
                                          </p:val>
                                        </p:tav>
                                        <p:tav tm="27000">
                                          <p:val>
                                            <p:fltVal val="-0.9661"/>
                                          </p:val>
                                        </p:tav>
                                        <p:tav tm="28100">
                                          <p:val>
                                            <p:fltVal val="2.1525"/>
                                          </p:val>
                                        </p:tav>
                                        <p:tav tm="29200">
                                          <p:val>
                                            <p:fltVal val="6.1215"/>
                                          </p:val>
                                        </p:tav>
                                        <p:tav tm="30300">
                                          <p:val>
                                            <p:fltVal val="10.8322"/>
                                          </p:val>
                                        </p:tav>
                                        <p:tav tm="31500">
                                          <p:val>
                                            <p:fltVal val="16.2132"/>
                                          </p:val>
                                        </p:tav>
                                        <p:tav tm="32600">
                                          <p:val>
                                            <p:fltVal val="22.2128"/>
                                          </p:val>
                                        </p:tav>
                                        <p:tav tm="33700">
                                          <p:val>
                                            <p:fltVal val="28.7297"/>
                                          </p:val>
                                        </p:tav>
                                        <p:tav tm="34800">
                                          <p:val>
                                            <p:fltVal val="35.8493"/>
                                          </p:val>
                                        </p:tav>
                                        <p:tav tm="36000">
                                          <p:val>
                                            <p:fltVal val="43.4888"/>
                                          </p:val>
                                        </p:tav>
                                        <p:tav tm="37100">
                                          <p:val>
                                            <p:fltVal val="51.6257"/>
                                          </p:val>
                                        </p:tav>
                                        <p:tav tm="38200">
                                          <p:val>
                                            <p:fltVal val="60.2402"/>
                                          </p:val>
                                        </p:tav>
                                        <p:tav tm="39300">
                                          <p:val>
                                            <p:fltVal val="69.3155"/>
                                          </p:val>
                                        </p:tav>
                                        <p:tav tm="40500">
                                          <p:val>
                                            <p:fltVal val="78.8364"/>
                                          </p:val>
                                        </p:tav>
                                        <p:tav tm="41600">
                                          <p:val>
                                            <p:fltVal val="88.6987"/>
                                          </p:val>
                                        </p:tav>
                                        <p:tav tm="42700">
                                          <p:val>
                                            <p:fltVal val="99.0679"/>
                                          </p:val>
                                        </p:tav>
                                        <p:tav tm="43800">
                                          <p:val>
                                            <p:fltVal val="109.8461"/>
                                          </p:val>
                                        </p:tav>
                                        <p:tav tm="44900">
                                          <p:val>
                                            <p:fltVal val="121.0232"/>
                                          </p:val>
                                        </p:tav>
                                        <p:tav tm="46100">
                                          <p:val>
                                            <p:fltVal val="132.5899"/>
                                          </p:val>
                                        </p:tav>
                                        <p:tav tm="47200">
                                          <p:val>
                                            <p:fltVal val="144.5376"/>
                                          </p:val>
                                        </p:tav>
                                        <p:tav tm="48300">
                                          <p:val>
                                            <p:fltVal val="156.85851"/>
                                          </p:val>
                                        </p:tav>
                                        <p:tav tm="49400">
                                          <p:val>
                                            <p:fltVal val="169.43021"/>
                                          </p:val>
                                        </p:tav>
                                        <p:tav tm="50600">
                                          <p:val>
                                            <p:fltVal val="182.34309"/>
                                          </p:val>
                                        </p:tav>
                                        <p:tav tm="51700">
                                          <p:val>
                                            <p:fltVal val="195.1411"/>
                                          </p:val>
                                        </p:tav>
                                        <p:tav tm="52800">
                                          <p:val>
                                            <p:fltVal val="207.6945"/>
                                          </p:val>
                                        </p:tav>
                                        <p:tav tm="53900">
                                          <p:val>
                                            <p:fltVal val="219.77251"/>
                                          </p:val>
                                        </p:tav>
                                        <p:tav tm="55100">
                                          <p:val>
                                            <p:fltVal val="231.4814"/>
                                          </p:val>
                                        </p:tav>
                                        <p:tav tm="56200">
                                          <p:val>
                                            <p:fltVal val="242.91341"/>
                                          </p:val>
                                        </p:tav>
                                        <p:tav tm="57300">
                                          <p:val>
                                            <p:fltVal val="253.8558"/>
                                          </p:val>
                                        </p:tav>
                                        <p:tav tm="58400">
                                          <p:val>
                                            <p:fltVal val="264.40329"/>
                                          </p:val>
                                        </p:tav>
                                        <p:tav tm="59500">
                                          <p:val>
                                            <p:fltVal val="274.63501"/>
                                          </p:val>
                                        </p:tav>
                                        <p:tav tm="60700">
                                          <p:val>
                                            <p:fltVal val="284.35721"/>
                                          </p:val>
                                        </p:tav>
                                        <p:tav tm="61800">
                                          <p:val>
                                            <p:fltVal val="293.6507"/>
                                          </p:val>
                                        </p:tav>
                                        <p:tav tm="62900">
                                          <p:val>
                                            <p:fltVal val="302.57959"/>
                                          </p:val>
                                        </p:tav>
                                        <p:tav tm="64000">
                                          <p:val>
                                            <p:fltVal val="310.96921"/>
                                          </p:val>
                                        </p:tav>
                                        <p:tav tm="65200">
                                          <p:val>
                                            <p:fltVal val="318.88379"/>
                                          </p:val>
                                        </p:tav>
                                        <p:tav tm="66300">
                                          <p:val>
                                            <p:fltVal val="326.36801"/>
                                          </p:val>
                                        </p:tav>
                                        <p:tav tm="67400">
                                          <p:val>
                                            <p:fltVal val="333.26511"/>
                                          </p:val>
                                        </p:tav>
                                        <p:tav tm="68500">
                                          <p:val>
                                            <p:fltVal val="339.6712"/>
                                          </p:val>
                                        </p:tav>
                                        <p:tav tm="69700">
                                          <p:val>
                                            <p:fltVal val="345.43851"/>
                                          </p:val>
                                        </p:tav>
                                        <p:tav tm="70800">
                                          <p:val>
                                            <p:fltVal val="350.58469"/>
                                          </p:val>
                                        </p:tav>
                                        <p:tav tm="71900">
                                          <p:val>
                                            <p:fltVal val="355.09189"/>
                                          </p:val>
                                        </p:tav>
                                        <p:tav tm="73000">
                                          <p:val>
                                            <p:fltVal val="358.80179"/>
                                          </p:val>
                                        </p:tav>
                                        <p:tav tm="74200">
                                          <p:val>
                                            <p:fltVal val="361.63531"/>
                                          </p:val>
                                        </p:tav>
                                        <p:tav tm="75300">
                                          <p:val>
                                            <p:fltVal val="363.345"/>
                                          </p:val>
                                        </p:tav>
                                        <p:tav tm="76400">
                                          <p:val>
                                            <p:fltVal val="363.4978"/>
                                          </p:val>
                                        </p:tav>
                                        <p:tav tm="77500">
                                          <p:val>
                                            <p:fltVal val="363.47061"/>
                                          </p:val>
                                        </p:tav>
                                        <p:tav tm="78600">
                                          <p:val>
                                            <p:fltVal val="363.38339"/>
                                          </p:val>
                                        </p:tav>
                                        <p:tav tm="79800">
                                          <p:val>
                                            <p:fltVal val="363.20349"/>
                                          </p:val>
                                        </p:tav>
                                        <p:tav tm="80900">
                                          <p:val>
                                            <p:fltVal val="362.8963"/>
                                          </p:val>
                                        </p:tav>
                                        <p:tav tm="82000">
                                          <p:val>
                                            <p:fltVal val="362.4227"/>
                                          </p:val>
                                        </p:tav>
                                        <p:tav tm="83100">
                                          <p:val>
                                            <p:fltVal val="361.7569"/>
                                          </p:val>
                                        </p:tav>
                                        <p:tav tm="84300">
                                          <p:val>
                                            <p:fltVal val="361.0874"/>
                                          </p:val>
                                        </p:tav>
                                        <p:tav tm="85400">
                                          <p:val>
                                            <p:fltVal val="360.6105"/>
                                          </p:val>
                                        </p:tav>
                                        <p:tav tm="86500">
                                          <p:val>
                                            <p:fltVal val="360.30069"/>
                                          </p:val>
                                        </p:tav>
                                        <p:tav tm="87600">
                                          <p:val>
                                            <p:fltVal val="360.1188"/>
                                          </p:val>
                                        </p:tav>
                                        <p:tav tm="88800">
                                          <p:val>
                                            <p:fltVal val="360.03021"/>
                                          </p:val>
                                        </p:tav>
                                        <p:tav tm="89900">
                                          <p:val>
                                            <p:fltVal val="360.00229"/>
                                          </p:val>
                                        </p:tav>
                                        <p:tav tm="91000">
                                          <p:val>
                                            <p:fltVal val="360"/>
                                          </p:val>
                                        </p:tav>
                                        <p:tav tm="92100">
                                          <p:val>
                                            <p:fltVal val="360"/>
                                          </p:val>
                                        </p:tav>
                                        <p:tav tm="93300">
                                          <p:val>
                                            <p:fltVal val="360"/>
                                          </p:val>
                                        </p:tav>
                                        <p:tav tm="94400">
                                          <p:val>
                                            <p:fltVal val="360"/>
                                          </p:val>
                                        </p:tav>
                                        <p:tav tm="95500">
                                          <p:val>
                                            <p:fltVal val="360"/>
                                          </p:val>
                                        </p:tav>
                                        <p:tav tm="96600">
                                          <p:val>
                                            <p:fltVal val="360"/>
                                          </p:val>
                                        </p:tav>
                                        <p:tav tm="97800">
                                          <p:val>
                                            <p:fltVal val="360"/>
                                          </p:val>
                                        </p:tav>
                                        <p:tav tm="98900">
                                          <p:val>
                                            <p:fltVal val="360"/>
                                          </p:val>
                                        </p:tav>
                                        <p:tav tm="100000">
                                          <p:val>
                                            <p:fltVal val="360"/>
                                          </p:val>
                                        </p:tav>
                                      </p:tavLst>
                                    </p:anim>
                                    <p:anim calcmode="lin" valueType="num">
                                      <p:cBhvr additive="sum">
                                        <p:cTn id="11" dur="2000" fill="hold"/>
                                        <p:tgtEl>
                                          <p:spTgt spid="11"/>
                                        </p:tgtEl>
                                        <p:attrNameLst>
                                          <p:attrName>3d.object.translation.y</p:attrName>
                                        </p:attrNameLst>
                                      </p:cBhvr>
                                      <p:tavLst>
                                        <p:tav tm="0">
                                          <p:val>
                                            <p:fltVal val="0"/>
                                          </p:val>
                                        </p:tav>
                                        <p:tav tm="1100">
                                          <p:val>
                                            <p:fltVal val="0"/>
                                          </p:val>
                                        </p:tav>
                                        <p:tav tm="2300">
                                          <p:val>
                                            <p:fltVal val="-10E-5"/>
                                          </p:val>
                                        </p:tav>
                                        <p:tav tm="3400">
                                          <p:val>
                                            <p:fltVal val="-0.0004"/>
                                          </p:val>
                                        </p:tav>
                                        <p:tav tm="4500">
                                          <p:val>
                                            <p:fltVal val="-0.0011"/>
                                          </p:val>
                                        </p:tav>
                                        <p:tav tm="5600">
                                          <p:val>
                                            <p:fltVal val="-0.0021"/>
                                          </p:val>
                                        </p:tav>
                                        <p:tav tm="6700">
                                          <p:val>
                                            <p:fltVal val="-0.0037"/>
                                          </p:val>
                                        </p:tav>
                                        <p:tav tm="7900">
                                          <p:val>
                                            <p:fltVal val="-0.0059"/>
                                          </p:val>
                                        </p:tav>
                                        <p:tav tm="9000">
                                          <p:val>
                                            <p:fltVal val="-0.0088"/>
                                          </p:val>
                                        </p:tav>
                                        <p:tav tm="10100">
                                          <p:val>
                                            <p:fltVal val="-0.0125"/>
                                          </p:val>
                                        </p:tav>
                                        <p:tav tm="11200">
                                          <p:val>
                                            <p:fltVal val="-0.0162"/>
                                          </p:val>
                                        </p:tav>
                                        <p:tav tm="12400">
                                          <p:val>
                                            <p:fltVal val="-0.0191"/>
                                          </p:val>
                                        </p:tav>
                                        <p:tav tm="13500">
                                          <p:val>
                                            <p:fltVal val="-0.0213"/>
                                          </p:val>
                                        </p:tav>
                                        <p:tav tm="14600">
                                          <p:val>
                                            <p:fltVal val="-0.0228"/>
                                          </p:val>
                                        </p:tav>
                                        <p:tav tm="15700">
                                          <p:val>
                                            <p:fltVal val="-0.0239"/>
                                          </p:val>
                                        </p:tav>
                                        <p:tav tm="16900">
                                          <p:val>
                                            <p:fltVal val="-0.0245"/>
                                          </p:val>
                                        </p:tav>
                                        <p:tav tm="18000">
                                          <p:val>
                                            <p:fltVal val="-0.0248"/>
                                          </p:val>
                                        </p:tav>
                                        <p:tav tm="19100">
                                          <p:val>
                                            <p:fltVal val="-0.0249"/>
                                          </p:val>
                                        </p:tav>
                                        <p:tav tm="20200">
                                          <p:val>
                                            <p:fltVal val="-0.0249"/>
                                          </p:val>
                                        </p:tav>
                                        <p:tav tm="21300">
                                          <p:val>
                                            <p:fltVal val="-0.0248"/>
                                          </p:val>
                                        </p:tav>
                                        <p:tav tm="22500">
                                          <p:val>
                                            <p:fltVal val="-0.0241"/>
                                          </p:val>
                                        </p:tav>
                                        <p:tav tm="23600">
                                          <p:val>
                                            <p:fltVal val="-0.022"/>
                                          </p:val>
                                        </p:tav>
                                        <p:tav tm="24700">
                                          <p:val>
                                            <p:fltVal val="-0.0179"/>
                                          </p:val>
                                        </p:tav>
                                        <p:tav tm="25800">
                                          <p:val>
                                            <p:fltVal val="-0.0113"/>
                                          </p:val>
                                        </p:tav>
                                        <p:tav tm="27000">
                                          <p:val>
                                            <p:fltVal val="-0.0013"/>
                                          </p:val>
                                        </p:tav>
                                        <p:tav tm="28100">
                                          <p:val>
                                            <p:fltVal val="0.0124"/>
                                          </p:val>
                                        </p:tav>
                                        <p:tav tm="29200">
                                          <p:val>
                                            <p:fltVal val="0.0309"/>
                                          </p:val>
                                        </p:tav>
                                        <p:tav tm="30300">
                                          <p:val>
                                            <p:fltVal val="0.0546"/>
                                          </p:val>
                                        </p:tav>
                                        <p:tav tm="31500">
                                          <p:val>
                                            <p:fltVal val="0.0842"/>
                                          </p:val>
                                        </p:tav>
                                        <p:tav tm="32600">
                                          <p:val>
                                            <p:fltVal val="0.1204"/>
                                          </p:val>
                                        </p:tav>
                                        <p:tav tm="33700">
                                          <p:val>
                                            <p:fltVal val="0.1634"/>
                                          </p:val>
                                        </p:tav>
                                        <p:tav tm="34800">
                                          <p:val>
                                            <p:fltVal val="0.2145"/>
                                          </p:val>
                                        </p:tav>
                                        <p:tav tm="36000">
                                          <p:val>
                                            <p:fltVal val="0.2711"/>
                                          </p:val>
                                        </p:tav>
                                        <p:tav tm="37100">
                                          <p:val>
                                            <p:fltVal val="0.3207"/>
                                          </p:val>
                                        </p:tav>
                                        <p:tav tm="38200">
                                          <p:val>
                                            <p:fltVal val="0.3625"/>
                                          </p:val>
                                        </p:tav>
                                        <p:tav tm="39300">
                                          <p:val>
                                            <p:fltVal val="0.3973"/>
                                          </p:val>
                                        </p:tav>
                                        <p:tav tm="40500">
                                          <p:val>
                                            <p:fltVal val="0.4256"/>
                                          </p:val>
                                        </p:tav>
                                        <p:tav tm="41600">
                                          <p:val>
                                            <p:fltVal val="0.448"/>
                                          </p:val>
                                        </p:tav>
                                        <p:tav tm="42700">
                                          <p:val>
                                            <p:fltVal val="0.4655"/>
                                          </p:val>
                                        </p:tav>
                                        <p:tav tm="43800">
                                          <p:val>
                                            <p:fltVal val="0.4786"/>
                                          </p:val>
                                        </p:tav>
                                        <p:tav tm="44900">
                                          <p:val>
                                            <p:fltVal val="0.4878"/>
                                          </p:val>
                                        </p:tav>
                                        <p:tav tm="46100">
                                          <p:val>
                                            <p:fltVal val="0.4939"/>
                                          </p:val>
                                        </p:tav>
                                        <p:tav tm="47200">
                                          <p:val>
                                            <p:fltVal val="0.4975"/>
                                          </p:val>
                                        </p:tav>
                                        <p:tav tm="48300">
                                          <p:val>
                                            <p:fltVal val="0.4993"/>
                                          </p:val>
                                        </p:tav>
                                        <p:tav tm="49400">
                                          <p:val>
                                            <p:fltVal val="0.4999"/>
                                          </p:val>
                                        </p:tav>
                                        <p:tav tm="50600">
                                          <p:val>
                                            <p:fltVal val="0.4999"/>
                                          </p:val>
                                        </p:tav>
                                        <p:tav tm="51700">
                                          <p:val>
                                            <p:fltVal val="0.4998"/>
                                          </p:val>
                                        </p:tav>
                                        <p:tav tm="52800">
                                          <p:val>
                                            <p:fltVal val="0.4988"/>
                                          </p:val>
                                        </p:tav>
                                        <p:tav tm="53900">
                                          <p:val>
                                            <p:fltVal val="0.4965"/>
                                          </p:val>
                                        </p:tav>
                                        <p:tav tm="55100">
                                          <p:val>
                                            <p:fltVal val="0.4921"/>
                                          </p:val>
                                        </p:tav>
                                        <p:tav tm="56200">
                                          <p:val>
                                            <p:fltVal val="0.485"/>
                                          </p:val>
                                        </p:tav>
                                        <p:tav tm="57300">
                                          <p:val>
                                            <p:fltVal val="0.4746"/>
                                          </p:val>
                                        </p:tav>
                                        <p:tav tm="58400">
                                          <p:val>
                                            <p:fltVal val="0.4603"/>
                                          </p:val>
                                        </p:tav>
                                        <p:tav tm="59500">
                                          <p:val>
                                            <p:fltVal val="0.4411"/>
                                          </p:val>
                                        </p:tav>
                                        <p:tav tm="60700">
                                          <p:val>
                                            <p:fltVal val="0.4169"/>
                                          </p:val>
                                        </p:tav>
                                        <p:tav tm="61800">
                                          <p:val>
                                            <p:fltVal val="0.3868"/>
                                          </p:val>
                                        </p:tav>
                                        <p:tav tm="62900">
                                          <p:val>
                                            <p:fltVal val="0.3499"/>
                                          </p:val>
                                        </p:tav>
                                        <p:tav tm="64000">
                                          <p:val>
                                            <p:fltVal val="0.306"/>
                                          </p:val>
                                        </p:tav>
                                        <p:tav tm="65200">
                                          <p:val>
                                            <p:fltVal val="0.2544"/>
                                          </p:val>
                                        </p:tav>
                                        <p:tav tm="66300">
                                          <p:val>
                                            <p:fltVal val="0.1981"/>
                                          </p:val>
                                        </p:tav>
                                        <p:tav tm="67400">
                                          <p:val>
                                            <p:fltVal val="0.1498"/>
                                          </p:val>
                                        </p:tav>
                                        <p:tav tm="68500">
                                          <p:val>
                                            <p:fltVal val="0.1087"/>
                                          </p:val>
                                        </p:tav>
                                        <p:tav tm="69700">
                                          <p:val>
                                            <p:fltVal val="0.0748"/>
                                          </p:val>
                                        </p:tav>
                                        <p:tav tm="70800">
                                          <p:val>
                                            <p:fltVal val="0.0473"/>
                                          </p:val>
                                        </p:tav>
                                        <p:tav tm="71900">
                                          <p:val>
                                            <p:fltVal val="0.0251"/>
                                          </p:val>
                                        </p:tav>
                                        <p:tav tm="73000">
                                          <p:val>
                                            <p:fltVal val="0.0082"/>
                                          </p:val>
                                        </p:tav>
                                        <p:tav tm="74200">
                                          <p:val>
                                            <p:fltVal val="-0.0044"/>
                                          </p:val>
                                        </p:tav>
                                        <p:tav tm="75300">
                                          <p:val>
                                            <p:fltVal val="-0.0134"/>
                                          </p:val>
                                        </p:tav>
                                        <p:tav tm="76400">
                                          <p:val>
                                            <p:fltVal val="-0.0192"/>
                                          </p:val>
                                        </p:tav>
                                        <p:tav tm="77500">
                                          <p:val>
                                            <p:fltVal val="-0.0227"/>
                                          </p:val>
                                        </p:tav>
                                        <p:tav tm="78600">
                                          <p:val>
                                            <p:fltVal val="-0.0244"/>
                                          </p:val>
                                        </p:tav>
                                        <p:tav tm="79800">
                                          <p:val>
                                            <p:fltVal val="-0.0249"/>
                                          </p:val>
                                        </p:tav>
                                        <p:tav tm="80900">
                                          <p:val>
                                            <p:fltVal val="-0.0249"/>
                                          </p:val>
                                        </p:tav>
                                        <p:tav tm="82000">
                                          <p:val>
                                            <p:fltVal val="-0.0244"/>
                                          </p:val>
                                        </p:tav>
                                        <p:tav tm="83100">
                                          <p:val>
                                            <p:fltVal val="-0.0219"/>
                                          </p:val>
                                        </p:tav>
                                        <p:tav tm="84300">
                                          <p:val>
                                            <p:fltVal val="-0.0156"/>
                                          </p:val>
                                        </p:tav>
                                        <p:tav tm="85400">
                                          <p:val>
                                            <p:fltVal val="-0.0039"/>
                                          </p:val>
                                        </p:tav>
                                        <p:tav tm="86500">
                                          <p:val>
                                            <p:fltVal val="0.0104"/>
                                          </p:val>
                                        </p:tav>
                                        <p:tav tm="87600">
                                          <p:val>
                                            <p:fltVal val="0.0192"/>
                                          </p:val>
                                        </p:tav>
                                        <p:tav tm="88800">
                                          <p:val>
                                            <p:fltVal val="0.0235"/>
                                          </p:val>
                                        </p:tav>
                                        <p:tav tm="89900">
                                          <p:val>
                                            <p:fltVal val="0.0248"/>
                                          </p:val>
                                        </p:tav>
                                        <p:tav tm="91000">
                                          <p:val>
                                            <p:fltVal val="0.0249"/>
                                          </p:val>
                                        </p:tav>
                                        <p:tav tm="92100">
                                          <p:val>
                                            <p:fltVal val="0.0247"/>
                                          </p:val>
                                        </p:tav>
                                        <p:tav tm="93300">
                                          <p:val>
                                            <p:fltVal val="0.0234"/>
                                          </p:val>
                                        </p:tav>
                                        <p:tav tm="94400">
                                          <p:val>
                                            <p:fltVal val="0.0202"/>
                                          </p:val>
                                        </p:tav>
                                        <p:tav tm="95500">
                                          <p:val>
                                            <p:fltVal val="0.0143"/>
                                          </p:val>
                                        </p:tav>
                                        <p:tav tm="96600">
                                          <p:val>
                                            <p:fltVal val="0.0071"/>
                                          </p:val>
                                        </p:tav>
                                        <p:tav tm="97800">
                                          <p:val>
                                            <p:fltVal val="0.0027"/>
                                          </p:val>
                                        </p:tav>
                                        <p:tav tm="98900">
                                          <p:val>
                                            <p:fltVal val="0.0007"/>
                                          </p:val>
                                        </p:tav>
                                        <p:tav tm="100000">
                                          <p:val>
                                            <p:fltVal val="0"/>
                                          </p:val>
                                        </p:tav>
                                      </p:tavLst>
                                    </p:anim>
                                    <p:anim calcmode="lin" valueType="num">
                                      <p:cBhvr additive="mult">
                                        <p:cTn id="12" dur="2000" fill="hold"/>
                                        <p:tgtEl>
                                          <p:spTgt spid="11"/>
                                        </p:tgtEl>
                                        <p:attrNameLst>
                                          <p:attrName>3d.object.scale.x</p:attrName>
                                        </p:attrNameLst>
                                      </p:cBhvr>
                                      <p:tavLst>
                                        <p:tav tm="0">
                                          <p:val>
                                            <p:fltVal val="1"/>
                                          </p:val>
                                        </p:tav>
                                        <p:tav tm="1100">
                                          <p:val>
                                            <p:fltVal val="1"/>
                                          </p:val>
                                        </p:tav>
                                        <p:tav tm="2300">
                                          <p:val>
                                            <p:fltVal val="1.0002"/>
                                          </p:val>
                                        </p:tav>
                                        <p:tav tm="3400">
                                          <p:val>
                                            <p:fltVal val="1.0009"/>
                                          </p:val>
                                        </p:tav>
                                        <p:tav tm="4500">
                                          <p:val>
                                            <p:fltVal val="1.0023"/>
                                          </p:val>
                                        </p:tav>
                                        <p:tav tm="5600">
                                          <p:val>
                                            <p:fltVal val="1.0046"/>
                                          </p:val>
                                        </p:tav>
                                        <p:tav tm="6700">
                                          <p:val>
                                            <p:fltVal val="1.008"/>
                                          </p:val>
                                        </p:tav>
                                        <p:tav tm="7900">
                                          <p:val>
                                            <p:fltVal val="1.0127"/>
                                          </p:val>
                                        </p:tav>
                                        <p:tav tm="9000">
                                          <p:val>
                                            <p:fltVal val="1.019"/>
                                          </p:val>
                                        </p:tav>
                                        <p:tav tm="10100">
                                          <p:val>
                                            <p:fltVal val="1.0271"/>
                                          </p:val>
                                        </p:tav>
                                        <p:tav tm="11200">
                                          <p:val>
                                            <p:fltVal val="1.0351"/>
                                          </p:val>
                                        </p:tav>
                                        <p:tav tm="12400">
                                          <p:val>
                                            <p:fltVal val="1.0414"/>
                                          </p:val>
                                        </p:tav>
                                        <p:tav tm="13500">
                                          <p:val>
                                            <p:fltVal val="1.046"/>
                                          </p:val>
                                        </p:tav>
                                        <p:tav tm="14600">
                                          <p:val>
                                            <p:fltVal val="1.0494"/>
                                          </p:val>
                                        </p:tav>
                                        <p:tav tm="15700">
                                          <p:val>
                                            <p:fltVal val="1.0516"/>
                                          </p:val>
                                        </p:tav>
                                        <p:tav tm="16900">
                                          <p:val>
                                            <p:fltVal val="1.053"/>
                                          </p:val>
                                        </p:tav>
                                        <p:tav tm="18000">
                                          <p:val>
                                            <p:fltVal val="1.0537"/>
                                          </p:val>
                                        </p:tav>
                                        <p:tav tm="19100">
                                          <p:val>
                                            <p:fltVal val="1.0539"/>
                                          </p:val>
                                        </p:tav>
                                        <p:tav tm="20200">
                                          <p:val>
                                            <p:fltVal val="1.054"/>
                                          </p:val>
                                        </p:tav>
                                        <p:tav tm="21300">
                                          <p:val>
                                            <p:fltVal val="1.0536"/>
                                          </p:val>
                                        </p:tav>
                                        <p:tav tm="22500">
                                          <p:val>
                                            <p:fltVal val="1.0515"/>
                                          </p:val>
                                        </p:tav>
                                        <p:tav tm="23600">
                                          <p:val>
                                            <p:fltVal val="1.0457"/>
                                          </p:val>
                                        </p:tav>
                                        <p:tav tm="24700">
                                          <p:val>
                                            <p:fltVal val="1.0344"/>
                                          </p:val>
                                        </p:tav>
                                        <p:tav tm="25800">
                                          <p:val>
                                            <p:fltVal val="1.0183"/>
                                          </p:val>
                                        </p:tav>
                                        <p:tav tm="27000">
                                          <p:val>
                                            <p:fltVal val="1.0076"/>
                                          </p:val>
                                        </p:tav>
                                        <p:tav tm="28100">
                                          <p:val>
                                            <p:fltVal val="1.0021"/>
                                          </p:val>
                                        </p:tav>
                                        <p:tav tm="29200">
                                          <p:val>
                                            <p:fltVal val="1.0002"/>
                                          </p:val>
                                        </p:tav>
                                        <p:tav tm="30300">
                                          <p:val>
                                            <p:fltVal val="1"/>
                                          </p:val>
                                        </p:tav>
                                        <p:tav tm="31500">
                                          <p:val>
                                            <p:fltVal val="1"/>
                                          </p:val>
                                        </p:tav>
                                        <p:tav tm="32600">
                                          <p:val>
                                            <p:fltVal val="1"/>
                                          </p:val>
                                        </p:tav>
                                        <p:tav tm="33700">
                                          <p:val>
                                            <p:fltVal val="1"/>
                                          </p:val>
                                        </p:tav>
                                        <p:tav tm="34800">
                                          <p:val>
                                            <p:fltVal val="1"/>
                                          </p:val>
                                        </p:tav>
                                        <p:tav tm="36000">
                                          <p:val>
                                            <p:fltVal val="1"/>
                                          </p:val>
                                        </p:tav>
                                        <p:tav tm="37100">
                                          <p:val>
                                            <p:fltVal val="1"/>
                                          </p:val>
                                        </p:tav>
                                        <p:tav tm="38200">
                                          <p:val>
                                            <p:fltVal val="1"/>
                                          </p:val>
                                        </p:tav>
                                        <p:tav tm="39300">
                                          <p:val>
                                            <p:fltVal val="1"/>
                                          </p:val>
                                        </p:tav>
                                        <p:tav tm="40500">
                                          <p:val>
                                            <p:fltVal val="1"/>
                                          </p:val>
                                        </p:tav>
                                        <p:tav tm="41600">
                                          <p:val>
                                            <p:fltVal val="1"/>
                                          </p:val>
                                        </p:tav>
                                        <p:tav tm="42700">
                                          <p:val>
                                            <p:fltVal val="1"/>
                                          </p:val>
                                        </p:tav>
                                        <p:tav tm="43800">
                                          <p:val>
                                            <p:fltVal val="1"/>
                                          </p:val>
                                        </p:tav>
                                        <p:tav tm="44900">
                                          <p:val>
                                            <p:fltVal val="1"/>
                                          </p:val>
                                        </p:tav>
                                        <p:tav tm="46100">
                                          <p:val>
                                            <p:fltVal val="1"/>
                                          </p:val>
                                        </p:tav>
                                        <p:tav tm="47200">
                                          <p:val>
                                            <p:fltVal val="1"/>
                                          </p:val>
                                        </p:tav>
                                        <p:tav tm="48300">
                                          <p:val>
                                            <p:fltVal val="1"/>
                                          </p:val>
                                        </p:tav>
                                        <p:tav tm="49400">
                                          <p:val>
                                            <p:fltVal val="1"/>
                                          </p:val>
                                        </p:tav>
                                        <p:tav tm="50600">
                                          <p:val>
                                            <p:fltVal val="1"/>
                                          </p:val>
                                        </p:tav>
                                        <p:tav tm="51700">
                                          <p:val>
                                            <p:fltVal val="1"/>
                                          </p:val>
                                        </p:tav>
                                        <p:tav tm="52800">
                                          <p:val>
                                            <p:fltVal val="1"/>
                                          </p:val>
                                        </p:tav>
                                        <p:tav tm="53900">
                                          <p:val>
                                            <p:fltVal val="1"/>
                                          </p:val>
                                        </p:tav>
                                        <p:tav tm="55100">
                                          <p:val>
                                            <p:fltVal val="1"/>
                                          </p:val>
                                        </p:tav>
                                        <p:tav tm="56200">
                                          <p:val>
                                            <p:fltVal val="1"/>
                                          </p:val>
                                        </p:tav>
                                        <p:tav tm="57300">
                                          <p:val>
                                            <p:fltVal val="1"/>
                                          </p:val>
                                        </p:tav>
                                        <p:tav tm="58400">
                                          <p:val>
                                            <p:fltVal val="1"/>
                                          </p:val>
                                        </p:tav>
                                        <p:tav tm="59500">
                                          <p:val>
                                            <p:fltVal val="1"/>
                                          </p:val>
                                        </p:tav>
                                        <p:tav tm="60700">
                                          <p:val>
                                            <p:fltVal val="1"/>
                                          </p:val>
                                        </p:tav>
                                        <p:tav tm="61800">
                                          <p:val>
                                            <p:fltVal val="1"/>
                                          </p:val>
                                        </p:tav>
                                        <p:tav tm="62900">
                                          <p:val>
                                            <p:fltVal val="1"/>
                                          </p:val>
                                        </p:tav>
                                        <p:tav tm="64000">
                                          <p:val>
                                            <p:fltVal val="1"/>
                                          </p:val>
                                        </p:tav>
                                        <p:tav tm="65200">
                                          <p:val>
                                            <p:fltVal val="1"/>
                                          </p:val>
                                        </p:tav>
                                        <p:tav tm="66300">
                                          <p:val>
                                            <p:fltVal val="1"/>
                                          </p:val>
                                        </p:tav>
                                        <p:tav tm="67400">
                                          <p:val>
                                            <p:fltVal val="1"/>
                                          </p:val>
                                        </p:tav>
                                        <p:tav tm="68500">
                                          <p:val>
                                            <p:fltVal val="1.0006"/>
                                          </p:val>
                                        </p:tav>
                                        <p:tav tm="69700">
                                          <p:val>
                                            <p:fltVal val="1.0024"/>
                                          </p:val>
                                        </p:tav>
                                        <p:tav tm="70800">
                                          <p:val>
                                            <p:fltVal val="1.006"/>
                                          </p:val>
                                        </p:tav>
                                        <p:tav tm="71900">
                                          <p:val>
                                            <p:fltVal val="1.0121"/>
                                          </p:val>
                                        </p:tav>
                                        <p:tav tm="73000">
                                          <p:val>
                                            <p:fltVal val="1.0213"/>
                                          </p:val>
                                        </p:tav>
                                        <p:tav tm="74200">
                                          <p:val>
                                            <p:fltVal val="1.0331"/>
                                          </p:val>
                                        </p:tav>
                                        <p:tav tm="75300">
                                          <p:val>
                                            <p:fltVal val="1.0422"/>
                                          </p:val>
                                        </p:tav>
                                        <p:tav tm="76400">
                                          <p:val>
                                            <p:fltVal val="1.0482"/>
                                          </p:val>
                                        </p:tav>
                                        <p:tav tm="77500">
                                          <p:val>
                                            <p:fltVal val="1.0516"/>
                                          </p:val>
                                        </p:tav>
                                        <p:tav tm="78600">
                                          <p:val>
                                            <p:fltVal val="1.0534"/>
                                          </p:val>
                                        </p:tav>
                                        <p:tav tm="79800">
                                          <p:val>
                                            <p:fltVal val="1.0539"/>
                                          </p:val>
                                        </p:tav>
                                        <p:tav tm="80900">
                                          <p:val>
                                            <p:fltVal val="1.0539"/>
                                          </p:val>
                                        </p:tav>
                                        <p:tav tm="82000">
                                          <p:val>
                                            <p:fltVal val="1.0534"/>
                                          </p:val>
                                        </p:tav>
                                        <p:tav tm="83100">
                                          <p:val>
                                            <p:fltVal val="1.0506"/>
                                          </p:val>
                                        </p:tav>
                                        <p:tav tm="84300">
                                          <p:val>
                                            <p:fltVal val="1.0439"/>
                                          </p:val>
                                        </p:tav>
                                        <p:tav tm="85400">
                                          <p:val>
                                            <p:fltVal val="1.0312"/>
                                          </p:val>
                                        </p:tav>
                                        <p:tav tm="86500">
                                          <p:val>
                                            <p:fltVal val="1.0156"/>
                                          </p:val>
                                        </p:tav>
                                        <p:tav tm="87600">
                                          <p:val>
                                            <p:fltVal val="1.0061"/>
                                          </p:val>
                                        </p:tav>
                                        <p:tav tm="88800">
                                          <p:val>
                                            <p:fltVal val="1.0015"/>
                                          </p:val>
                                        </p:tav>
                                        <p:tav tm="89900">
                                          <p:val>
                                            <p:fltVal val="1.0001"/>
                                          </p:val>
                                        </p:tav>
                                        <p:tav tm="91000">
                                          <p:val>
                                            <p:fltVal val="1"/>
                                          </p:val>
                                        </p:tav>
                                        <p:tav tm="92100">
                                          <p:val>
                                            <p:fltVal val="1"/>
                                          </p:val>
                                        </p:tav>
                                        <p:tav tm="93300">
                                          <p:val>
                                            <p:fltVal val="1"/>
                                          </p:val>
                                        </p:tav>
                                        <p:tav tm="94400">
                                          <p:val>
                                            <p:fltVal val="1"/>
                                          </p:val>
                                        </p:tav>
                                        <p:tav tm="95500">
                                          <p:val>
                                            <p:fltVal val="1"/>
                                          </p:val>
                                        </p:tav>
                                        <p:tav tm="96600">
                                          <p:val>
                                            <p:fltVal val="1"/>
                                          </p:val>
                                        </p:tav>
                                        <p:tav tm="97800">
                                          <p:val>
                                            <p:fltVal val="1"/>
                                          </p:val>
                                        </p:tav>
                                        <p:tav tm="98900">
                                          <p:val>
                                            <p:fltVal val="1"/>
                                          </p:val>
                                        </p:tav>
                                        <p:tav tm="100000">
                                          <p:val>
                                            <p:fltVal val="1"/>
                                          </p:val>
                                        </p:tav>
                                      </p:tavLst>
                                    </p:anim>
                                    <p:anim calcmode="lin" valueType="num">
                                      <p:cBhvr additive="mult">
                                        <p:cTn id="13" dur="2000" fill="hold"/>
                                        <p:tgtEl>
                                          <p:spTgt spid="11"/>
                                        </p:tgtEl>
                                        <p:attrNameLst>
                                          <p:attrName>3d.object.scale.y</p:attrName>
                                        </p:attrNameLst>
                                      </p:cBhvr>
                                      <p:tavLst>
                                        <p:tav tm="0">
                                          <p:val>
                                            <p:fltVal val="1"/>
                                          </p:val>
                                        </p:tav>
                                        <p:tav tm="1100">
                                          <p:val>
                                            <p:fltVal val="0.9999"/>
                                          </p:val>
                                        </p:tav>
                                        <p:tav tm="2300">
                                          <p:val>
                                            <p:fltVal val="0.9994"/>
                                          </p:val>
                                        </p:tav>
                                        <p:tav tm="3400">
                                          <p:val>
                                            <p:fltVal val="0.9981"/>
                                          </p:val>
                                        </p:tav>
                                        <p:tav tm="4500">
                                          <p:val>
                                            <p:fltVal val="0.9955"/>
                                          </p:val>
                                        </p:tav>
                                        <p:tav tm="5600">
                                          <p:val>
                                            <p:fltVal val="0.9913"/>
                                          </p:val>
                                        </p:tav>
                                        <p:tav tm="6700">
                                          <p:val>
                                            <p:fltVal val="0.985"/>
                                          </p:val>
                                        </p:tav>
                                        <p:tav tm="7900">
                                          <p:val>
                                            <p:fltVal val="0.9763"/>
                                          </p:val>
                                        </p:tav>
                                        <p:tav tm="9000">
                                          <p:val>
                                            <p:fltVal val="0.9646"/>
                                          </p:val>
                                        </p:tav>
                                        <p:tav tm="10100">
                                          <p:val>
                                            <p:fltVal val="0.9497"/>
                                          </p:val>
                                        </p:tav>
                                        <p:tav tm="11200">
                                          <p:val>
                                            <p:fltVal val="0.9348"/>
                                          </p:val>
                                        </p:tav>
                                        <p:tav tm="12400">
                                          <p:val>
                                            <p:fltVal val="0.9232"/>
                                          </p:val>
                                        </p:tav>
                                        <p:tav tm="13500">
                                          <p:val>
                                            <p:fltVal val="0.9146"/>
                                          </p:val>
                                        </p:tav>
                                        <p:tav tm="14600">
                                          <p:val>
                                            <p:fltVal val="0.9084"/>
                                          </p:val>
                                        </p:tav>
                                        <p:tav tm="15700">
                                          <p:val>
                                            <p:fltVal val="0.9042"/>
                                          </p:val>
                                        </p:tav>
                                        <p:tav tm="16900">
                                          <p:val>
                                            <p:fltVal val="0.9017"/>
                                          </p:val>
                                        </p:tav>
                                        <p:tav tm="18000">
                                          <p:val>
                                            <p:fltVal val="0.9005"/>
                                          </p:val>
                                        </p:tav>
                                        <p:tav tm="19100">
                                          <p:val>
                                            <p:fltVal val="0.9"/>
                                          </p:val>
                                        </p:tav>
                                        <p:tav tm="20200">
                                          <p:val>
                                            <p:fltVal val="0.8999"/>
                                          </p:val>
                                        </p:tav>
                                        <p:tav tm="21300">
                                          <p:val>
                                            <p:fltVal val="0.9006"/>
                                          </p:val>
                                        </p:tav>
                                        <p:tav tm="22500">
                                          <p:val>
                                            <p:fltVal val="0.9046"/>
                                          </p:val>
                                        </p:tav>
                                        <p:tav tm="23600">
                                          <p:val>
                                            <p:fltVal val="0.9153"/>
                                          </p:val>
                                        </p:tav>
                                        <p:tav tm="24700">
                                          <p:val>
                                            <p:fltVal val="0.9362"/>
                                          </p:val>
                                        </p:tav>
                                        <p:tav tm="25800">
                                          <p:val>
                                            <p:fltVal val="0.9659"/>
                                          </p:val>
                                        </p:tav>
                                        <p:tav tm="27000">
                                          <p:val>
                                            <p:fltVal val="0.9858"/>
                                          </p:val>
                                        </p:tav>
                                        <p:tav tm="28100">
                                          <p:val>
                                            <p:fltVal val="0.9959"/>
                                          </p:val>
                                        </p:tav>
                                        <p:tav tm="29200">
                                          <p:val>
                                            <p:fltVal val="0.9995"/>
                                          </p:val>
                                        </p:tav>
                                        <p:tav tm="30300">
                                          <p:val>
                                            <p:fltVal val="1"/>
                                          </p:val>
                                        </p:tav>
                                        <p:tav tm="31500">
                                          <p:val>
                                            <p:fltVal val="1"/>
                                          </p:val>
                                        </p:tav>
                                        <p:tav tm="32600">
                                          <p:val>
                                            <p:fltVal val="1"/>
                                          </p:val>
                                        </p:tav>
                                        <p:tav tm="33700">
                                          <p:val>
                                            <p:fltVal val="1"/>
                                          </p:val>
                                        </p:tav>
                                        <p:tav tm="34800">
                                          <p:val>
                                            <p:fltVal val="1"/>
                                          </p:val>
                                        </p:tav>
                                        <p:tav tm="36000">
                                          <p:val>
                                            <p:fltVal val="1"/>
                                          </p:val>
                                        </p:tav>
                                        <p:tav tm="37100">
                                          <p:val>
                                            <p:fltVal val="1"/>
                                          </p:val>
                                        </p:tav>
                                        <p:tav tm="38200">
                                          <p:val>
                                            <p:fltVal val="1"/>
                                          </p:val>
                                        </p:tav>
                                        <p:tav tm="39300">
                                          <p:val>
                                            <p:fltVal val="1"/>
                                          </p:val>
                                        </p:tav>
                                        <p:tav tm="40500">
                                          <p:val>
                                            <p:fltVal val="1"/>
                                          </p:val>
                                        </p:tav>
                                        <p:tav tm="41600">
                                          <p:val>
                                            <p:fltVal val="1"/>
                                          </p:val>
                                        </p:tav>
                                        <p:tav tm="42700">
                                          <p:val>
                                            <p:fltVal val="1"/>
                                          </p:val>
                                        </p:tav>
                                        <p:tav tm="43800">
                                          <p:val>
                                            <p:fltVal val="1"/>
                                          </p:val>
                                        </p:tav>
                                        <p:tav tm="44900">
                                          <p:val>
                                            <p:fltVal val="1"/>
                                          </p:val>
                                        </p:tav>
                                        <p:tav tm="46100">
                                          <p:val>
                                            <p:fltVal val="1"/>
                                          </p:val>
                                        </p:tav>
                                        <p:tav tm="47200">
                                          <p:val>
                                            <p:fltVal val="1"/>
                                          </p:val>
                                        </p:tav>
                                        <p:tav tm="48300">
                                          <p:val>
                                            <p:fltVal val="1"/>
                                          </p:val>
                                        </p:tav>
                                        <p:tav tm="49400">
                                          <p:val>
                                            <p:fltVal val="1"/>
                                          </p:val>
                                        </p:tav>
                                        <p:tav tm="50600">
                                          <p:val>
                                            <p:fltVal val="1"/>
                                          </p:val>
                                        </p:tav>
                                        <p:tav tm="51700">
                                          <p:val>
                                            <p:fltVal val="1"/>
                                          </p:val>
                                        </p:tav>
                                        <p:tav tm="52800">
                                          <p:val>
                                            <p:fltVal val="1"/>
                                          </p:val>
                                        </p:tav>
                                        <p:tav tm="53900">
                                          <p:val>
                                            <p:fltVal val="1"/>
                                          </p:val>
                                        </p:tav>
                                        <p:tav tm="55100">
                                          <p:val>
                                            <p:fltVal val="1"/>
                                          </p:val>
                                        </p:tav>
                                        <p:tav tm="56200">
                                          <p:val>
                                            <p:fltVal val="1"/>
                                          </p:val>
                                        </p:tav>
                                        <p:tav tm="57300">
                                          <p:val>
                                            <p:fltVal val="1"/>
                                          </p:val>
                                        </p:tav>
                                        <p:tav tm="58400">
                                          <p:val>
                                            <p:fltVal val="1"/>
                                          </p:val>
                                        </p:tav>
                                        <p:tav tm="59500">
                                          <p:val>
                                            <p:fltVal val="1"/>
                                          </p:val>
                                        </p:tav>
                                        <p:tav tm="60700">
                                          <p:val>
                                            <p:fltVal val="1"/>
                                          </p:val>
                                        </p:tav>
                                        <p:tav tm="61800">
                                          <p:val>
                                            <p:fltVal val="1"/>
                                          </p:val>
                                        </p:tav>
                                        <p:tav tm="62900">
                                          <p:val>
                                            <p:fltVal val="1"/>
                                          </p:val>
                                        </p:tav>
                                        <p:tav tm="64000">
                                          <p:val>
                                            <p:fltVal val="1"/>
                                          </p:val>
                                        </p:tav>
                                        <p:tav tm="65200">
                                          <p:val>
                                            <p:fltVal val="1"/>
                                          </p:val>
                                        </p:tav>
                                        <p:tav tm="66300">
                                          <p:val>
                                            <p:fltVal val="1"/>
                                          </p:val>
                                        </p:tav>
                                        <p:tav tm="67400">
                                          <p:val>
                                            <p:fltVal val="0.9998"/>
                                          </p:val>
                                        </p:tav>
                                        <p:tav tm="68500">
                                          <p:val>
                                            <p:fltVal val="0.9987"/>
                                          </p:val>
                                        </p:tav>
                                        <p:tav tm="69700">
                                          <p:val>
                                            <p:fltVal val="0.9955"/>
                                          </p:val>
                                        </p:tav>
                                        <p:tav tm="70800">
                                          <p:val>
                                            <p:fltVal val="0.9888"/>
                                          </p:val>
                                        </p:tav>
                                        <p:tav tm="71900">
                                          <p:val>
                                            <p:fltVal val="0.9775"/>
                                          </p:val>
                                        </p:tav>
                                        <p:tav tm="73000">
                                          <p:val>
                                            <p:fltVal val="0.9605"/>
                                          </p:val>
                                        </p:tav>
                                        <p:tav tm="74200">
                                          <p:val>
                                            <p:fltVal val="0.9385"/>
                                          </p:val>
                                        </p:tav>
                                        <p:tav tm="75300">
                                          <p:val>
                                            <p:fltVal val="0.9217"/>
                                          </p:val>
                                        </p:tav>
                                        <p:tav tm="76400">
                                          <p:val>
                                            <p:fltVal val="0.9107"/>
                                          </p:val>
                                        </p:tav>
                                        <p:tav tm="77500">
                                          <p:val>
                                            <p:fltVal val="0.9042"/>
                                          </p:val>
                                        </p:tav>
                                        <p:tav tm="78600">
                                          <p:val>
                                            <p:fltVal val="0.901"/>
                                          </p:val>
                                        </p:tav>
                                        <p:tav tm="79800">
                                          <p:val>
                                            <p:fltVal val="0.9"/>
                                          </p:val>
                                        </p:tav>
                                        <p:tav tm="80900">
                                          <p:val>
                                            <p:fltVal val="0.9"/>
                                          </p:val>
                                        </p:tav>
                                        <p:tav tm="82000">
                                          <p:val>
                                            <p:fltVal val="0.901"/>
                                          </p:val>
                                        </p:tav>
                                        <p:tav tm="83100">
                                          <p:val>
                                            <p:fltVal val="0.9061"/>
                                          </p:val>
                                        </p:tav>
                                        <p:tav tm="84300">
                                          <p:val>
                                            <p:fltVal val="0.9186"/>
                                          </p:val>
                                        </p:tav>
                                        <p:tav tm="85400">
                                          <p:val>
                                            <p:fltVal val="0.942"/>
                                          </p:val>
                                        </p:tav>
                                        <p:tav tm="86500">
                                          <p:val>
                                            <p:fltVal val="0.9709"/>
                                          </p:val>
                                        </p:tav>
                                        <p:tav tm="87600">
                                          <p:val>
                                            <p:fltVal val="0.9885"/>
                                          </p:val>
                                        </p:tav>
                                        <p:tav tm="88800">
                                          <p:val>
                                            <p:fltVal val="0.997"/>
                                          </p:val>
                                        </p:tav>
                                        <p:tav tm="89900">
                                          <p:val>
                                            <p:fltVal val="0.9997"/>
                                          </p:val>
                                        </p:tav>
                                        <p:tav tm="91000">
                                          <p:val>
                                            <p:fltVal val="1"/>
                                          </p:val>
                                        </p:tav>
                                        <p:tav tm="92100">
                                          <p:val>
                                            <p:fltVal val="1"/>
                                          </p:val>
                                        </p:tav>
                                        <p:tav tm="93300">
                                          <p:val>
                                            <p:fltVal val="1"/>
                                          </p:val>
                                        </p:tav>
                                        <p:tav tm="94400">
                                          <p:val>
                                            <p:fltVal val="1"/>
                                          </p:val>
                                        </p:tav>
                                        <p:tav tm="95500">
                                          <p:val>
                                            <p:fltVal val="1"/>
                                          </p:val>
                                        </p:tav>
                                        <p:tav tm="96600">
                                          <p:val>
                                            <p:fltVal val="1"/>
                                          </p:val>
                                        </p:tav>
                                        <p:tav tm="97800">
                                          <p:val>
                                            <p:fltVal val="1"/>
                                          </p:val>
                                        </p:tav>
                                        <p:tav tm="98900">
                                          <p:val>
                                            <p:fltVal val="1"/>
                                          </p:val>
                                        </p:tav>
                                        <p:tav tm="100000">
                                          <p:val>
                                            <p:fltVal val="1"/>
                                          </p:val>
                                        </p:tav>
                                      </p:tavLst>
                                    </p:anim>
                                    <p:anim calcmode="lin" valueType="num">
                                      <p:cBhvr additive="mult">
                                        <p:cTn id="14" dur="2000" fill="hold"/>
                                        <p:tgtEl>
                                          <p:spTgt spid="11"/>
                                        </p:tgtEl>
                                        <p:attrNameLst>
                                          <p:attrName>3d.object.scale.z</p:attrName>
                                        </p:attrNameLst>
                                      </p:cBhvr>
                                      <p:tavLst>
                                        <p:tav tm="0">
                                          <p:val>
                                            <p:fltVal val="1"/>
                                          </p:val>
                                        </p:tav>
                                        <p:tav tm="1100">
                                          <p:val>
                                            <p:fltVal val="1"/>
                                          </p:val>
                                        </p:tav>
                                        <p:tav tm="2300">
                                          <p:val>
                                            <p:fltVal val="1.0002"/>
                                          </p:val>
                                        </p:tav>
                                        <p:tav tm="3400">
                                          <p:val>
                                            <p:fltVal val="1.0009"/>
                                          </p:val>
                                        </p:tav>
                                        <p:tav tm="4500">
                                          <p:val>
                                            <p:fltVal val="1.0023"/>
                                          </p:val>
                                        </p:tav>
                                        <p:tav tm="5600">
                                          <p:val>
                                            <p:fltVal val="1.0046"/>
                                          </p:val>
                                        </p:tav>
                                        <p:tav tm="6700">
                                          <p:val>
                                            <p:fltVal val="1.008"/>
                                          </p:val>
                                        </p:tav>
                                        <p:tav tm="7900">
                                          <p:val>
                                            <p:fltVal val="1.0127"/>
                                          </p:val>
                                        </p:tav>
                                        <p:tav tm="9000">
                                          <p:val>
                                            <p:fltVal val="1.019"/>
                                          </p:val>
                                        </p:tav>
                                        <p:tav tm="10100">
                                          <p:val>
                                            <p:fltVal val="1.0271"/>
                                          </p:val>
                                        </p:tav>
                                        <p:tav tm="11200">
                                          <p:val>
                                            <p:fltVal val="1.0351"/>
                                          </p:val>
                                        </p:tav>
                                        <p:tav tm="12400">
                                          <p:val>
                                            <p:fltVal val="1.0414"/>
                                          </p:val>
                                        </p:tav>
                                        <p:tav tm="13500">
                                          <p:val>
                                            <p:fltVal val="1.046"/>
                                          </p:val>
                                        </p:tav>
                                        <p:tav tm="14600">
                                          <p:val>
                                            <p:fltVal val="1.0494"/>
                                          </p:val>
                                        </p:tav>
                                        <p:tav tm="15700">
                                          <p:val>
                                            <p:fltVal val="1.0516"/>
                                          </p:val>
                                        </p:tav>
                                        <p:tav tm="16900">
                                          <p:val>
                                            <p:fltVal val="1.053"/>
                                          </p:val>
                                        </p:tav>
                                        <p:tav tm="18000">
                                          <p:val>
                                            <p:fltVal val="1.0537"/>
                                          </p:val>
                                        </p:tav>
                                        <p:tav tm="19100">
                                          <p:val>
                                            <p:fltVal val="1.0539"/>
                                          </p:val>
                                        </p:tav>
                                        <p:tav tm="20200">
                                          <p:val>
                                            <p:fltVal val="1.054"/>
                                          </p:val>
                                        </p:tav>
                                        <p:tav tm="21300">
                                          <p:val>
                                            <p:fltVal val="1.0536"/>
                                          </p:val>
                                        </p:tav>
                                        <p:tav tm="22500">
                                          <p:val>
                                            <p:fltVal val="1.0515"/>
                                          </p:val>
                                        </p:tav>
                                        <p:tav tm="23600">
                                          <p:val>
                                            <p:fltVal val="1.0457"/>
                                          </p:val>
                                        </p:tav>
                                        <p:tav tm="24700">
                                          <p:val>
                                            <p:fltVal val="1.0344"/>
                                          </p:val>
                                        </p:tav>
                                        <p:tav tm="25800">
                                          <p:val>
                                            <p:fltVal val="1.0183"/>
                                          </p:val>
                                        </p:tav>
                                        <p:tav tm="27000">
                                          <p:val>
                                            <p:fltVal val="1.0076"/>
                                          </p:val>
                                        </p:tav>
                                        <p:tav tm="28100">
                                          <p:val>
                                            <p:fltVal val="1.0021"/>
                                          </p:val>
                                        </p:tav>
                                        <p:tav tm="29200">
                                          <p:val>
                                            <p:fltVal val="1.0002"/>
                                          </p:val>
                                        </p:tav>
                                        <p:tav tm="30300">
                                          <p:val>
                                            <p:fltVal val="1"/>
                                          </p:val>
                                        </p:tav>
                                        <p:tav tm="31500">
                                          <p:val>
                                            <p:fltVal val="1"/>
                                          </p:val>
                                        </p:tav>
                                        <p:tav tm="32600">
                                          <p:val>
                                            <p:fltVal val="1"/>
                                          </p:val>
                                        </p:tav>
                                        <p:tav tm="33700">
                                          <p:val>
                                            <p:fltVal val="1"/>
                                          </p:val>
                                        </p:tav>
                                        <p:tav tm="34800">
                                          <p:val>
                                            <p:fltVal val="1"/>
                                          </p:val>
                                        </p:tav>
                                        <p:tav tm="36000">
                                          <p:val>
                                            <p:fltVal val="1"/>
                                          </p:val>
                                        </p:tav>
                                        <p:tav tm="37100">
                                          <p:val>
                                            <p:fltVal val="1"/>
                                          </p:val>
                                        </p:tav>
                                        <p:tav tm="38200">
                                          <p:val>
                                            <p:fltVal val="1"/>
                                          </p:val>
                                        </p:tav>
                                        <p:tav tm="39300">
                                          <p:val>
                                            <p:fltVal val="1"/>
                                          </p:val>
                                        </p:tav>
                                        <p:tav tm="40500">
                                          <p:val>
                                            <p:fltVal val="1"/>
                                          </p:val>
                                        </p:tav>
                                        <p:tav tm="41600">
                                          <p:val>
                                            <p:fltVal val="1"/>
                                          </p:val>
                                        </p:tav>
                                        <p:tav tm="42700">
                                          <p:val>
                                            <p:fltVal val="1"/>
                                          </p:val>
                                        </p:tav>
                                        <p:tav tm="43800">
                                          <p:val>
                                            <p:fltVal val="1"/>
                                          </p:val>
                                        </p:tav>
                                        <p:tav tm="44900">
                                          <p:val>
                                            <p:fltVal val="1"/>
                                          </p:val>
                                        </p:tav>
                                        <p:tav tm="46100">
                                          <p:val>
                                            <p:fltVal val="1"/>
                                          </p:val>
                                        </p:tav>
                                        <p:tav tm="47200">
                                          <p:val>
                                            <p:fltVal val="1"/>
                                          </p:val>
                                        </p:tav>
                                        <p:tav tm="48300">
                                          <p:val>
                                            <p:fltVal val="1"/>
                                          </p:val>
                                        </p:tav>
                                        <p:tav tm="49400">
                                          <p:val>
                                            <p:fltVal val="1"/>
                                          </p:val>
                                        </p:tav>
                                        <p:tav tm="50600">
                                          <p:val>
                                            <p:fltVal val="1"/>
                                          </p:val>
                                        </p:tav>
                                        <p:tav tm="51700">
                                          <p:val>
                                            <p:fltVal val="1"/>
                                          </p:val>
                                        </p:tav>
                                        <p:tav tm="52800">
                                          <p:val>
                                            <p:fltVal val="1"/>
                                          </p:val>
                                        </p:tav>
                                        <p:tav tm="53900">
                                          <p:val>
                                            <p:fltVal val="1"/>
                                          </p:val>
                                        </p:tav>
                                        <p:tav tm="55100">
                                          <p:val>
                                            <p:fltVal val="1"/>
                                          </p:val>
                                        </p:tav>
                                        <p:tav tm="56200">
                                          <p:val>
                                            <p:fltVal val="1"/>
                                          </p:val>
                                        </p:tav>
                                        <p:tav tm="57300">
                                          <p:val>
                                            <p:fltVal val="1"/>
                                          </p:val>
                                        </p:tav>
                                        <p:tav tm="58400">
                                          <p:val>
                                            <p:fltVal val="1"/>
                                          </p:val>
                                        </p:tav>
                                        <p:tav tm="59500">
                                          <p:val>
                                            <p:fltVal val="1"/>
                                          </p:val>
                                        </p:tav>
                                        <p:tav tm="60700">
                                          <p:val>
                                            <p:fltVal val="1"/>
                                          </p:val>
                                        </p:tav>
                                        <p:tav tm="61800">
                                          <p:val>
                                            <p:fltVal val="1"/>
                                          </p:val>
                                        </p:tav>
                                        <p:tav tm="62900">
                                          <p:val>
                                            <p:fltVal val="1"/>
                                          </p:val>
                                        </p:tav>
                                        <p:tav tm="64000">
                                          <p:val>
                                            <p:fltVal val="1"/>
                                          </p:val>
                                        </p:tav>
                                        <p:tav tm="65200">
                                          <p:val>
                                            <p:fltVal val="1"/>
                                          </p:val>
                                        </p:tav>
                                        <p:tav tm="66300">
                                          <p:val>
                                            <p:fltVal val="1"/>
                                          </p:val>
                                        </p:tav>
                                        <p:tav tm="67400">
                                          <p:val>
                                            <p:fltVal val="1"/>
                                          </p:val>
                                        </p:tav>
                                        <p:tav tm="68500">
                                          <p:val>
                                            <p:fltVal val="1.0006"/>
                                          </p:val>
                                        </p:tav>
                                        <p:tav tm="69700">
                                          <p:val>
                                            <p:fltVal val="1.0024"/>
                                          </p:val>
                                        </p:tav>
                                        <p:tav tm="70800">
                                          <p:val>
                                            <p:fltVal val="1.006"/>
                                          </p:val>
                                        </p:tav>
                                        <p:tav tm="71900">
                                          <p:val>
                                            <p:fltVal val="1.0121"/>
                                          </p:val>
                                        </p:tav>
                                        <p:tav tm="73000">
                                          <p:val>
                                            <p:fltVal val="1.0213"/>
                                          </p:val>
                                        </p:tav>
                                        <p:tav tm="74200">
                                          <p:val>
                                            <p:fltVal val="1.0331"/>
                                          </p:val>
                                        </p:tav>
                                        <p:tav tm="75300">
                                          <p:val>
                                            <p:fltVal val="1.0422"/>
                                          </p:val>
                                        </p:tav>
                                        <p:tav tm="76400">
                                          <p:val>
                                            <p:fltVal val="1.0482"/>
                                          </p:val>
                                        </p:tav>
                                        <p:tav tm="77500">
                                          <p:val>
                                            <p:fltVal val="1.0516"/>
                                          </p:val>
                                        </p:tav>
                                        <p:tav tm="78600">
                                          <p:val>
                                            <p:fltVal val="1.0534"/>
                                          </p:val>
                                        </p:tav>
                                        <p:tav tm="79800">
                                          <p:val>
                                            <p:fltVal val="1.0539"/>
                                          </p:val>
                                        </p:tav>
                                        <p:tav tm="80900">
                                          <p:val>
                                            <p:fltVal val="1.0539"/>
                                          </p:val>
                                        </p:tav>
                                        <p:tav tm="82000">
                                          <p:val>
                                            <p:fltVal val="1.0534"/>
                                          </p:val>
                                        </p:tav>
                                        <p:tav tm="83100">
                                          <p:val>
                                            <p:fltVal val="1.0506"/>
                                          </p:val>
                                        </p:tav>
                                        <p:tav tm="84300">
                                          <p:val>
                                            <p:fltVal val="1.0439"/>
                                          </p:val>
                                        </p:tav>
                                        <p:tav tm="85400">
                                          <p:val>
                                            <p:fltVal val="1.0312"/>
                                          </p:val>
                                        </p:tav>
                                        <p:tav tm="86500">
                                          <p:val>
                                            <p:fltVal val="1.0156"/>
                                          </p:val>
                                        </p:tav>
                                        <p:tav tm="87600">
                                          <p:val>
                                            <p:fltVal val="1.0061"/>
                                          </p:val>
                                        </p:tav>
                                        <p:tav tm="88800">
                                          <p:val>
                                            <p:fltVal val="1.0015"/>
                                          </p:val>
                                        </p:tav>
                                        <p:tav tm="89900">
                                          <p:val>
                                            <p:fltVal val="1.0001"/>
                                          </p:val>
                                        </p:tav>
                                        <p:tav tm="91000">
                                          <p:val>
                                            <p:fltVal val="1"/>
                                          </p:val>
                                        </p:tav>
                                        <p:tav tm="92100">
                                          <p:val>
                                            <p:fltVal val="1"/>
                                          </p:val>
                                        </p:tav>
                                        <p:tav tm="93300">
                                          <p:val>
                                            <p:fltVal val="1"/>
                                          </p:val>
                                        </p:tav>
                                        <p:tav tm="94400">
                                          <p:val>
                                            <p:fltVal val="1"/>
                                          </p:val>
                                        </p:tav>
                                        <p:tav tm="95500">
                                          <p:val>
                                            <p:fltVal val="1"/>
                                          </p:val>
                                        </p:tav>
                                        <p:tav tm="96600">
                                          <p:val>
                                            <p:fltVal val="1"/>
                                          </p:val>
                                        </p:tav>
                                        <p:tav tm="97800">
                                          <p:val>
                                            <p:fltVal val="1"/>
                                          </p:val>
                                        </p:tav>
                                        <p:tav tm="98900">
                                          <p:val>
                                            <p:fltVal val="1"/>
                                          </p:val>
                                        </p:tav>
                                        <p:tav tm="100000">
                                          <p:val>
                                            <p:fltVal val="1"/>
                                          </p:val>
                                        </p:tav>
                                      </p:tavLst>
                                    </p:anim>
                                  </p:childTnLst>
                                </p:cTn>
                              </p:par>
                              <p:par>
                                <p:cTn id="15" presetID="34" presetClass="emph" presetSubtype="0" fill="hold" grpId="1" nodeType="withEffect">
                                  <p:stCondLst>
                                    <p:cond delay="2000"/>
                                  </p:stCondLst>
                                  <p:iterate type="wd">
                                    <p:tmPct val="5000"/>
                                  </p:iterate>
                                  <p:childTnLst>
                                    <p:animMotion origin="layout" path="M -1.25E-6 1.85185E-6 L -1.25E-6 -0.07222 " pathEditMode="relative" rAng="0" ptsTypes="AA">
                                      <p:cBhvr>
                                        <p:cTn id="16" dur="500" accel="50000" decel="50000" autoRev="1" fill="hold">
                                          <p:stCondLst>
                                            <p:cond delay="0"/>
                                          </p:stCondLst>
                                        </p:cTn>
                                        <p:tgtEl>
                                          <p:spTgt spid="8"/>
                                        </p:tgtEl>
                                        <p:attrNameLst>
                                          <p:attrName>ppt_x</p:attrName>
                                          <p:attrName>ppt_y</p:attrName>
                                        </p:attrNameLst>
                                      </p:cBhvr>
                                      <p:rCtr x="0" y="-3611"/>
                                    </p:animMotion>
                                    <p:animRot by="1500000">
                                      <p:cBhvr>
                                        <p:cTn id="17" dur="250" fill="hold">
                                          <p:stCondLst>
                                            <p:cond delay="0"/>
                                          </p:stCondLst>
                                        </p:cTn>
                                        <p:tgtEl>
                                          <p:spTgt spid="8"/>
                                        </p:tgtEl>
                                        <p:attrNameLst>
                                          <p:attrName>r</p:attrName>
                                        </p:attrNameLst>
                                      </p:cBhvr>
                                    </p:animRot>
                                    <p:animRot by="-1500000">
                                      <p:cBhvr>
                                        <p:cTn id="18" dur="250" fill="hold">
                                          <p:stCondLst>
                                            <p:cond delay="250"/>
                                          </p:stCondLst>
                                        </p:cTn>
                                        <p:tgtEl>
                                          <p:spTgt spid="8"/>
                                        </p:tgtEl>
                                        <p:attrNameLst>
                                          <p:attrName>r</p:attrName>
                                        </p:attrNameLst>
                                      </p:cBhvr>
                                    </p:animRot>
                                    <p:animRot by="-1500000">
                                      <p:cBhvr>
                                        <p:cTn id="19" dur="250" fill="hold">
                                          <p:stCondLst>
                                            <p:cond delay="500"/>
                                          </p:stCondLst>
                                        </p:cTn>
                                        <p:tgtEl>
                                          <p:spTgt spid="8"/>
                                        </p:tgtEl>
                                        <p:attrNameLst>
                                          <p:attrName>r</p:attrName>
                                        </p:attrNameLst>
                                      </p:cBhvr>
                                    </p:animRot>
                                    <p:animRot by="1500000">
                                      <p:cBhvr>
                                        <p:cTn id="20" dur="250" fill="hold">
                                          <p:stCondLst>
                                            <p:cond delay="75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9520" y="381000"/>
            <a:ext cx="10138833" cy="626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ữa chua.mp4">
            <a:hlinkClick r:id="" action="ppaction://media"/>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1422400" y="609602"/>
            <a:ext cx="8959851" cy="519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11145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mediacall" presetSubtype="0" fill="hold" nodeType="clickEffect">
                                  <p:stCondLst>
                                    <p:cond delay="0"/>
                                  </p:stCondLst>
                                  <p:childTnLst>
                                    <p:cmd type="call" cmd="playFrom(0.0)">
                                      <p:cBhvr>
                                        <p:cTn id="11"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4"/>
          <p:cNvSpPr txBox="1">
            <a:spLocks noChangeArrowheads="1"/>
          </p:cNvSpPr>
          <p:nvPr/>
        </p:nvSpPr>
        <p:spPr bwMode="auto">
          <a:xfrm>
            <a:off x="304800" y="257176"/>
            <a:ext cx="114808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just" eaLnBrk="1" hangingPunct="1">
              <a:spcBef>
                <a:spcPct val="50000"/>
              </a:spcBef>
            </a:pPr>
            <a:r>
              <a:rPr lang="en-US" b="1">
                <a:solidFill>
                  <a:srgbClr val="0000CC"/>
                </a:solidFill>
                <a:latin typeface="Arial" charset="0"/>
              </a:rPr>
              <a:t>- Nhiều vi khuẩn gây hiện tượng </a:t>
            </a:r>
            <a:r>
              <a:rPr lang="en-US" b="1" u="sng">
                <a:solidFill>
                  <a:srgbClr val="FF0066"/>
                </a:solidFill>
                <a:latin typeface="Arial" charset="0"/>
              </a:rPr>
              <a:t>lên men</a:t>
            </a:r>
            <a:r>
              <a:rPr lang="en-US" b="1">
                <a:solidFill>
                  <a:srgbClr val="0000CC"/>
                </a:solidFill>
                <a:latin typeface="Arial" charset="0"/>
              </a:rPr>
              <a:t> và được con người sử dụng để chế biến một số thực phẩm như muối dưa, muối cà, làm dấm, làm sữa chua…</a:t>
            </a:r>
          </a:p>
        </p:txBody>
      </p:sp>
      <p:pic>
        <p:nvPicPr>
          <p:cNvPr id="52230" name="Picture 6" descr="thuc pham len m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57402"/>
            <a:ext cx="5588000"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2" name="Picture 8" descr="sua chu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8000" y="1752600"/>
            <a:ext cx="3556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cafff64c45e08bc10e217f203f698c9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44000" y="1752600"/>
            <a:ext cx="28448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cach-muoi-ca-phao-ngon-gion-khong-tham.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88000" y="4724400"/>
            <a:ext cx="6400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43531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5"/>
          <p:cNvSpPr>
            <a:spLocks noGrp="1"/>
          </p:cNvSpPr>
          <p:nvPr>
            <p:ph type="sldNum" sz="quarter" idx="12"/>
          </p:nvPr>
        </p:nvSpPr>
        <p:spPr>
          <a:xfrm>
            <a:off x="8737600" y="5813425"/>
            <a:ext cx="2844800" cy="476250"/>
          </a:xfrm>
          <a:noFill/>
        </p:spPr>
        <p:txBody>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fld id="{BDA0A848-FD95-4338-9F1D-3B3CCC1A4BED}" type="slidenum">
              <a:rPr lang="en-US" altLang="vi-VN" sz="1400" smtClean="0">
                <a:latin typeface="Arial" charset="0"/>
              </a:rPr>
              <a:pPr/>
              <a:t>12</a:t>
            </a:fld>
            <a:endParaRPr lang="en-US" altLang="vi-VN" sz="1400" smtClean="0">
              <a:latin typeface="Arial" charset="0"/>
            </a:endParaRPr>
          </a:p>
        </p:txBody>
      </p:sp>
      <p:sp>
        <p:nvSpPr>
          <p:cNvPr id="27651" name="Text Box 8"/>
          <p:cNvSpPr txBox="1">
            <a:spLocks noChangeArrowheads="1"/>
          </p:cNvSpPr>
          <p:nvPr/>
        </p:nvSpPr>
        <p:spPr bwMode="auto">
          <a:xfrm>
            <a:off x="1219200" y="2311400"/>
            <a:ext cx="6908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hangingPunct="1">
              <a:spcBef>
                <a:spcPct val="50000"/>
              </a:spcBef>
            </a:pPr>
            <a:endParaRPr lang="vi-VN" altLang="vi-VN"/>
          </a:p>
        </p:txBody>
      </p:sp>
      <p:pic>
        <p:nvPicPr>
          <p:cNvPr id="27652" name="Picture 10" descr="y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35" y="2705101"/>
            <a:ext cx="12194117" cy="383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Rectangle 11"/>
          <p:cNvSpPr>
            <a:spLocks noChangeArrowheads="1"/>
          </p:cNvSpPr>
          <p:nvPr/>
        </p:nvSpPr>
        <p:spPr bwMode="auto">
          <a:xfrm>
            <a:off x="8534404" y="2895601"/>
            <a:ext cx="395817" cy="254000"/>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vi-VN" altLang="vi-VN"/>
          </a:p>
        </p:txBody>
      </p:sp>
      <p:sp>
        <p:nvSpPr>
          <p:cNvPr id="27654" name="Text Box 12"/>
          <p:cNvSpPr txBox="1">
            <a:spLocks noChangeArrowheads="1"/>
          </p:cNvSpPr>
          <p:nvPr/>
        </p:nvSpPr>
        <p:spPr bwMode="auto">
          <a:xfrm>
            <a:off x="9144001" y="2819401"/>
            <a:ext cx="256540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hangingPunct="1">
              <a:spcBef>
                <a:spcPct val="50000"/>
              </a:spcBef>
            </a:pPr>
            <a:r>
              <a:rPr lang="en-US" altLang="vi-VN" sz="2000">
                <a:solidFill>
                  <a:srgbClr val="CC0099"/>
                </a:solidFill>
                <a:latin typeface=".VnArial" pitchFamily="34" charset="0"/>
              </a:rPr>
              <a:t>X¸c ®éng, thùc vËt chÕt</a:t>
            </a:r>
          </a:p>
        </p:txBody>
      </p:sp>
      <p:sp>
        <p:nvSpPr>
          <p:cNvPr id="27655" name="AutoShape 13"/>
          <p:cNvSpPr>
            <a:spLocks noChangeArrowheads="1"/>
          </p:cNvSpPr>
          <p:nvPr/>
        </p:nvSpPr>
        <p:spPr bwMode="auto">
          <a:xfrm>
            <a:off x="8534400" y="3443289"/>
            <a:ext cx="508000" cy="214312"/>
          </a:xfrm>
          <a:prstGeom prst="triangle">
            <a:avLst>
              <a:gd name="adj" fmla="val 50000"/>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vi-VN" altLang="vi-VN"/>
          </a:p>
        </p:txBody>
      </p:sp>
      <p:sp>
        <p:nvSpPr>
          <p:cNvPr id="27656" name="Text Box 14"/>
          <p:cNvSpPr txBox="1">
            <a:spLocks noChangeArrowheads="1"/>
          </p:cNvSpPr>
          <p:nvPr/>
        </p:nvSpPr>
        <p:spPr bwMode="auto">
          <a:xfrm>
            <a:off x="9144002" y="3482975"/>
            <a:ext cx="286173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hangingPunct="1">
              <a:spcBef>
                <a:spcPct val="50000"/>
              </a:spcBef>
            </a:pPr>
            <a:r>
              <a:rPr lang="en-US" altLang="vi-VN" sz="2000">
                <a:solidFill>
                  <a:srgbClr val="CC0099"/>
                </a:solidFill>
                <a:latin typeface=".VnArial" pitchFamily="34" charset="0"/>
              </a:rPr>
              <a:t>C¸c muèi kho¸ng</a:t>
            </a:r>
          </a:p>
        </p:txBody>
      </p:sp>
    </p:spTree>
    <p:extLst>
      <p:ext uri="{BB962C8B-B14F-4D97-AF65-F5344CB8AC3E}">
        <p14:creationId xmlns:p14="http://schemas.microsoft.com/office/powerpoint/2010/main" val="26284877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2"/>
          </p:nvPr>
        </p:nvSpPr>
        <p:spPr>
          <a:noFill/>
        </p:spPr>
        <p:txBody>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fld id="{4B40B263-EBD8-4B29-9E4A-0DA4C0C051EE}" type="slidenum">
              <a:rPr lang="en-US" altLang="vi-VN" sz="1400" smtClean="0">
                <a:latin typeface="Arial" charset="0"/>
              </a:rPr>
              <a:pPr/>
              <a:t>13</a:t>
            </a:fld>
            <a:endParaRPr lang="en-US" altLang="vi-VN" sz="1400" smtClean="0">
              <a:latin typeface="Arial" charset="0"/>
            </a:endParaRP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767" y="533400"/>
            <a:ext cx="11988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 Box 5"/>
          <p:cNvSpPr txBox="1">
            <a:spLocks noChangeArrowheads="1"/>
          </p:cNvSpPr>
          <p:nvPr/>
        </p:nvSpPr>
        <p:spPr bwMode="auto">
          <a:xfrm>
            <a:off x="3352800" y="5867401"/>
            <a:ext cx="5283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eaLnBrk="1" hangingPunct="1">
              <a:spcBef>
                <a:spcPct val="50000"/>
              </a:spcBef>
            </a:pPr>
            <a:r>
              <a:rPr lang="en-US" altLang="vi-VN" b="1">
                <a:solidFill>
                  <a:srgbClr val="FF0066"/>
                </a:solidFill>
              </a:rPr>
              <a:t>Khu rừng quyết cổ đại</a:t>
            </a:r>
          </a:p>
        </p:txBody>
      </p:sp>
    </p:spTree>
    <p:extLst>
      <p:ext uri="{BB962C8B-B14F-4D97-AF65-F5344CB8AC3E}">
        <p14:creationId xmlns:p14="http://schemas.microsoft.com/office/powerpoint/2010/main" val="28091118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wedge">
                                      <p:cBhvr>
                                        <p:cTn id="7" dur="500"/>
                                        <p:tgtEl>
                                          <p:spTgt spid="18434"/>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18437"/>
                                        </p:tgtEl>
                                        <p:attrNameLst>
                                          <p:attrName>style.visibility</p:attrName>
                                        </p:attrNameLst>
                                      </p:cBhvr>
                                      <p:to>
                                        <p:strVal val="visible"/>
                                      </p:to>
                                    </p:set>
                                    <p:animEffect transition="in" filter="wedge">
                                      <p:cBhvr>
                                        <p:cTn id="10" dur="500"/>
                                        <p:tgtEl>
                                          <p:spTgt spid="18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5"/>
          <p:cNvSpPr txBox="1">
            <a:spLocks noChangeArrowheads="1"/>
          </p:cNvSpPr>
          <p:nvPr/>
        </p:nvSpPr>
        <p:spPr bwMode="auto">
          <a:xfrm>
            <a:off x="6705600" y="914401"/>
            <a:ext cx="4775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hangingPunct="1">
              <a:spcBef>
                <a:spcPct val="50000"/>
              </a:spcBef>
            </a:pPr>
            <a:endParaRPr lang="en-US">
              <a:latin typeface="Arial" charset="0"/>
            </a:endParaRPr>
          </a:p>
        </p:txBody>
      </p:sp>
      <p:sp>
        <p:nvSpPr>
          <p:cNvPr id="6147" name="Text Box 6"/>
          <p:cNvSpPr txBox="1">
            <a:spLocks noChangeArrowheads="1"/>
          </p:cNvSpPr>
          <p:nvPr/>
        </p:nvSpPr>
        <p:spPr bwMode="auto">
          <a:xfrm>
            <a:off x="406400" y="304801"/>
            <a:ext cx="114808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just" eaLnBrk="1" hangingPunct="1">
              <a:spcBef>
                <a:spcPct val="50000"/>
              </a:spcBef>
            </a:pPr>
            <a:r>
              <a:rPr lang="en-US" b="1">
                <a:solidFill>
                  <a:srgbClr val="0000CC"/>
                </a:solidFill>
                <a:latin typeface="Arial" charset="0"/>
              </a:rPr>
              <a:t>- Một số vi khuẩn phân hủy không hoàn toàn các chất hữu cơ thành các hợp chất đơn giản hơn chứa cacbon. Những chất này bị vùi lấp hoặc lắng sâu xuống đất trong thời gian dài, không bị phân hủy tiếp tục nữa, tạo thành than đá hoặc dầu lửa</a:t>
            </a:r>
            <a:r>
              <a:rPr lang="en-US">
                <a:solidFill>
                  <a:srgbClr val="0000CC"/>
                </a:solidFill>
                <a:latin typeface="Arial" charset="0"/>
              </a:rPr>
              <a:t>.</a:t>
            </a:r>
          </a:p>
        </p:txBody>
      </p:sp>
      <p:pic>
        <p:nvPicPr>
          <p:cNvPr id="55303" name="Picture 7" descr="than 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95600"/>
            <a:ext cx="6400800" cy="3962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4" name="Picture 8" descr="tuong lam bang than 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2819400"/>
            <a:ext cx="5791200" cy="4038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1935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dau m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800" y="457200"/>
            <a:ext cx="5689600" cy="4648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5" descr="mo dau o IR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2400" y="457200"/>
            <a:ext cx="5080000" cy="4648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4" name="Text Box 8"/>
          <p:cNvSpPr txBox="1">
            <a:spLocks noChangeArrowheads="1"/>
          </p:cNvSpPr>
          <p:nvPr/>
        </p:nvSpPr>
        <p:spPr bwMode="auto">
          <a:xfrm>
            <a:off x="1828800" y="5105401"/>
            <a:ext cx="2946400" cy="461665"/>
          </a:xfrm>
          <a:prstGeom prst="rect">
            <a:avLst/>
          </a:prstGeom>
          <a:noFill/>
          <a:ln w="9525">
            <a:noFill/>
            <a:miter lim="800000"/>
            <a:headEnd/>
            <a:tailEnd/>
          </a:ln>
          <a:effectLst/>
        </p:spPr>
        <p:txBody>
          <a:bodyPr>
            <a:spAutoFit/>
          </a:bodyPr>
          <a:lstStyle/>
          <a:p>
            <a:pPr>
              <a:spcBef>
                <a:spcPct val="50000"/>
              </a:spcBef>
              <a:defRPr/>
            </a:pPr>
            <a:r>
              <a:rPr lang="en-US" sz="2400" b="1" dirty="0">
                <a:solidFill>
                  <a:srgbClr val="FF3300"/>
                </a:solidFill>
                <a:effectLst>
                  <a:outerShdw blurRad="38100" dist="38100" dir="2700000" algn="tl">
                    <a:srgbClr val="C0C0C0"/>
                  </a:outerShdw>
                </a:effectLst>
              </a:rPr>
              <a:t>GIÀN KHOAN</a:t>
            </a:r>
          </a:p>
        </p:txBody>
      </p:sp>
      <p:sp>
        <p:nvSpPr>
          <p:cNvPr id="70665" name="Text Box 9"/>
          <p:cNvSpPr txBox="1">
            <a:spLocks noChangeArrowheads="1"/>
          </p:cNvSpPr>
          <p:nvPr/>
        </p:nvSpPr>
        <p:spPr bwMode="auto">
          <a:xfrm>
            <a:off x="7721600" y="5105402"/>
            <a:ext cx="3048000" cy="461665"/>
          </a:xfrm>
          <a:prstGeom prst="rect">
            <a:avLst/>
          </a:prstGeom>
          <a:noFill/>
          <a:ln w="9525">
            <a:noFill/>
            <a:miter lim="800000"/>
            <a:headEnd/>
            <a:tailEnd/>
          </a:ln>
          <a:effectLst/>
        </p:spPr>
        <p:txBody>
          <a:bodyPr>
            <a:spAutoFit/>
          </a:bodyPr>
          <a:lstStyle/>
          <a:p>
            <a:pPr algn="ctr">
              <a:spcBef>
                <a:spcPct val="50000"/>
              </a:spcBef>
              <a:defRPr/>
            </a:pPr>
            <a:r>
              <a:rPr lang="en-US" sz="2400" b="1" dirty="0">
                <a:solidFill>
                  <a:srgbClr val="0000CC"/>
                </a:solidFill>
                <a:effectLst>
                  <a:outerShdw blurRad="38100" dist="38100" dir="2700000" algn="tl">
                    <a:srgbClr val="C0C0C0"/>
                  </a:outerShdw>
                </a:effectLst>
              </a:rPr>
              <a:t>MỎ DẦU Ở IRAN</a:t>
            </a:r>
          </a:p>
        </p:txBody>
      </p:sp>
    </p:spTree>
    <p:extLst>
      <p:ext uri="{BB962C8B-B14F-4D97-AF65-F5344CB8AC3E}">
        <p14:creationId xmlns:p14="http://schemas.microsoft.com/office/powerpoint/2010/main" val="28109786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5"/>
          <p:cNvSpPr>
            <a:spLocks noGrp="1"/>
          </p:cNvSpPr>
          <p:nvPr>
            <p:ph type="sldNum" sz="quarter" idx="12"/>
          </p:nvPr>
        </p:nvSpPr>
        <p:spPr>
          <a:noFill/>
        </p:spPr>
        <p:txBody>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fld id="{2831F892-0AD3-414D-893C-03D3F349A1AE}" type="slidenum">
              <a:rPr lang="en-US" altLang="vi-VN" sz="1400" smtClean="0">
                <a:latin typeface="Arial" charset="0"/>
              </a:rPr>
              <a:pPr/>
              <a:t>16</a:t>
            </a:fld>
            <a:endParaRPr lang="en-US" altLang="vi-VN" sz="1400" smtClean="0">
              <a:latin typeface="Arial" charset="0"/>
            </a:endParaRPr>
          </a:p>
        </p:txBody>
      </p:sp>
      <p:pic>
        <p:nvPicPr>
          <p:cNvPr id="27650" name="Picture 2" descr="VSV not sả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228600"/>
            <a:ext cx="8737600" cy="6096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3"/>
          <p:cNvPicPr>
            <a:picLocks noChangeAspect="1" noChangeArrowheads="1"/>
          </p:cNvPicPr>
          <p:nvPr/>
        </p:nvPicPr>
        <p:blipFill>
          <a:blip r:embed="rId3"/>
          <a:srcRect/>
          <a:stretch>
            <a:fillRect/>
          </a:stretch>
        </p:blipFill>
        <p:spPr bwMode="auto">
          <a:xfrm>
            <a:off x="8737600" y="1295400"/>
            <a:ext cx="3149600" cy="46482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80259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27650"/>
                                        </p:tgtEl>
                                        <p:attrNameLst>
                                          <p:attrName>style.visibility</p:attrName>
                                        </p:attrNameLst>
                                      </p:cBhvr>
                                      <p:to>
                                        <p:strVal val="visible"/>
                                      </p:to>
                                    </p:set>
                                    <p:animEffect transition="in" filter="wedge">
                                      <p:cBhvr>
                                        <p:cTn id="7" dur="2000"/>
                                        <p:tgtEl>
                                          <p:spTgt spid="27650"/>
                                        </p:tgtEl>
                                      </p:cBhvr>
                                    </p:animEffect>
                                  </p:childTnLst>
                                </p:cTn>
                              </p:par>
                              <p:par>
                                <p:cTn id="8" presetID="20" presetClass="entr" presetSubtype="0" fill="hold" nodeType="withEffect">
                                  <p:stCondLst>
                                    <p:cond delay="0"/>
                                  </p:stCondLst>
                                  <p:childTnLst>
                                    <p:set>
                                      <p:cBhvr>
                                        <p:cTn id="9" dur="1" fill="hold">
                                          <p:stCondLst>
                                            <p:cond delay="0"/>
                                          </p:stCondLst>
                                        </p:cTn>
                                        <p:tgtEl>
                                          <p:spTgt spid="27651"/>
                                        </p:tgtEl>
                                        <p:attrNameLst>
                                          <p:attrName>style.visibility</p:attrName>
                                        </p:attrNameLst>
                                      </p:cBhvr>
                                      <p:to>
                                        <p:strVal val="visible"/>
                                      </p:to>
                                    </p:set>
                                    <p:animEffect transition="in" filter="wedge">
                                      <p:cBhvr>
                                        <p:cTn id="10" dur="2000"/>
                                        <p:tgtEl>
                                          <p:spTgt spid="27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4">
            <a:extLst>
              <a:ext uri="{FF2B5EF4-FFF2-40B4-BE49-F238E27FC236}"/>
            </a:extLst>
          </p:cNvPr>
          <p:cNvSpPr txBox="1">
            <a:spLocks noChangeArrowheads="1"/>
          </p:cNvSpPr>
          <p:nvPr/>
        </p:nvSpPr>
        <p:spPr bwMode="auto">
          <a:xfrm>
            <a:off x="508002" y="43224"/>
            <a:ext cx="11388639" cy="1437834"/>
          </a:xfrm>
          <a:prstGeom prst="rect">
            <a:avLst/>
          </a:prstGeom>
          <a:noFill/>
          <a:ln>
            <a:noFill/>
          </a:ln>
          <a:effectLst/>
        </p:spPr>
        <p:txBody>
          <a:bodyPr>
            <a:prstTxWarp prst="textWave1">
              <a:avLst/>
            </a:prstTxWarp>
            <a:spAutoFit/>
          </a:bodyPr>
          <a:lstStyle/>
          <a:p>
            <a:pPr algn="ctr">
              <a:spcBef>
                <a:spcPct val="50000"/>
              </a:spcBef>
              <a:defRPr/>
            </a:pPr>
            <a:r>
              <a:rPr lang="en-US" altLang="en-US" b="1" i="1" dirty="0">
                <a:ln w="22225">
                  <a:solidFill>
                    <a:schemeClr val="accent2"/>
                  </a:solidFill>
                  <a:prstDash val="solid"/>
                </a:ln>
                <a:solidFill>
                  <a:schemeClr val="accent2">
                    <a:lumMod val="40000"/>
                    <a:lumOff val="60000"/>
                  </a:schemeClr>
                </a:solidFill>
                <a:cs typeface="Times New Roman" panose="02020603050405020304" pitchFamily="18" charset="0"/>
              </a:rPr>
              <a:t>¾ </a:t>
            </a:r>
            <a:r>
              <a:rPr lang="en-US" altLang="en-US" b="1" i="1" dirty="0" err="1">
                <a:ln w="22225">
                  <a:solidFill>
                    <a:schemeClr val="accent2"/>
                  </a:solidFill>
                  <a:prstDash val="solid"/>
                </a:ln>
                <a:solidFill>
                  <a:schemeClr val="accent2">
                    <a:lumMod val="40000"/>
                    <a:lumOff val="60000"/>
                  </a:schemeClr>
                </a:solidFill>
                <a:cs typeface="Times New Roman" panose="02020603050405020304" pitchFamily="18" charset="0"/>
              </a:rPr>
              <a:t>diện</a:t>
            </a:r>
            <a:r>
              <a:rPr lang="en-US" altLang="en-US" b="1" i="1" dirty="0">
                <a:ln w="22225">
                  <a:solidFill>
                    <a:schemeClr val="accent2"/>
                  </a:solidFill>
                  <a:prstDash val="solid"/>
                </a:ln>
                <a:solidFill>
                  <a:schemeClr val="accent2">
                    <a:lumMod val="40000"/>
                    <a:lumOff val="60000"/>
                  </a:schemeClr>
                </a:solidFill>
                <a:cs typeface="Times New Roman" panose="02020603050405020304" pitchFamily="18" charset="0"/>
              </a:rPr>
              <a:t> </a:t>
            </a:r>
            <a:r>
              <a:rPr lang="en-US" altLang="en-US" b="1" i="1" dirty="0" err="1">
                <a:ln w="22225">
                  <a:solidFill>
                    <a:schemeClr val="accent2"/>
                  </a:solidFill>
                  <a:prstDash val="solid"/>
                </a:ln>
                <a:solidFill>
                  <a:schemeClr val="accent2">
                    <a:lumMod val="40000"/>
                    <a:lumOff val="60000"/>
                  </a:schemeClr>
                </a:solidFill>
                <a:cs typeface="Times New Roman" panose="02020603050405020304" pitchFamily="18" charset="0"/>
              </a:rPr>
              <a:t>tích</a:t>
            </a:r>
            <a:r>
              <a:rPr lang="en-US" altLang="en-US" b="1" i="1" dirty="0">
                <a:ln w="22225">
                  <a:solidFill>
                    <a:schemeClr val="accent2"/>
                  </a:solidFill>
                  <a:prstDash val="solid"/>
                </a:ln>
                <a:solidFill>
                  <a:schemeClr val="accent2">
                    <a:lumMod val="40000"/>
                    <a:lumOff val="60000"/>
                  </a:schemeClr>
                </a:solidFill>
                <a:cs typeface="Times New Roman" panose="02020603050405020304" pitchFamily="18" charset="0"/>
              </a:rPr>
              <a:t> </a:t>
            </a:r>
            <a:r>
              <a:rPr lang="en-US" altLang="en-US" b="1" i="1" dirty="0" err="1">
                <a:ln w="22225">
                  <a:solidFill>
                    <a:schemeClr val="accent2"/>
                  </a:solidFill>
                  <a:prstDash val="solid"/>
                </a:ln>
                <a:solidFill>
                  <a:schemeClr val="accent2">
                    <a:lumMod val="40000"/>
                    <a:lumOff val="60000"/>
                  </a:schemeClr>
                </a:solidFill>
                <a:cs typeface="Times New Roman" panose="02020603050405020304" pitchFamily="18" charset="0"/>
              </a:rPr>
              <a:t>nước</a:t>
            </a:r>
            <a:r>
              <a:rPr lang="en-US" altLang="en-US" b="1" i="1" dirty="0">
                <a:ln w="22225">
                  <a:solidFill>
                    <a:schemeClr val="accent2"/>
                  </a:solidFill>
                  <a:prstDash val="solid"/>
                </a:ln>
                <a:solidFill>
                  <a:schemeClr val="accent2">
                    <a:lumMod val="40000"/>
                    <a:lumOff val="60000"/>
                  </a:schemeClr>
                </a:solidFill>
                <a:cs typeface="Times New Roman" panose="02020603050405020304" pitchFamily="18" charset="0"/>
              </a:rPr>
              <a:t> ta </a:t>
            </a:r>
            <a:r>
              <a:rPr lang="en-US" altLang="en-US" b="1" i="1" dirty="0" err="1">
                <a:ln w="22225">
                  <a:solidFill>
                    <a:schemeClr val="accent2"/>
                  </a:solidFill>
                  <a:prstDash val="solid"/>
                </a:ln>
                <a:solidFill>
                  <a:schemeClr val="accent2">
                    <a:lumMod val="40000"/>
                    <a:lumOff val="60000"/>
                  </a:schemeClr>
                </a:solidFill>
                <a:cs typeface="Times New Roman" panose="02020603050405020304" pitchFamily="18" charset="0"/>
              </a:rPr>
              <a:t>là</a:t>
            </a:r>
            <a:r>
              <a:rPr lang="en-US" altLang="en-US" b="1" i="1" dirty="0">
                <a:ln w="22225">
                  <a:solidFill>
                    <a:schemeClr val="accent2"/>
                  </a:solidFill>
                  <a:prstDash val="solid"/>
                </a:ln>
                <a:solidFill>
                  <a:schemeClr val="accent2">
                    <a:lumMod val="40000"/>
                    <a:lumOff val="60000"/>
                  </a:schemeClr>
                </a:solidFill>
                <a:cs typeface="Times New Roman" panose="02020603050405020304" pitchFamily="18" charset="0"/>
              </a:rPr>
              <a:t> </a:t>
            </a:r>
            <a:r>
              <a:rPr lang="en-US" altLang="en-US" b="1" i="1" dirty="0" err="1">
                <a:ln w="22225">
                  <a:solidFill>
                    <a:schemeClr val="accent2"/>
                  </a:solidFill>
                  <a:prstDash val="solid"/>
                </a:ln>
                <a:solidFill>
                  <a:schemeClr val="accent2">
                    <a:lumMod val="40000"/>
                    <a:lumOff val="60000"/>
                  </a:schemeClr>
                </a:solidFill>
                <a:cs typeface="Times New Roman" panose="02020603050405020304" pitchFamily="18" charset="0"/>
              </a:rPr>
              <a:t>đồi</a:t>
            </a:r>
            <a:r>
              <a:rPr lang="en-US" altLang="en-US" b="1" i="1" dirty="0">
                <a:ln w="22225">
                  <a:solidFill>
                    <a:schemeClr val="accent2"/>
                  </a:solidFill>
                  <a:prstDash val="solid"/>
                </a:ln>
                <a:solidFill>
                  <a:schemeClr val="accent2">
                    <a:lumMod val="40000"/>
                    <a:lumOff val="60000"/>
                  </a:schemeClr>
                </a:solidFill>
                <a:cs typeface="Times New Roman" panose="02020603050405020304" pitchFamily="18" charset="0"/>
              </a:rPr>
              <a:t> </a:t>
            </a:r>
            <a:r>
              <a:rPr lang="en-US" altLang="en-US" b="1" i="1" dirty="0" err="1">
                <a:ln w="22225">
                  <a:solidFill>
                    <a:schemeClr val="accent2"/>
                  </a:solidFill>
                  <a:prstDash val="solid"/>
                </a:ln>
                <a:solidFill>
                  <a:schemeClr val="accent2">
                    <a:lumMod val="40000"/>
                    <a:lumOff val="60000"/>
                  </a:schemeClr>
                </a:solidFill>
                <a:cs typeface="Times New Roman" panose="02020603050405020304" pitchFamily="18" charset="0"/>
              </a:rPr>
              <a:t>núi</a:t>
            </a:r>
            <a:endParaRPr lang="en-US" altLang="en-US" b="1" dirty="0">
              <a:ln w="22225">
                <a:solidFill>
                  <a:schemeClr val="accent2"/>
                </a:solidFill>
                <a:prstDash val="solid"/>
              </a:ln>
              <a:solidFill>
                <a:schemeClr val="accent2">
                  <a:lumMod val="40000"/>
                  <a:lumOff val="60000"/>
                </a:schemeClr>
              </a:solidFill>
              <a:cs typeface="Times New Roman" panose="02020603050405020304" pitchFamily="18" charset="0"/>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1" y="1676400"/>
            <a:ext cx="6350000" cy="26670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3" y="1752601"/>
            <a:ext cx="5191039" cy="25908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chemeClr val="accent1"/>
                </a:solidFill>
              </a14:hiddenFill>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6403" y="4441825"/>
            <a:ext cx="6354719" cy="23905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2473634"/>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2"/>
          <p:cNvSpPr>
            <a:spLocks noGrp="1"/>
          </p:cNvSpPr>
          <p:nvPr>
            <p:ph type="sldNum" sz="quarter" idx="12"/>
          </p:nvPr>
        </p:nvSpPr>
        <p:spPr>
          <a:noFill/>
        </p:spPr>
        <p:txBody>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fld id="{BE737C12-24A1-409C-9941-FDD1494D9FA6}" type="slidenum">
              <a:rPr lang="en-US" altLang="vi-VN" sz="1400" smtClean="0">
                <a:latin typeface="Arial" charset="0"/>
              </a:rPr>
              <a:pPr/>
              <a:t>18</a:t>
            </a:fld>
            <a:endParaRPr lang="en-US" altLang="vi-VN" sz="1400" smtClean="0">
              <a:latin typeface="Arial" charset="0"/>
            </a:endParaRPr>
          </a:p>
        </p:txBody>
      </p:sp>
      <p:pic>
        <p:nvPicPr>
          <p:cNvPr id="4" name="Picture 4"/>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528878" y="400432"/>
            <a:ext cx="11155124" cy="4885944"/>
          </a:xfrm>
          <a:prstGeom prst="ellipse">
            <a:avLst/>
          </a:prstGeom>
          <a:ln w="12700" cap="rnd">
            <a:solidFill>
              <a:srgbClr val="99CCFF"/>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p:spPr>
      </p:pic>
    </p:spTree>
    <p:extLst>
      <p:ext uri="{BB962C8B-B14F-4D97-AF65-F5344CB8AC3E}">
        <p14:creationId xmlns:p14="http://schemas.microsoft.com/office/powerpoint/2010/main" val="10341946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endParaRPr lang="en-US" smtClean="0"/>
          </a:p>
        </p:txBody>
      </p:sp>
      <p:sp>
        <p:nvSpPr>
          <p:cNvPr id="11267" name="Content Placeholder 2"/>
          <p:cNvSpPr>
            <a:spLocks noGrp="1"/>
          </p:cNvSpPr>
          <p:nvPr>
            <p:ph idx="1"/>
          </p:nvPr>
        </p:nvSpPr>
        <p:spPr/>
        <p:txBody>
          <a:bodyPr/>
          <a:lstStyle/>
          <a:p>
            <a:endParaRPr lang="en-US" smtClean="0"/>
          </a:p>
        </p:txBody>
      </p:sp>
      <p:sp>
        <p:nvSpPr>
          <p:cNvPr id="11268" name="Slide Number Placeholder 3"/>
          <p:cNvSpPr>
            <a:spLocks noGrp="1"/>
          </p:cNvSpPr>
          <p:nvPr>
            <p:ph type="sldNum" sz="quarter" idx="12"/>
          </p:nvPr>
        </p:nvSpPr>
        <p:spPr>
          <a:noFill/>
        </p:spPr>
        <p:txBody>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fld id="{3CCC7818-8D79-4047-8271-C3F2B461EAEB}" type="slidenum">
              <a:rPr lang="en-US" altLang="vi-VN" sz="1400" smtClean="0">
                <a:latin typeface="Arial" charset="0"/>
              </a:rPr>
              <a:pPr/>
              <a:t>19</a:t>
            </a:fld>
            <a:endParaRPr lang="en-US" altLang="vi-VN" sz="1400" smtClean="0">
              <a:latin typeface="Arial" charset="0"/>
            </a:endParaRPr>
          </a:p>
        </p:txBody>
      </p:sp>
      <p:pic>
        <p:nvPicPr>
          <p:cNvPr id="45058" name="Picture 2"/>
          <p:cNvPicPr>
            <a:picLocks noChangeAspect="1" noChangeArrowheads="1"/>
          </p:cNvPicPr>
          <p:nvPr/>
        </p:nvPicPr>
        <p:blipFill>
          <a:blip r:embed="rId2"/>
          <a:srcRect/>
          <a:stretch>
            <a:fillRect/>
          </a:stretch>
        </p:blipFill>
        <p:spPr bwMode="auto">
          <a:xfrm>
            <a:off x="35986" y="122240"/>
            <a:ext cx="5522383" cy="310197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059" name="Picture 3"/>
          <p:cNvPicPr>
            <a:picLocks noChangeAspect="1" noChangeArrowheads="1"/>
          </p:cNvPicPr>
          <p:nvPr/>
        </p:nvPicPr>
        <p:blipFill>
          <a:blip r:embed="rId3"/>
          <a:srcRect/>
          <a:stretch>
            <a:fillRect/>
          </a:stretch>
        </p:blipFill>
        <p:spPr bwMode="auto">
          <a:xfrm>
            <a:off x="65618" y="3357565"/>
            <a:ext cx="5522383" cy="272097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060" name="Picture 4"/>
          <p:cNvPicPr>
            <a:picLocks noChangeAspect="1" noChangeArrowheads="1"/>
          </p:cNvPicPr>
          <p:nvPr/>
        </p:nvPicPr>
        <p:blipFill>
          <a:blip r:embed="rId4"/>
          <a:srcRect/>
          <a:stretch>
            <a:fillRect/>
          </a:stretch>
        </p:blipFill>
        <p:spPr bwMode="auto">
          <a:xfrm>
            <a:off x="6072719" y="17463"/>
            <a:ext cx="5892800" cy="330835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061" name="Picture 5"/>
          <p:cNvPicPr>
            <a:picLocks noChangeAspect="1" noChangeArrowheads="1"/>
          </p:cNvPicPr>
          <p:nvPr/>
        </p:nvPicPr>
        <p:blipFill>
          <a:blip r:embed="rId5"/>
          <a:srcRect/>
          <a:stretch>
            <a:fillRect/>
          </a:stretch>
        </p:blipFill>
        <p:spPr bwMode="auto">
          <a:xfrm>
            <a:off x="6072719" y="3479800"/>
            <a:ext cx="5892800" cy="247650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273" name="TextBox 4"/>
          <p:cNvSpPr txBox="1">
            <a:spLocks noChangeArrowheads="1"/>
          </p:cNvSpPr>
          <p:nvPr/>
        </p:nvSpPr>
        <p:spPr bwMode="auto">
          <a:xfrm>
            <a:off x="914400" y="6248401"/>
            <a:ext cx="10160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n-US" dirty="0"/>
              <a:t>       </a:t>
            </a:r>
            <a:r>
              <a:rPr lang="en-US" dirty="0" err="1"/>
              <a:t>Cây</a:t>
            </a:r>
            <a:r>
              <a:rPr lang="en-US" dirty="0"/>
              <a:t> </a:t>
            </a:r>
            <a:r>
              <a:rPr lang="en-US" dirty="0" err="1"/>
              <a:t>lạc</a:t>
            </a:r>
            <a:r>
              <a:rPr lang="en-US" dirty="0"/>
              <a:t>	                                         </a:t>
            </a:r>
            <a:r>
              <a:rPr lang="en-US" dirty="0" smtClean="0"/>
              <a:t>                      </a:t>
            </a:r>
            <a:r>
              <a:rPr lang="en-US" dirty="0" err="1" smtClean="0"/>
              <a:t>Cây</a:t>
            </a:r>
            <a:r>
              <a:rPr lang="en-US" dirty="0" smtClean="0"/>
              <a:t> </a:t>
            </a:r>
            <a:r>
              <a:rPr lang="en-US" dirty="0" err="1"/>
              <a:t>keo</a:t>
            </a:r>
            <a:endParaRPr lang="en-US" dirty="0"/>
          </a:p>
        </p:txBody>
      </p:sp>
    </p:spTree>
    <p:extLst>
      <p:ext uri="{BB962C8B-B14F-4D97-AF65-F5344CB8AC3E}">
        <p14:creationId xmlns:p14="http://schemas.microsoft.com/office/powerpoint/2010/main" val="7539223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01007242"/>
              </p:ext>
            </p:extLst>
          </p:nvPr>
        </p:nvGraphicFramePr>
        <p:xfrm>
          <a:off x="1813055" y="2511385"/>
          <a:ext cx="8438526" cy="978795"/>
        </p:xfrm>
        <a:graphic>
          <a:graphicData uri="http://schemas.openxmlformats.org/drawingml/2006/table">
            <a:tbl>
              <a:tblPr firstRow="1" bandRow="1">
                <a:tableStyleId>{5C22544A-7EE6-4342-B048-85BDC9FD1C3A}</a:tableStyleId>
              </a:tblPr>
              <a:tblGrid>
                <a:gridCol w="1406421"/>
                <a:gridCol w="1406421"/>
                <a:gridCol w="1406421"/>
                <a:gridCol w="1406421"/>
                <a:gridCol w="1406421"/>
                <a:gridCol w="1406421"/>
              </a:tblGrid>
              <a:tr h="978795">
                <a:tc>
                  <a:txBody>
                    <a:bodyPr/>
                    <a:lstStyle/>
                    <a:p>
                      <a:pPr algn="ctr"/>
                      <a:r>
                        <a:rPr lang="en-US" sz="4800" dirty="0" smtClean="0">
                          <a:solidFill>
                            <a:schemeClr val="tx1">
                              <a:lumMod val="95000"/>
                              <a:lumOff val="5000"/>
                            </a:schemeClr>
                          </a:solidFill>
                          <a:latin typeface="Times New Roman" panose="02020603050405020304" pitchFamily="18" charset="0"/>
                          <a:cs typeface="Times New Roman" panose="02020603050405020304" pitchFamily="18" charset="0"/>
                        </a:rPr>
                        <a:t>K</a:t>
                      </a:r>
                      <a:endParaRPr lang="en-US" sz="48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sz="4800" dirty="0" smtClean="0">
                          <a:solidFill>
                            <a:schemeClr val="tx1">
                              <a:lumMod val="95000"/>
                              <a:lumOff val="5000"/>
                            </a:schemeClr>
                          </a:solidFill>
                          <a:latin typeface="Times New Roman" panose="02020603050405020304" pitchFamily="18" charset="0"/>
                          <a:cs typeface="Times New Roman" panose="02020603050405020304" pitchFamily="18" charset="0"/>
                        </a:rPr>
                        <a:t>Í</a:t>
                      </a:r>
                      <a:endParaRPr lang="en-US" sz="48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sz="4800" dirty="0" smtClean="0">
                          <a:solidFill>
                            <a:schemeClr val="tx1">
                              <a:lumMod val="95000"/>
                              <a:lumOff val="5000"/>
                            </a:schemeClr>
                          </a:solidFill>
                          <a:latin typeface="Times New Roman" panose="02020603050405020304" pitchFamily="18" charset="0"/>
                          <a:cs typeface="Times New Roman" panose="02020603050405020304" pitchFamily="18" charset="0"/>
                        </a:rPr>
                        <a:t>S</a:t>
                      </a:r>
                      <a:endParaRPr lang="en-US" sz="48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sz="4800" dirty="0" smtClean="0">
                          <a:solidFill>
                            <a:schemeClr val="tx1">
                              <a:lumMod val="95000"/>
                              <a:lumOff val="5000"/>
                            </a:schemeClr>
                          </a:solidFill>
                          <a:latin typeface="Times New Roman" panose="02020603050405020304" pitchFamily="18" charset="0"/>
                          <a:cs typeface="Times New Roman" panose="02020603050405020304" pitchFamily="18" charset="0"/>
                        </a:rPr>
                        <a:t>I</a:t>
                      </a:r>
                      <a:endParaRPr lang="en-US" sz="48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p>
                      <a:pPr algn="ctr"/>
                      <a:r>
                        <a:rPr lang="en-US" sz="4800" dirty="0" smtClean="0">
                          <a:solidFill>
                            <a:schemeClr val="tx1">
                              <a:lumMod val="95000"/>
                              <a:lumOff val="5000"/>
                            </a:schemeClr>
                          </a:solidFill>
                          <a:latin typeface="Times New Roman" panose="02020603050405020304" pitchFamily="18" charset="0"/>
                          <a:cs typeface="Times New Roman" panose="02020603050405020304" pitchFamily="18" charset="0"/>
                        </a:rPr>
                        <a:t>N</a:t>
                      </a:r>
                      <a:endParaRPr lang="en-US" sz="48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2CE9D"/>
                    </a:solidFill>
                  </a:tcPr>
                </a:tc>
                <a:tc>
                  <a:txBody>
                    <a:bodyPr/>
                    <a:lstStyle/>
                    <a:p>
                      <a:pPr algn="ctr"/>
                      <a:r>
                        <a:rPr lang="en-US" sz="4800" dirty="0" smtClean="0">
                          <a:solidFill>
                            <a:schemeClr val="tx1">
                              <a:lumMod val="95000"/>
                              <a:lumOff val="5000"/>
                            </a:schemeClr>
                          </a:solidFill>
                          <a:latin typeface="Times New Roman" panose="02020603050405020304" pitchFamily="18" charset="0"/>
                          <a:cs typeface="Times New Roman" panose="02020603050405020304" pitchFamily="18" charset="0"/>
                        </a:rPr>
                        <a:t>H</a:t>
                      </a:r>
                      <a:endParaRPr lang="en-US" sz="48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81AF"/>
                    </a:solid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548371665"/>
              </p:ext>
            </p:extLst>
          </p:nvPr>
        </p:nvGraphicFramePr>
        <p:xfrm>
          <a:off x="1413809" y="3965141"/>
          <a:ext cx="9726416" cy="967467"/>
        </p:xfrm>
        <a:graphic>
          <a:graphicData uri="http://schemas.openxmlformats.org/drawingml/2006/table">
            <a:tbl>
              <a:tblPr firstRow="1" bandRow="1">
                <a:tableStyleId>{5C22544A-7EE6-4342-B048-85BDC9FD1C3A}</a:tableStyleId>
              </a:tblPr>
              <a:tblGrid>
                <a:gridCol w="1215802"/>
                <a:gridCol w="1215802"/>
                <a:gridCol w="1215802"/>
                <a:gridCol w="1215802"/>
                <a:gridCol w="1215802"/>
                <a:gridCol w="1215802"/>
                <a:gridCol w="1215802"/>
                <a:gridCol w="1215802"/>
              </a:tblGrid>
              <a:tr h="967467">
                <a:tc>
                  <a:txBody>
                    <a:bodyPr/>
                    <a:lstStyle/>
                    <a:p>
                      <a:pPr algn="ctr"/>
                      <a:r>
                        <a:rPr lang="en-US" sz="4400" dirty="0" smtClean="0">
                          <a:solidFill>
                            <a:schemeClr val="tx1">
                              <a:lumMod val="95000"/>
                              <a:lumOff val="5000"/>
                            </a:schemeClr>
                          </a:solidFill>
                          <a:latin typeface="Times New Roman" panose="02020603050405020304" pitchFamily="18" charset="0"/>
                          <a:cs typeface="Times New Roman" panose="02020603050405020304" pitchFamily="18" charset="0"/>
                        </a:rPr>
                        <a:t>H</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A9D76"/>
                    </a:solidFill>
                  </a:tcPr>
                </a:tc>
                <a:tc>
                  <a:txBody>
                    <a:bodyPr/>
                    <a:lstStyle/>
                    <a:p>
                      <a:pPr algn="ctr"/>
                      <a:r>
                        <a:rPr lang="en-US" sz="4400" dirty="0" smtClean="0">
                          <a:solidFill>
                            <a:schemeClr val="tx1">
                              <a:lumMod val="95000"/>
                              <a:lumOff val="5000"/>
                            </a:schemeClr>
                          </a:solidFill>
                          <a:latin typeface="Times New Roman" panose="02020603050405020304" pitchFamily="18" charset="0"/>
                          <a:cs typeface="Times New Roman" panose="02020603050405020304" pitchFamily="18" charset="0"/>
                        </a:rPr>
                        <a:t>O</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4400" dirty="0" smtClean="0">
                          <a:solidFill>
                            <a:schemeClr val="tx1">
                              <a:lumMod val="95000"/>
                              <a:lumOff val="5000"/>
                            </a:schemeClr>
                          </a:solidFill>
                          <a:latin typeface="Times New Roman" panose="02020603050405020304" pitchFamily="18" charset="0"/>
                          <a:cs typeface="Times New Roman" panose="02020603050405020304" pitchFamily="18" charset="0"/>
                        </a:rPr>
                        <a:t>Ạ</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FDA56"/>
                    </a:solidFill>
                  </a:tcPr>
                </a:tc>
                <a:tc>
                  <a:txBody>
                    <a:bodyPr/>
                    <a:lstStyle/>
                    <a:p>
                      <a:pPr algn="ctr"/>
                      <a:r>
                        <a:rPr lang="en-US" sz="4400" dirty="0" smtClean="0">
                          <a:solidFill>
                            <a:schemeClr val="tx1">
                              <a:lumMod val="95000"/>
                              <a:lumOff val="5000"/>
                            </a:schemeClr>
                          </a:solidFill>
                          <a:latin typeface="Times New Roman" panose="02020603050405020304" pitchFamily="18" charset="0"/>
                          <a:cs typeface="Times New Roman" panose="02020603050405020304" pitchFamily="18" charset="0"/>
                        </a:rPr>
                        <a:t>I</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8C47"/>
                    </a:solidFill>
                  </a:tcPr>
                </a:tc>
                <a:tc>
                  <a:txBody>
                    <a:bodyPr/>
                    <a:lstStyle/>
                    <a:p>
                      <a:pPr algn="ctr"/>
                      <a:r>
                        <a:rPr lang="en-US" sz="4400" dirty="0" smtClean="0">
                          <a:solidFill>
                            <a:schemeClr val="tx1">
                              <a:lumMod val="95000"/>
                              <a:lumOff val="5000"/>
                            </a:schemeClr>
                          </a:solidFill>
                          <a:latin typeface="Times New Roman" panose="02020603050405020304" pitchFamily="18" charset="0"/>
                          <a:cs typeface="Times New Roman" panose="02020603050405020304" pitchFamily="18" charset="0"/>
                        </a:rPr>
                        <a:t>S</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3BE8"/>
                    </a:solidFill>
                  </a:tcPr>
                </a:tc>
                <a:tc>
                  <a:txBody>
                    <a:bodyPr/>
                    <a:lstStyle/>
                    <a:p>
                      <a:pPr algn="ctr"/>
                      <a:r>
                        <a:rPr lang="en-US" sz="4400" dirty="0" smtClean="0">
                          <a:solidFill>
                            <a:schemeClr val="tx1">
                              <a:lumMod val="95000"/>
                              <a:lumOff val="5000"/>
                            </a:schemeClr>
                          </a:solidFill>
                          <a:latin typeface="Times New Roman" panose="02020603050405020304" pitchFamily="18" charset="0"/>
                          <a:cs typeface="Times New Roman" panose="02020603050405020304" pitchFamily="18" charset="0"/>
                        </a:rPr>
                        <a:t>I</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algn="ctr"/>
                      <a:r>
                        <a:rPr lang="en-US" sz="4400" dirty="0" smtClean="0">
                          <a:solidFill>
                            <a:schemeClr val="tx1">
                              <a:lumMod val="95000"/>
                              <a:lumOff val="5000"/>
                            </a:schemeClr>
                          </a:solidFill>
                          <a:latin typeface="Times New Roman" panose="02020603050405020304" pitchFamily="18" charset="0"/>
                          <a:cs typeface="Times New Roman" panose="02020603050405020304" pitchFamily="18" charset="0"/>
                        </a:rPr>
                        <a:t>N</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a:r>
                        <a:rPr lang="en-US" sz="4400" dirty="0" smtClean="0">
                          <a:solidFill>
                            <a:schemeClr val="tx1">
                              <a:lumMod val="95000"/>
                              <a:lumOff val="5000"/>
                            </a:schemeClr>
                          </a:solidFill>
                          <a:latin typeface="Times New Roman" panose="02020603050405020304" pitchFamily="18" charset="0"/>
                          <a:cs typeface="Times New Roman" panose="02020603050405020304" pitchFamily="18" charset="0"/>
                        </a:rPr>
                        <a:t>H</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bl>
          </a:graphicData>
        </a:graphic>
      </p:graphicFrame>
      <p:sp>
        <p:nvSpPr>
          <p:cNvPr id="6" name="Rectangle 5"/>
          <p:cNvSpPr/>
          <p:nvPr/>
        </p:nvSpPr>
        <p:spPr>
          <a:xfrm>
            <a:off x="3230088" y="2498502"/>
            <a:ext cx="1408803" cy="978796"/>
          </a:xfrm>
          <a:prstGeom prst="rect">
            <a:avLst/>
          </a:prstGeom>
          <a:ln>
            <a:solidFill>
              <a:schemeClr val="tx1">
                <a:lumMod val="75000"/>
                <a:lumOff val="2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7" name="Rectangle 6"/>
          <p:cNvSpPr/>
          <p:nvPr/>
        </p:nvSpPr>
        <p:spPr>
          <a:xfrm>
            <a:off x="7435042" y="2511392"/>
            <a:ext cx="1408803" cy="991672"/>
          </a:xfrm>
          <a:prstGeom prst="rect">
            <a:avLst/>
          </a:prstGeom>
          <a:solidFill>
            <a:srgbClr val="62CE9D"/>
          </a:solidFill>
          <a:ln>
            <a:solidFill>
              <a:schemeClr val="tx1"/>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8" name="Rectangle 7"/>
          <p:cNvSpPr/>
          <p:nvPr/>
        </p:nvSpPr>
        <p:spPr>
          <a:xfrm>
            <a:off x="2610830" y="3940934"/>
            <a:ext cx="1238518" cy="991672"/>
          </a:xfrm>
          <a:prstGeom prst="rect">
            <a:avLst/>
          </a:prstGeom>
          <a:solidFill>
            <a:schemeClr val="accent2">
              <a:lumMod val="60000"/>
              <a:lumOff val="40000"/>
            </a:schemeClr>
          </a:solidFill>
          <a:ln>
            <a:solidFill>
              <a:schemeClr val="tx1">
                <a:lumMod val="75000"/>
                <a:lumOff val="2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9" name="Rectangle 8"/>
          <p:cNvSpPr/>
          <p:nvPr/>
        </p:nvSpPr>
        <p:spPr>
          <a:xfrm>
            <a:off x="5064256" y="3965140"/>
            <a:ext cx="1194876" cy="967467"/>
          </a:xfrm>
          <a:prstGeom prst="rect">
            <a:avLst/>
          </a:prstGeom>
          <a:ln>
            <a:solidFill>
              <a:schemeClr val="tx1">
                <a:lumMod val="75000"/>
                <a:lumOff val="25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0" name="Rectangle 9"/>
          <p:cNvSpPr/>
          <p:nvPr/>
        </p:nvSpPr>
        <p:spPr>
          <a:xfrm>
            <a:off x="8688948" y="3940935"/>
            <a:ext cx="1243946" cy="991671"/>
          </a:xfrm>
          <a:prstGeom prst="rect">
            <a:avLst/>
          </a:prstGeom>
          <a:solidFill>
            <a:srgbClr val="BA9D76"/>
          </a:solidFill>
          <a:ln>
            <a:solidFill>
              <a:schemeClr val="tx1">
                <a:lumMod val="85000"/>
                <a:lumOff val="1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3" name="TextBox 2"/>
          <p:cNvSpPr txBox="1"/>
          <p:nvPr/>
        </p:nvSpPr>
        <p:spPr>
          <a:xfrm>
            <a:off x="2801154" y="12879"/>
            <a:ext cx="6915955" cy="1384995"/>
          </a:xfrm>
          <a:prstGeom prst="rect">
            <a:avLst/>
          </a:prstGeom>
          <a:noFill/>
        </p:spPr>
        <p:txBody>
          <a:bodyPr wrap="square" rtlCol="0">
            <a:spAutoFit/>
          </a:bodyPr>
          <a:lstStyle/>
          <a:p>
            <a:pPr algn="ctr"/>
            <a:r>
              <a:rPr lang="en-US" sz="3600" b="1" dirty="0" smtClean="0">
                <a:solidFill>
                  <a:srgbClr val="FF0000"/>
                </a:solidFill>
                <a:latin typeface="Times New Roman" pitchFamily="18" charset="0"/>
                <a:cs typeface="Times New Roman" pitchFamily="18" charset="0"/>
              </a:rPr>
              <a:t>KHỞI ĐỘNG</a:t>
            </a:r>
          </a:p>
          <a:p>
            <a:pPr algn="ctr"/>
            <a:r>
              <a:rPr lang="en-US" sz="4800" b="1" dirty="0" smtClean="0">
                <a:solidFill>
                  <a:srgbClr val="FF0000"/>
                </a:solidFill>
                <a:latin typeface="Times New Roman" pitchFamily="18" charset="0"/>
                <a:cs typeface="Times New Roman" pitchFamily="18" charset="0"/>
              </a:rPr>
              <a:t>GIẢI Ô CHỮ</a:t>
            </a:r>
            <a:endParaRPr lang="en-US" sz="4800" b="1" dirty="0">
              <a:solidFill>
                <a:srgbClr val="FF0000"/>
              </a:solidFill>
              <a:latin typeface="Times New Roman" pitchFamily="18" charset="0"/>
              <a:cs typeface="Times New Roman" pitchFamily="18" charset="0"/>
            </a:endParaRPr>
          </a:p>
        </p:txBody>
      </p:sp>
      <p:sp>
        <p:nvSpPr>
          <p:cNvPr id="11" name="TextBox 10"/>
          <p:cNvSpPr txBox="1"/>
          <p:nvPr/>
        </p:nvSpPr>
        <p:spPr>
          <a:xfrm>
            <a:off x="1210614" y="1532586"/>
            <a:ext cx="8834907" cy="646331"/>
          </a:xfrm>
          <a:prstGeom prst="rect">
            <a:avLst/>
          </a:prstGeom>
          <a:noFill/>
        </p:spPr>
        <p:txBody>
          <a:bodyPr wrap="square" rtlCol="0">
            <a:spAutoFit/>
          </a:bodyPr>
          <a:lstStyle/>
          <a:p>
            <a:pPr algn="ctr"/>
            <a:r>
              <a:rPr lang="en-US" sz="3600" dirty="0" err="1" smtClean="0">
                <a:latin typeface="Times New Roman" pitchFamily="18" charset="0"/>
                <a:cs typeface="Times New Roman" pitchFamily="18" charset="0"/>
              </a:rPr>
              <a:t>Các</a:t>
            </a:r>
            <a:r>
              <a:rPr lang="en-US" sz="3600" dirty="0" smtClean="0">
                <a:latin typeface="Times New Roman" pitchFamily="18" charset="0"/>
                <a:cs typeface="Times New Roman" pitchFamily="18" charset="0"/>
              </a:rPr>
              <a:t> </a:t>
            </a:r>
            <a:r>
              <a:rPr lang="en-US" sz="3600" dirty="0" err="1">
                <a:latin typeface="Times New Roman" pitchFamily="18" charset="0"/>
                <a:cs typeface="Times New Roman" pitchFamily="18" charset="0"/>
              </a:rPr>
              <a:t>h</a:t>
            </a:r>
            <a:r>
              <a:rPr lang="en-US" sz="3600" dirty="0" err="1" smtClean="0">
                <a:latin typeface="Times New Roman" pitchFamily="18" charset="0"/>
                <a:cs typeface="Times New Roman" pitchFamily="18" charset="0"/>
              </a:rPr>
              <a:t>ình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thức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dinh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dưỡng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của</a:t>
            </a:r>
            <a:r>
              <a:rPr lang="en-US" sz="3600" dirty="0" smtClean="0">
                <a:latin typeface="Times New Roman" pitchFamily="18" charset="0"/>
                <a:cs typeface="Times New Roman" pitchFamily="18" charset="0"/>
              </a:rPr>
              <a:t> vi </a:t>
            </a:r>
            <a:r>
              <a:rPr lang="en-US" sz="3600" dirty="0" err="1" smtClean="0">
                <a:latin typeface="Times New Roman" pitchFamily="18" charset="0"/>
                <a:cs typeface="Times New Roman" pitchFamily="18" charset="0"/>
              </a:rPr>
              <a:t>khuẩn</a:t>
            </a:r>
            <a:r>
              <a:rPr lang="en-US" sz="3600" dirty="0" smtClean="0">
                <a:latin typeface="Times New Roman" pitchFamily="18" charset="0"/>
                <a:cs typeface="Times New Roman" pitchFamily="18" charset="0"/>
              </a:rPr>
              <a:t>?</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1113493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500"/>
                                        <p:tgtEl>
                                          <p:spTgt spid="6"/>
                                        </p:tgtEl>
                                        <p:attrNameLst>
                                          <p:attrName>ppt_w</p:attrName>
                                        </p:attrNameLst>
                                      </p:cBhvr>
                                      <p:tavLst>
                                        <p:tav tm="0">
                                          <p:val>
                                            <p:strVal val="ppt_w"/>
                                          </p:val>
                                        </p:tav>
                                        <p:tav tm="100000">
                                          <p:val>
                                            <p:fltVal val="0"/>
                                          </p:val>
                                        </p:tav>
                                      </p:tavLst>
                                    </p:anim>
                                    <p:anim calcmode="lin" valueType="num">
                                      <p:cBhvr>
                                        <p:cTn id="7" dur="1500"/>
                                        <p:tgtEl>
                                          <p:spTgt spid="6"/>
                                        </p:tgtEl>
                                        <p:attrNameLst>
                                          <p:attrName>ppt_h</p:attrName>
                                        </p:attrNameLst>
                                      </p:cBhvr>
                                      <p:tavLst>
                                        <p:tav tm="0">
                                          <p:val>
                                            <p:strVal val="ppt_h"/>
                                          </p:val>
                                        </p:tav>
                                        <p:tav tm="100000">
                                          <p:val>
                                            <p:fltVal val="0"/>
                                          </p:val>
                                        </p:tav>
                                      </p:tavLst>
                                    </p:anim>
                                    <p:anim calcmode="lin" valueType="num">
                                      <p:cBhvr>
                                        <p:cTn id="8" dur="1500"/>
                                        <p:tgtEl>
                                          <p:spTgt spid="6"/>
                                        </p:tgtEl>
                                        <p:attrNameLst>
                                          <p:attrName>style.rotation</p:attrName>
                                        </p:attrNameLst>
                                      </p:cBhvr>
                                      <p:tavLst>
                                        <p:tav tm="0">
                                          <p:val>
                                            <p:fltVal val="0"/>
                                          </p:val>
                                        </p:tav>
                                        <p:tav tm="100000">
                                          <p:val>
                                            <p:fltVal val="90"/>
                                          </p:val>
                                        </p:tav>
                                      </p:tavLst>
                                    </p:anim>
                                    <p:animEffect transition="out" filter="fade">
                                      <p:cBhvr>
                                        <p:cTn id="9" dur="1500"/>
                                        <p:tgtEl>
                                          <p:spTgt spid="6"/>
                                        </p:tgtEl>
                                      </p:cBhvr>
                                    </p:animEffect>
                                    <p:set>
                                      <p:cBhvr>
                                        <p:cTn id="10" dur="1" fill="hold">
                                          <p:stCondLst>
                                            <p:cond delay="1499"/>
                                          </p:stCondLst>
                                        </p:cTn>
                                        <p:tgtEl>
                                          <p:spTgt spid="6"/>
                                        </p:tgtEl>
                                        <p:attrNameLst>
                                          <p:attrName>style.visibility</p:attrName>
                                        </p:attrNameLst>
                                      </p:cBhvr>
                                      <p:to>
                                        <p:strVal val="hidden"/>
                                      </p:to>
                                    </p:set>
                                  </p:childTnLst>
                                </p:cTn>
                              </p:par>
                              <p:par>
                                <p:cTn id="11" presetID="31" presetClass="exit" presetSubtype="0" fill="hold" grpId="0" nodeType="withEffect">
                                  <p:stCondLst>
                                    <p:cond delay="0"/>
                                  </p:stCondLst>
                                  <p:childTnLst>
                                    <p:anim calcmode="lin" valueType="num">
                                      <p:cBhvr>
                                        <p:cTn id="12" dur="1500"/>
                                        <p:tgtEl>
                                          <p:spTgt spid="7"/>
                                        </p:tgtEl>
                                        <p:attrNameLst>
                                          <p:attrName>ppt_w</p:attrName>
                                        </p:attrNameLst>
                                      </p:cBhvr>
                                      <p:tavLst>
                                        <p:tav tm="0">
                                          <p:val>
                                            <p:strVal val="ppt_w"/>
                                          </p:val>
                                        </p:tav>
                                        <p:tav tm="100000">
                                          <p:val>
                                            <p:fltVal val="0"/>
                                          </p:val>
                                        </p:tav>
                                      </p:tavLst>
                                    </p:anim>
                                    <p:anim calcmode="lin" valueType="num">
                                      <p:cBhvr>
                                        <p:cTn id="13" dur="1500"/>
                                        <p:tgtEl>
                                          <p:spTgt spid="7"/>
                                        </p:tgtEl>
                                        <p:attrNameLst>
                                          <p:attrName>ppt_h</p:attrName>
                                        </p:attrNameLst>
                                      </p:cBhvr>
                                      <p:tavLst>
                                        <p:tav tm="0">
                                          <p:val>
                                            <p:strVal val="ppt_h"/>
                                          </p:val>
                                        </p:tav>
                                        <p:tav tm="100000">
                                          <p:val>
                                            <p:fltVal val="0"/>
                                          </p:val>
                                        </p:tav>
                                      </p:tavLst>
                                    </p:anim>
                                    <p:anim calcmode="lin" valueType="num">
                                      <p:cBhvr>
                                        <p:cTn id="14" dur="1500"/>
                                        <p:tgtEl>
                                          <p:spTgt spid="7"/>
                                        </p:tgtEl>
                                        <p:attrNameLst>
                                          <p:attrName>style.rotation</p:attrName>
                                        </p:attrNameLst>
                                      </p:cBhvr>
                                      <p:tavLst>
                                        <p:tav tm="0">
                                          <p:val>
                                            <p:fltVal val="0"/>
                                          </p:val>
                                        </p:tav>
                                        <p:tav tm="100000">
                                          <p:val>
                                            <p:fltVal val="90"/>
                                          </p:val>
                                        </p:tav>
                                      </p:tavLst>
                                    </p:anim>
                                    <p:animEffect transition="out" filter="fade">
                                      <p:cBhvr>
                                        <p:cTn id="15" dur="1500"/>
                                        <p:tgtEl>
                                          <p:spTgt spid="7"/>
                                        </p:tgtEl>
                                      </p:cBhvr>
                                    </p:animEffect>
                                    <p:set>
                                      <p:cBhvr>
                                        <p:cTn id="16" dur="1" fill="hold">
                                          <p:stCondLst>
                                            <p:cond delay="1499"/>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6" presetClass="exit" presetSubtype="0" fill="hold" grpId="0" nodeType="clickEffect">
                                  <p:stCondLst>
                                    <p:cond delay="0"/>
                                  </p:stCondLst>
                                  <p:childTnLst>
                                    <p:animEffect transition="out" filter="wipe(down)">
                                      <p:cBhvr>
                                        <p:cTn id="20" dur="180" accel="50000">
                                          <p:stCondLst>
                                            <p:cond delay="1820"/>
                                          </p:stCondLst>
                                        </p:cTn>
                                        <p:tgtEl>
                                          <p:spTgt spid="8"/>
                                        </p:tgtEl>
                                      </p:cBhvr>
                                    </p:animEffect>
                                    <p:anim calcmode="lin" valueType="num">
                                      <p:cBhvr>
                                        <p:cTn id="21" dur="1822" tmFilter="0,0; 0.14,0.31; 0.43,0.73; 0.71,0.91; 1.0,1.0">
                                          <p:stCondLst>
                                            <p:cond delay="0"/>
                                          </p:stCondLst>
                                        </p:cTn>
                                        <p:tgtEl>
                                          <p:spTgt spid="8"/>
                                        </p:tgtEl>
                                        <p:attrNameLst>
                                          <p:attrName>ppt_x</p:attrName>
                                        </p:attrNameLst>
                                      </p:cBhvr>
                                      <p:tavLst>
                                        <p:tav tm="0">
                                          <p:val>
                                            <p:strVal val="ppt_x"/>
                                          </p:val>
                                        </p:tav>
                                        <p:tav tm="100000">
                                          <p:val>
                                            <p:strVal val="#ppt_x+0.25"/>
                                          </p:val>
                                        </p:tav>
                                      </p:tavLst>
                                    </p:anim>
                                    <p:anim calcmode="lin" valueType="num">
                                      <p:cBhvr>
                                        <p:cTn id="22" dur="178">
                                          <p:stCondLst>
                                            <p:cond delay="1822"/>
                                          </p:stCondLst>
                                        </p:cTn>
                                        <p:tgtEl>
                                          <p:spTgt spid="8"/>
                                        </p:tgtEl>
                                        <p:attrNameLst>
                                          <p:attrName>ppt_x</p:attrName>
                                        </p:attrNameLst>
                                      </p:cBhvr>
                                      <p:tavLst>
                                        <p:tav tm="0">
                                          <p:val>
                                            <p:strVal val="ppt_x"/>
                                          </p:val>
                                        </p:tav>
                                        <p:tav tm="100000">
                                          <p:val>
                                            <p:strVal val="ppt_x"/>
                                          </p:val>
                                        </p:tav>
                                      </p:tavLst>
                                    </p:anim>
                                    <p:anim calcmode="lin" valueType="num">
                                      <p:cBhvr>
                                        <p:cTn id="23" dur="664" tmFilter="0.0,0.0;0.25,0.07;0.50,0.2;0.75,0.467;1.0,1.0">
                                          <p:stCondLst>
                                            <p:cond delay="0"/>
                                          </p:stCondLst>
                                        </p:cTn>
                                        <p:tgtEl>
                                          <p:spTgt spid="8"/>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4" dur="664" tmFilter="0, 0; 0.125,0.2665; 0.25,0.4; 0.375,0.465; 0.5,0.5;  0.625,0.535; 0.75,0.6; 0.875,0.7335; 1,1">
                                          <p:stCondLst>
                                            <p:cond delay="664"/>
                                          </p:stCondLst>
                                        </p:cTn>
                                        <p:tgtEl>
                                          <p:spTgt spid="8"/>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5" dur="332" tmFilter="0, 0; 0.125,0.2665; 0.25,0.4; 0.375,0.465; 0.5,0.5;  0.625,0.535; 0.75,0.6; 0.875,0.7335; 1,1">
                                          <p:stCondLst>
                                            <p:cond delay="1324"/>
                                          </p:stCondLst>
                                        </p:cTn>
                                        <p:tgtEl>
                                          <p:spTgt spid="8"/>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6" dur="164" tmFilter="0, 0; 0.125,0.2665; 0.25,0.4; 0.375,0.465; 0.5,0.5;  0.625,0.535; 0.75,0.6; 0.875,0.7335; 1,1">
                                          <p:stCondLst>
                                            <p:cond delay="1656"/>
                                          </p:stCondLst>
                                        </p:cTn>
                                        <p:tgtEl>
                                          <p:spTgt spid="8"/>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7" dur="180" accel="50000">
                                          <p:stCondLst>
                                            <p:cond delay="1820"/>
                                          </p:stCondLst>
                                        </p:cTn>
                                        <p:tgtEl>
                                          <p:spTgt spid="8"/>
                                        </p:tgtEl>
                                        <p:attrNameLst>
                                          <p:attrName>ppt_y</p:attrName>
                                        </p:attrNameLst>
                                      </p:cBhvr>
                                      <p:tavLst>
                                        <p:tav tm="0">
                                          <p:val>
                                            <p:strVal val="ppt_y"/>
                                          </p:val>
                                        </p:tav>
                                        <p:tav tm="100000">
                                          <p:val>
                                            <p:strVal val="ppt_y+ppt_h"/>
                                          </p:val>
                                        </p:tav>
                                      </p:tavLst>
                                    </p:anim>
                                    <p:animScale>
                                      <p:cBhvr>
                                        <p:cTn id="28" dur="26">
                                          <p:stCondLst>
                                            <p:cond delay="620"/>
                                          </p:stCondLst>
                                        </p:cTn>
                                        <p:tgtEl>
                                          <p:spTgt spid="8"/>
                                        </p:tgtEl>
                                      </p:cBhvr>
                                      <p:to x="100000" y="60000"/>
                                    </p:animScale>
                                    <p:animScale>
                                      <p:cBhvr>
                                        <p:cTn id="29" dur="166" decel="50000">
                                          <p:stCondLst>
                                            <p:cond delay="646"/>
                                          </p:stCondLst>
                                        </p:cTn>
                                        <p:tgtEl>
                                          <p:spTgt spid="8"/>
                                        </p:tgtEl>
                                      </p:cBhvr>
                                      <p:to x="100000" y="100000"/>
                                    </p:animScale>
                                    <p:animScale>
                                      <p:cBhvr>
                                        <p:cTn id="30" dur="26">
                                          <p:stCondLst>
                                            <p:cond delay="1312"/>
                                          </p:stCondLst>
                                        </p:cTn>
                                        <p:tgtEl>
                                          <p:spTgt spid="8"/>
                                        </p:tgtEl>
                                      </p:cBhvr>
                                      <p:to x="100000" y="80000"/>
                                    </p:animScale>
                                    <p:animScale>
                                      <p:cBhvr>
                                        <p:cTn id="31" dur="166" decel="50000">
                                          <p:stCondLst>
                                            <p:cond delay="1338"/>
                                          </p:stCondLst>
                                        </p:cTn>
                                        <p:tgtEl>
                                          <p:spTgt spid="8"/>
                                        </p:tgtEl>
                                      </p:cBhvr>
                                      <p:to x="100000" y="100000"/>
                                    </p:animScale>
                                    <p:animScale>
                                      <p:cBhvr>
                                        <p:cTn id="32" dur="26">
                                          <p:stCondLst>
                                            <p:cond delay="1642"/>
                                          </p:stCondLst>
                                        </p:cTn>
                                        <p:tgtEl>
                                          <p:spTgt spid="8"/>
                                        </p:tgtEl>
                                      </p:cBhvr>
                                      <p:to x="100000" y="90000"/>
                                    </p:animScale>
                                    <p:animScale>
                                      <p:cBhvr>
                                        <p:cTn id="33" dur="166" decel="50000">
                                          <p:stCondLst>
                                            <p:cond delay="1668"/>
                                          </p:stCondLst>
                                        </p:cTn>
                                        <p:tgtEl>
                                          <p:spTgt spid="8"/>
                                        </p:tgtEl>
                                      </p:cBhvr>
                                      <p:to x="100000" y="100000"/>
                                    </p:animScale>
                                    <p:animScale>
                                      <p:cBhvr>
                                        <p:cTn id="34" dur="26">
                                          <p:stCondLst>
                                            <p:cond delay="1808"/>
                                          </p:stCondLst>
                                        </p:cTn>
                                        <p:tgtEl>
                                          <p:spTgt spid="8"/>
                                        </p:tgtEl>
                                      </p:cBhvr>
                                      <p:to x="100000" y="95000"/>
                                    </p:animScale>
                                    <p:animScale>
                                      <p:cBhvr>
                                        <p:cTn id="35" dur="166" decel="50000">
                                          <p:stCondLst>
                                            <p:cond delay="1834"/>
                                          </p:stCondLst>
                                        </p:cTn>
                                        <p:tgtEl>
                                          <p:spTgt spid="8"/>
                                        </p:tgtEl>
                                      </p:cBhvr>
                                      <p:to x="100000" y="100000"/>
                                    </p:animScale>
                                    <p:set>
                                      <p:cBhvr>
                                        <p:cTn id="36" dur="1" fill="hold">
                                          <p:stCondLst>
                                            <p:cond delay="1999"/>
                                          </p:stCondLst>
                                        </p:cTn>
                                        <p:tgtEl>
                                          <p:spTgt spid="8"/>
                                        </p:tgtEl>
                                        <p:attrNameLst>
                                          <p:attrName>style.visibility</p:attrName>
                                        </p:attrNameLst>
                                      </p:cBhvr>
                                      <p:to>
                                        <p:strVal val="hidden"/>
                                      </p:to>
                                    </p:set>
                                  </p:childTnLst>
                                </p:cTn>
                              </p:par>
                              <p:par>
                                <p:cTn id="37" presetID="26" presetClass="exit" presetSubtype="0" fill="hold" grpId="0" nodeType="withEffect">
                                  <p:stCondLst>
                                    <p:cond delay="0"/>
                                  </p:stCondLst>
                                  <p:childTnLst>
                                    <p:animEffect transition="out" filter="wipe(down)">
                                      <p:cBhvr>
                                        <p:cTn id="38" dur="180" accel="50000">
                                          <p:stCondLst>
                                            <p:cond delay="1820"/>
                                          </p:stCondLst>
                                        </p:cTn>
                                        <p:tgtEl>
                                          <p:spTgt spid="9"/>
                                        </p:tgtEl>
                                      </p:cBhvr>
                                    </p:animEffect>
                                    <p:anim calcmode="lin" valueType="num">
                                      <p:cBhvr>
                                        <p:cTn id="39" dur="1822" tmFilter="0,0; 0.14,0.31; 0.43,0.73; 0.71,0.91; 1.0,1.0">
                                          <p:stCondLst>
                                            <p:cond delay="0"/>
                                          </p:stCondLst>
                                        </p:cTn>
                                        <p:tgtEl>
                                          <p:spTgt spid="9"/>
                                        </p:tgtEl>
                                        <p:attrNameLst>
                                          <p:attrName>ppt_x</p:attrName>
                                        </p:attrNameLst>
                                      </p:cBhvr>
                                      <p:tavLst>
                                        <p:tav tm="0">
                                          <p:val>
                                            <p:strVal val="ppt_x"/>
                                          </p:val>
                                        </p:tav>
                                        <p:tav tm="100000">
                                          <p:val>
                                            <p:strVal val="#ppt_x+0.25"/>
                                          </p:val>
                                        </p:tav>
                                      </p:tavLst>
                                    </p:anim>
                                    <p:anim calcmode="lin" valueType="num">
                                      <p:cBhvr>
                                        <p:cTn id="40" dur="178">
                                          <p:stCondLst>
                                            <p:cond delay="1822"/>
                                          </p:stCondLst>
                                        </p:cTn>
                                        <p:tgtEl>
                                          <p:spTgt spid="9"/>
                                        </p:tgtEl>
                                        <p:attrNameLst>
                                          <p:attrName>ppt_x</p:attrName>
                                        </p:attrNameLst>
                                      </p:cBhvr>
                                      <p:tavLst>
                                        <p:tav tm="0">
                                          <p:val>
                                            <p:strVal val="ppt_x"/>
                                          </p:val>
                                        </p:tav>
                                        <p:tav tm="100000">
                                          <p:val>
                                            <p:strVal val="ppt_x"/>
                                          </p:val>
                                        </p:tav>
                                      </p:tavLst>
                                    </p:anim>
                                    <p:anim calcmode="lin" valueType="num">
                                      <p:cBhvr>
                                        <p:cTn id="41" dur="664" tmFilter="0.0,0.0;0.25,0.07;0.50,0.2;0.75,0.467;1.0,1.0">
                                          <p:stCondLst>
                                            <p:cond delay="0"/>
                                          </p:stCondLst>
                                        </p:cTn>
                                        <p:tgtEl>
                                          <p:spTgt spid="9"/>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42" dur="664" tmFilter="0, 0; 0.125,0.2665; 0.25,0.4; 0.375,0.465; 0.5,0.5;  0.625,0.535; 0.75,0.6; 0.875,0.7335; 1,1">
                                          <p:stCondLst>
                                            <p:cond delay="664"/>
                                          </p:stCondLst>
                                        </p:cTn>
                                        <p:tgtEl>
                                          <p:spTgt spid="9"/>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43" dur="332" tmFilter="0, 0; 0.125,0.2665; 0.25,0.4; 0.375,0.465; 0.5,0.5;  0.625,0.535; 0.75,0.6; 0.875,0.7335; 1,1">
                                          <p:stCondLst>
                                            <p:cond delay="1324"/>
                                          </p:stCondLst>
                                        </p:cTn>
                                        <p:tgtEl>
                                          <p:spTgt spid="9"/>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44" dur="164" tmFilter="0, 0; 0.125,0.2665; 0.25,0.4; 0.375,0.465; 0.5,0.5;  0.625,0.535; 0.75,0.6; 0.875,0.7335; 1,1">
                                          <p:stCondLst>
                                            <p:cond delay="1656"/>
                                          </p:stCondLst>
                                        </p:cTn>
                                        <p:tgtEl>
                                          <p:spTgt spid="9"/>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5" dur="180" accel="50000">
                                          <p:stCondLst>
                                            <p:cond delay="1820"/>
                                          </p:stCondLst>
                                        </p:cTn>
                                        <p:tgtEl>
                                          <p:spTgt spid="9"/>
                                        </p:tgtEl>
                                        <p:attrNameLst>
                                          <p:attrName>ppt_y</p:attrName>
                                        </p:attrNameLst>
                                      </p:cBhvr>
                                      <p:tavLst>
                                        <p:tav tm="0">
                                          <p:val>
                                            <p:strVal val="ppt_y"/>
                                          </p:val>
                                        </p:tav>
                                        <p:tav tm="100000">
                                          <p:val>
                                            <p:strVal val="ppt_y+ppt_h"/>
                                          </p:val>
                                        </p:tav>
                                      </p:tavLst>
                                    </p:anim>
                                    <p:animScale>
                                      <p:cBhvr>
                                        <p:cTn id="46" dur="26">
                                          <p:stCondLst>
                                            <p:cond delay="620"/>
                                          </p:stCondLst>
                                        </p:cTn>
                                        <p:tgtEl>
                                          <p:spTgt spid="9"/>
                                        </p:tgtEl>
                                      </p:cBhvr>
                                      <p:to x="100000" y="60000"/>
                                    </p:animScale>
                                    <p:animScale>
                                      <p:cBhvr>
                                        <p:cTn id="47" dur="166" decel="50000">
                                          <p:stCondLst>
                                            <p:cond delay="646"/>
                                          </p:stCondLst>
                                        </p:cTn>
                                        <p:tgtEl>
                                          <p:spTgt spid="9"/>
                                        </p:tgtEl>
                                      </p:cBhvr>
                                      <p:to x="100000" y="100000"/>
                                    </p:animScale>
                                    <p:animScale>
                                      <p:cBhvr>
                                        <p:cTn id="48" dur="26">
                                          <p:stCondLst>
                                            <p:cond delay="1312"/>
                                          </p:stCondLst>
                                        </p:cTn>
                                        <p:tgtEl>
                                          <p:spTgt spid="9"/>
                                        </p:tgtEl>
                                      </p:cBhvr>
                                      <p:to x="100000" y="80000"/>
                                    </p:animScale>
                                    <p:animScale>
                                      <p:cBhvr>
                                        <p:cTn id="49" dur="166" decel="50000">
                                          <p:stCondLst>
                                            <p:cond delay="1338"/>
                                          </p:stCondLst>
                                        </p:cTn>
                                        <p:tgtEl>
                                          <p:spTgt spid="9"/>
                                        </p:tgtEl>
                                      </p:cBhvr>
                                      <p:to x="100000" y="100000"/>
                                    </p:animScale>
                                    <p:animScale>
                                      <p:cBhvr>
                                        <p:cTn id="50" dur="26">
                                          <p:stCondLst>
                                            <p:cond delay="1642"/>
                                          </p:stCondLst>
                                        </p:cTn>
                                        <p:tgtEl>
                                          <p:spTgt spid="9"/>
                                        </p:tgtEl>
                                      </p:cBhvr>
                                      <p:to x="100000" y="90000"/>
                                    </p:animScale>
                                    <p:animScale>
                                      <p:cBhvr>
                                        <p:cTn id="51" dur="166" decel="50000">
                                          <p:stCondLst>
                                            <p:cond delay="1668"/>
                                          </p:stCondLst>
                                        </p:cTn>
                                        <p:tgtEl>
                                          <p:spTgt spid="9"/>
                                        </p:tgtEl>
                                      </p:cBhvr>
                                      <p:to x="100000" y="100000"/>
                                    </p:animScale>
                                    <p:animScale>
                                      <p:cBhvr>
                                        <p:cTn id="52" dur="26">
                                          <p:stCondLst>
                                            <p:cond delay="1808"/>
                                          </p:stCondLst>
                                        </p:cTn>
                                        <p:tgtEl>
                                          <p:spTgt spid="9"/>
                                        </p:tgtEl>
                                      </p:cBhvr>
                                      <p:to x="100000" y="95000"/>
                                    </p:animScale>
                                    <p:animScale>
                                      <p:cBhvr>
                                        <p:cTn id="53" dur="166" decel="50000">
                                          <p:stCondLst>
                                            <p:cond delay="1834"/>
                                          </p:stCondLst>
                                        </p:cTn>
                                        <p:tgtEl>
                                          <p:spTgt spid="9"/>
                                        </p:tgtEl>
                                      </p:cBhvr>
                                      <p:to x="100000" y="100000"/>
                                    </p:animScale>
                                    <p:set>
                                      <p:cBhvr>
                                        <p:cTn id="54" dur="1" fill="hold">
                                          <p:stCondLst>
                                            <p:cond delay="1999"/>
                                          </p:stCondLst>
                                        </p:cTn>
                                        <p:tgtEl>
                                          <p:spTgt spid="9"/>
                                        </p:tgtEl>
                                        <p:attrNameLst>
                                          <p:attrName>style.visibility</p:attrName>
                                        </p:attrNameLst>
                                      </p:cBhvr>
                                      <p:to>
                                        <p:strVal val="hidden"/>
                                      </p:to>
                                    </p:set>
                                  </p:childTnLst>
                                </p:cTn>
                              </p:par>
                              <p:par>
                                <p:cTn id="55" presetID="26" presetClass="exit" presetSubtype="0" fill="hold" grpId="0" nodeType="withEffect">
                                  <p:stCondLst>
                                    <p:cond delay="0"/>
                                  </p:stCondLst>
                                  <p:childTnLst>
                                    <p:animEffect transition="out" filter="wipe(down)">
                                      <p:cBhvr>
                                        <p:cTn id="56" dur="180" accel="50000">
                                          <p:stCondLst>
                                            <p:cond delay="1820"/>
                                          </p:stCondLst>
                                        </p:cTn>
                                        <p:tgtEl>
                                          <p:spTgt spid="10"/>
                                        </p:tgtEl>
                                      </p:cBhvr>
                                    </p:animEffect>
                                    <p:anim calcmode="lin" valueType="num">
                                      <p:cBhvr>
                                        <p:cTn id="57" dur="1822" tmFilter="0,0; 0.14,0.31; 0.43,0.73; 0.71,0.91; 1.0,1.0">
                                          <p:stCondLst>
                                            <p:cond delay="0"/>
                                          </p:stCondLst>
                                        </p:cTn>
                                        <p:tgtEl>
                                          <p:spTgt spid="10"/>
                                        </p:tgtEl>
                                        <p:attrNameLst>
                                          <p:attrName>ppt_x</p:attrName>
                                        </p:attrNameLst>
                                      </p:cBhvr>
                                      <p:tavLst>
                                        <p:tav tm="0">
                                          <p:val>
                                            <p:strVal val="ppt_x"/>
                                          </p:val>
                                        </p:tav>
                                        <p:tav tm="100000">
                                          <p:val>
                                            <p:strVal val="#ppt_x+0.25"/>
                                          </p:val>
                                        </p:tav>
                                      </p:tavLst>
                                    </p:anim>
                                    <p:anim calcmode="lin" valueType="num">
                                      <p:cBhvr>
                                        <p:cTn id="58" dur="178">
                                          <p:stCondLst>
                                            <p:cond delay="1822"/>
                                          </p:stCondLst>
                                        </p:cTn>
                                        <p:tgtEl>
                                          <p:spTgt spid="10"/>
                                        </p:tgtEl>
                                        <p:attrNameLst>
                                          <p:attrName>ppt_x</p:attrName>
                                        </p:attrNameLst>
                                      </p:cBhvr>
                                      <p:tavLst>
                                        <p:tav tm="0">
                                          <p:val>
                                            <p:strVal val="ppt_x"/>
                                          </p:val>
                                        </p:tav>
                                        <p:tav tm="100000">
                                          <p:val>
                                            <p:strVal val="ppt_x"/>
                                          </p:val>
                                        </p:tav>
                                      </p:tavLst>
                                    </p:anim>
                                    <p:anim calcmode="lin" valueType="num">
                                      <p:cBhvr>
                                        <p:cTn id="59" dur="664" tmFilter="0.0,0.0;0.25,0.07;0.50,0.2;0.75,0.467;1.0,1.0">
                                          <p:stCondLst>
                                            <p:cond delay="0"/>
                                          </p:stCondLst>
                                        </p:cTn>
                                        <p:tgtEl>
                                          <p:spTgt spid="10"/>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60" dur="664" tmFilter="0, 0; 0.125,0.2665; 0.25,0.4; 0.375,0.465; 0.5,0.5;  0.625,0.535; 0.75,0.6; 0.875,0.7335; 1,1">
                                          <p:stCondLst>
                                            <p:cond delay="664"/>
                                          </p:stCondLst>
                                        </p:cTn>
                                        <p:tgtEl>
                                          <p:spTgt spid="10"/>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61" dur="332" tmFilter="0, 0; 0.125,0.2665; 0.25,0.4; 0.375,0.465; 0.5,0.5;  0.625,0.535; 0.75,0.6; 0.875,0.7335; 1,1">
                                          <p:stCondLst>
                                            <p:cond delay="1324"/>
                                          </p:stCondLst>
                                        </p:cTn>
                                        <p:tgtEl>
                                          <p:spTgt spid="10"/>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62" dur="164" tmFilter="0, 0; 0.125,0.2665; 0.25,0.4; 0.375,0.465; 0.5,0.5;  0.625,0.535; 0.75,0.6; 0.875,0.7335; 1,1">
                                          <p:stCondLst>
                                            <p:cond delay="1656"/>
                                          </p:stCondLst>
                                        </p:cTn>
                                        <p:tgtEl>
                                          <p:spTgt spid="10"/>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63" dur="180" accel="50000">
                                          <p:stCondLst>
                                            <p:cond delay="1820"/>
                                          </p:stCondLst>
                                        </p:cTn>
                                        <p:tgtEl>
                                          <p:spTgt spid="10"/>
                                        </p:tgtEl>
                                        <p:attrNameLst>
                                          <p:attrName>ppt_y</p:attrName>
                                        </p:attrNameLst>
                                      </p:cBhvr>
                                      <p:tavLst>
                                        <p:tav tm="0">
                                          <p:val>
                                            <p:strVal val="ppt_y"/>
                                          </p:val>
                                        </p:tav>
                                        <p:tav tm="100000">
                                          <p:val>
                                            <p:strVal val="ppt_y+ppt_h"/>
                                          </p:val>
                                        </p:tav>
                                      </p:tavLst>
                                    </p:anim>
                                    <p:animScale>
                                      <p:cBhvr>
                                        <p:cTn id="64" dur="26">
                                          <p:stCondLst>
                                            <p:cond delay="620"/>
                                          </p:stCondLst>
                                        </p:cTn>
                                        <p:tgtEl>
                                          <p:spTgt spid="10"/>
                                        </p:tgtEl>
                                      </p:cBhvr>
                                      <p:to x="100000" y="60000"/>
                                    </p:animScale>
                                    <p:animScale>
                                      <p:cBhvr>
                                        <p:cTn id="65" dur="166" decel="50000">
                                          <p:stCondLst>
                                            <p:cond delay="646"/>
                                          </p:stCondLst>
                                        </p:cTn>
                                        <p:tgtEl>
                                          <p:spTgt spid="10"/>
                                        </p:tgtEl>
                                      </p:cBhvr>
                                      <p:to x="100000" y="100000"/>
                                    </p:animScale>
                                    <p:animScale>
                                      <p:cBhvr>
                                        <p:cTn id="66" dur="26">
                                          <p:stCondLst>
                                            <p:cond delay="1312"/>
                                          </p:stCondLst>
                                        </p:cTn>
                                        <p:tgtEl>
                                          <p:spTgt spid="10"/>
                                        </p:tgtEl>
                                      </p:cBhvr>
                                      <p:to x="100000" y="80000"/>
                                    </p:animScale>
                                    <p:animScale>
                                      <p:cBhvr>
                                        <p:cTn id="67" dur="166" decel="50000">
                                          <p:stCondLst>
                                            <p:cond delay="1338"/>
                                          </p:stCondLst>
                                        </p:cTn>
                                        <p:tgtEl>
                                          <p:spTgt spid="10"/>
                                        </p:tgtEl>
                                      </p:cBhvr>
                                      <p:to x="100000" y="100000"/>
                                    </p:animScale>
                                    <p:animScale>
                                      <p:cBhvr>
                                        <p:cTn id="68" dur="26">
                                          <p:stCondLst>
                                            <p:cond delay="1642"/>
                                          </p:stCondLst>
                                        </p:cTn>
                                        <p:tgtEl>
                                          <p:spTgt spid="10"/>
                                        </p:tgtEl>
                                      </p:cBhvr>
                                      <p:to x="100000" y="90000"/>
                                    </p:animScale>
                                    <p:animScale>
                                      <p:cBhvr>
                                        <p:cTn id="69" dur="166" decel="50000">
                                          <p:stCondLst>
                                            <p:cond delay="1668"/>
                                          </p:stCondLst>
                                        </p:cTn>
                                        <p:tgtEl>
                                          <p:spTgt spid="10"/>
                                        </p:tgtEl>
                                      </p:cBhvr>
                                      <p:to x="100000" y="100000"/>
                                    </p:animScale>
                                    <p:animScale>
                                      <p:cBhvr>
                                        <p:cTn id="70" dur="26">
                                          <p:stCondLst>
                                            <p:cond delay="1808"/>
                                          </p:stCondLst>
                                        </p:cTn>
                                        <p:tgtEl>
                                          <p:spTgt spid="10"/>
                                        </p:tgtEl>
                                      </p:cBhvr>
                                      <p:to x="100000" y="95000"/>
                                    </p:animScale>
                                    <p:animScale>
                                      <p:cBhvr>
                                        <p:cTn id="71" dur="166" decel="50000">
                                          <p:stCondLst>
                                            <p:cond delay="1834"/>
                                          </p:stCondLst>
                                        </p:cTn>
                                        <p:tgtEl>
                                          <p:spTgt spid="10"/>
                                        </p:tgtEl>
                                      </p:cBhvr>
                                      <p:to x="100000" y="100000"/>
                                    </p:animScale>
                                    <p:set>
                                      <p:cBhvr>
                                        <p:cTn id="72"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3"/>
          <p:cNvSpPr>
            <a:spLocks noGrp="1"/>
          </p:cNvSpPr>
          <p:nvPr>
            <p:ph type="sldNum" sz="quarter" idx="12"/>
          </p:nvPr>
        </p:nvSpPr>
        <p:spPr>
          <a:noFill/>
        </p:spPr>
        <p:txBody>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fld id="{72319746-8547-416C-878B-F9F4AE74F0EA}" type="slidenum">
              <a:rPr lang="en-US" altLang="vi-VN" sz="1400" smtClean="0">
                <a:latin typeface="Arial" charset="0"/>
              </a:rPr>
              <a:pPr/>
              <a:t>20</a:t>
            </a:fld>
            <a:endParaRPr lang="en-US" altLang="vi-VN" sz="1400" smtClean="0">
              <a:latin typeface="Arial" charset="0"/>
            </a:endParaRPr>
          </a:p>
        </p:txBody>
      </p:sp>
      <p:pic>
        <p:nvPicPr>
          <p:cNvPr id="47106" name="Picture 2"/>
          <p:cNvPicPr>
            <a:picLocks noChangeAspect="1" noChangeArrowheads="1"/>
          </p:cNvPicPr>
          <p:nvPr/>
        </p:nvPicPr>
        <p:blipFill>
          <a:blip r:embed="rId2"/>
          <a:srcRect/>
          <a:stretch>
            <a:fillRect/>
          </a:stretch>
        </p:blipFill>
        <p:spPr bwMode="auto">
          <a:xfrm>
            <a:off x="3407837" y="3135315"/>
            <a:ext cx="5983817" cy="336232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107" name="Picture 3"/>
          <p:cNvPicPr>
            <a:picLocks noChangeAspect="1" noChangeArrowheads="1"/>
          </p:cNvPicPr>
          <p:nvPr/>
        </p:nvPicPr>
        <p:blipFill>
          <a:blip r:embed="rId3"/>
          <a:srcRect/>
          <a:stretch>
            <a:fillRect/>
          </a:stretch>
        </p:blipFill>
        <p:spPr bwMode="auto">
          <a:xfrm>
            <a:off x="3092452" y="219077"/>
            <a:ext cx="6502400" cy="274002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13764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3"/>
          <p:cNvSpPr>
            <a:spLocks noGrp="1"/>
          </p:cNvSpPr>
          <p:nvPr>
            <p:ph type="sldNum" sz="quarter" idx="12"/>
          </p:nvPr>
        </p:nvSpPr>
        <p:spPr>
          <a:noFill/>
        </p:spPr>
        <p:txBody>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fld id="{519E8999-C4B9-44F9-BFED-7D084F5DA821}" type="slidenum">
              <a:rPr lang="en-US" altLang="vi-VN" sz="1400" smtClean="0">
                <a:latin typeface="Arial" charset="0"/>
              </a:rPr>
              <a:pPr/>
              <a:t>21</a:t>
            </a:fld>
            <a:endParaRPr lang="en-US" altLang="vi-VN" sz="1400" smtClean="0">
              <a:latin typeface="Arial" charset="0"/>
            </a:endParaRPr>
          </a:p>
        </p:txBody>
      </p:sp>
      <p:sp>
        <p:nvSpPr>
          <p:cNvPr id="16387" name="AutoShape 2" descr="Insulin là gì? Vai trò, tác dụng phụ, lưu ý khi sử dụng theo hướng dẫn của  Bộ Y tế | Vinmec"/>
          <p:cNvSpPr>
            <a:spLocks noChangeAspect="1" noChangeArrowheads="1"/>
          </p:cNvSpPr>
          <p:nvPr/>
        </p:nvSpPr>
        <p:spPr bwMode="auto">
          <a:xfrm>
            <a:off x="241300" y="-212725"/>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48131" name="Picture 3"/>
          <p:cNvPicPr>
            <a:picLocks noChangeAspect="1" noChangeArrowheads="1"/>
          </p:cNvPicPr>
          <p:nvPr/>
        </p:nvPicPr>
        <p:blipFill>
          <a:blip r:embed="rId2"/>
          <a:srcRect/>
          <a:stretch>
            <a:fillRect/>
          </a:stretch>
        </p:blipFill>
        <p:spPr bwMode="auto">
          <a:xfrm>
            <a:off x="222253" y="228600"/>
            <a:ext cx="4703233" cy="312420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3" name="Picture 5"/>
          <p:cNvPicPr>
            <a:picLocks noChangeAspect="1" noChangeArrowheads="1"/>
          </p:cNvPicPr>
          <p:nvPr/>
        </p:nvPicPr>
        <p:blipFill>
          <a:blip r:embed="rId3"/>
          <a:srcRect/>
          <a:stretch>
            <a:fillRect/>
          </a:stretch>
        </p:blipFill>
        <p:spPr bwMode="auto">
          <a:xfrm>
            <a:off x="2015726" y="3460750"/>
            <a:ext cx="7886700" cy="339725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4" name="Picture 6"/>
          <p:cNvPicPr>
            <a:picLocks noChangeAspect="1" noChangeArrowheads="1"/>
          </p:cNvPicPr>
          <p:nvPr/>
        </p:nvPicPr>
        <p:blipFill>
          <a:blip r:embed="rId4"/>
          <a:srcRect/>
          <a:stretch>
            <a:fillRect/>
          </a:stretch>
        </p:blipFill>
        <p:spPr bwMode="auto">
          <a:xfrm>
            <a:off x="4889502" y="92077"/>
            <a:ext cx="7241119" cy="326072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30974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877" y="875763"/>
            <a:ext cx="4955304" cy="49332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1432" y="772732"/>
            <a:ext cx="5357778" cy="50363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98782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5"/>
          <p:cNvSpPr>
            <a:spLocks noGrp="1"/>
          </p:cNvSpPr>
          <p:nvPr>
            <p:ph type="sldNum" sz="quarter" idx="12"/>
          </p:nvPr>
        </p:nvSpPr>
        <p:spPr>
          <a:xfrm>
            <a:off x="8737600" y="5902325"/>
            <a:ext cx="2844800" cy="476250"/>
          </a:xfrm>
          <a:noFill/>
        </p:spPr>
        <p:txBody>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fld id="{1A8A09A5-3DF9-46C2-8663-F9CDFD0CC387}" type="slidenum">
              <a:rPr lang="en-US" altLang="vi-VN" sz="1400" smtClean="0">
                <a:latin typeface="Arial" charset="0"/>
              </a:rPr>
              <a:pPr/>
              <a:t>23</a:t>
            </a:fld>
            <a:endParaRPr lang="en-US" altLang="vi-VN" sz="1400" smtClean="0">
              <a:latin typeface="Arial" charset="0"/>
            </a:endParaRPr>
          </a:p>
        </p:txBody>
      </p:sp>
      <p:sp>
        <p:nvSpPr>
          <p:cNvPr id="31747" name="Text Box 3"/>
          <p:cNvSpPr txBox="1">
            <a:spLocks noChangeArrowheads="1"/>
          </p:cNvSpPr>
          <p:nvPr/>
        </p:nvSpPr>
        <p:spPr bwMode="auto">
          <a:xfrm>
            <a:off x="2840567" y="533401"/>
            <a:ext cx="7213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hangingPunct="1">
              <a:spcBef>
                <a:spcPct val="50000"/>
              </a:spcBef>
            </a:pPr>
            <a:r>
              <a:rPr lang="en-US" altLang="vi-VN" sz="2400" b="1">
                <a:solidFill>
                  <a:srgbClr val="FF0066"/>
                </a:solidFill>
                <a:latin typeface=".VnTime" pitchFamily="34" charset="0"/>
              </a:rPr>
              <a:t>KÓ mét vµi bÖnh do vi khuÈn g©y ra?</a:t>
            </a:r>
          </a:p>
        </p:txBody>
      </p:sp>
      <p:pic>
        <p:nvPicPr>
          <p:cNvPr id="31748" name="Picture 4" descr="tuberculose"/>
          <p:cNvPicPr>
            <a:picLocks noChangeAspect="1" noChangeArrowheads="1"/>
          </p:cNvPicPr>
          <p:nvPr/>
        </p:nvPicPr>
        <p:blipFill>
          <a:blip r:embed="rId2"/>
          <a:srcRect/>
          <a:stretch>
            <a:fillRect/>
          </a:stretch>
        </p:blipFill>
        <p:spPr bwMode="auto">
          <a:xfrm>
            <a:off x="304800" y="1574800"/>
            <a:ext cx="3657600" cy="2362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 Box 5"/>
          <p:cNvSpPr txBox="1">
            <a:spLocks noChangeArrowheads="1"/>
          </p:cNvSpPr>
          <p:nvPr/>
        </p:nvSpPr>
        <p:spPr bwMode="auto">
          <a:xfrm>
            <a:off x="711200" y="3581400"/>
            <a:ext cx="3048000" cy="40011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hangingPunct="1">
              <a:spcBef>
                <a:spcPct val="50000"/>
              </a:spcBef>
            </a:pPr>
            <a:r>
              <a:rPr lang="en-US" altLang="vi-VN" sz="2000" dirty="0" err="1" smtClean="0">
                <a:cs typeface="Times New Roman" pitchFamily="18" charset="0"/>
              </a:rPr>
              <a:t>Trực</a:t>
            </a:r>
            <a:r>
              <a:rPr lang="en-US" altLang="vi-VN" sz="2000" dirty="0" smtClean="0">
                <a:cs typeface="Times New Roman" pitchFamily="18" charset="0"/>
              </a:rPr>
              <a:t> </a:t>
            </a:r>
            <a:r>
              <a:rPr lang="en-US" altLang="vi-VN" sz="2000" dirty="0" err="1">
                <a:cs typeface="Times New Roman" pitchFamily="18" charset="0"/>
              </a:rPr>
              <a:t>khuẩn</a:t>
            </a:r>
            <a:r>
              <a:rPr lang="en-US" altLang="vi-VN" sz="2000" dirty="0">
                <a:cs typeface="Times New Roman" pitchFamily="18" charset="0"/>
              </a:rPr>
              <a:t> </a:t>
            </a:r>
            <a:r>
              <a:rPr lang="en-US" altLang="vi-VN" sz="2000" dirty="0" err="1">
                <a:cs typeface="Times New Roman" pitchFamily="18" charset="0"/>
              </a:rPr>
              <a:t>lao</a:t>
            </a:r>
            <a:endParaRPr lang="en-US" altLang="vi-VN" sz="2000" dirty="0">
              <a:cs typeface="Times New Roman" pitchFamily="18" charset="0"/>
            </a:endParaRPr>
          </a:p>
        </p:txBody>
      </p:sp>
      <p:pic>
        <p:nvPicPr>
          <p:cNvPr id="31750" name="Picture 6" descr="Phẩy khuẩn tả"/>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051300"/>
            <a:ext cx="51816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Text Box 7"/>
          <p:cNvSpPr txBox="1">
            <a:spLocks noChangeArrowheads="1"/>
          </p:cNvSpPr>
          <p:nvPr/>
        </p:nvSpPr>
        <p:spPr bwMode="auto">
          <a:xfrm>
            <a:off x="8013702" y="6348443"/>
            <a:ext cx="2438400" cy="40011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hangingPunct="1">
              <a:spcBef>
                <a:spcPct val="50000"/>
              </a:spcBef>
            </a:pPr>
            <a:r>
              <a:rPr lang="en-US" altLang="vi-VN" sz="2000" dirty="0" err="1">
                <a:cs typeface="Times New Roman" pitchFamily="18" charset="0"/>
              </a:rPr>
              <a:t>Phẩy</a:t>
            </a:r>
            <a:r>
              <a:rPr lang="en-US" altLang="vi-VN" sz="2000" dirty="0">
                <a:cs typeface="Times New Roman" pitchFamily="18" charset="0"/>
              </a:rPr>
              <a:t> </a:t>
            </a:r>
            <a:r>
              <a:rPr lang="en-US" altLang="vi-VN" sz="2000" dirty="0" err="1">
                <a:cs typeface="Times New Roman" pitchFamily="18" charset="0"/>
              </a:rPr>
              <a:t>khuẩn</a:t>
            </a:r>
            <a:r>
              <a:rPr lang="en-US" altLang="vi-VN" sz="2000" dirty="0">
                <a:cs typeface="Times New Roman" pitchFamily="18" charset="0"/>
              </a:rPr>
              <a:t> </a:t>
            </a:r>
            <a:r>
              <a:rPr lang="en-US" altLang="vi-VN" sz="2000" dirty="0" err="1">
                <a:cs typeface="Times New Roman" pitchFamily="18" charset="0"/>
              </a:rPr>
              <a:t>tả</a:t>
            </a:r>
            <a:endParaRPr lang="en-US" altLang="vi-VN" sz="2000" dirty="0">
              <a:cs typeface="Times New Roman" pitchFamily="18" charset="0"/>
            </a:endParaRPr>
          </a:p>
        </p:txBody>
      </p:sp>
      <p:pic>
        <p:nvPicPr>
          <p:cNvPr id="31752" name="Picture 8" descr="Vi khuẩn có thể gây viêm phổi "/>
          <p:cNvPicPr>
            <a:picLocks noChangeAspect="1" noChangeArrowheads="1"/>
          </p:cNvPicPr>
          <p:nvPr/>
        </p:nvPicPr>
        <p:blipFill>
          <a:blip r:embed="rId4"/>
          <a:srcRect/>
          <a:stretch>
            <a:fillRect/>
          </a:stretch>
        </p:blipFill>
        <p:spPr bwMode="auto">
          <a:xfrm>
            <a:off x="8229600" y="1574800"/>
            <a:ext cx="3556000" cy="2362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3" name="Text Box 9"/>
          <p:cNvSpPr txBox="1">
            <a:spLocks noChangeArrowheads="1"/>
          </p:cNvSpPr>
          <p:nvPr/>
        </p:nvSpPr>
        <p:spPr bwMode="auto">
          <a:xfrm>
            <a:off x="8128000" y="3581400"/>
            <a:ext cx="3556000" cy="40011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hangingPunct="1">
              <a:spcBef>
                <a:spcPct val="50000"/>
              </a:spcBef>
            </a:pPr>
            <a:r>
              <a:rPr lang="en-US" altLang="vi-VN" sz="2000">
                <a:cs typeface="Times New Roman" pitchFamily="18" charset="0"/>
              </a:rPr>
              <a:t>Vi khuẩn gây viêm phổi</a:t>
            </a:r>
          </a:p>
        </p:txBody>
      </p:sp>
      <p:pic>
        <p:nvPicPr>
          <p:cNvPr id="31754" name="Picture 10" descr="0404120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051300"/>
            <a:ext cx="4775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5" name="Text Box 11"/>
          <p:cNvSpPr txBox="1">
            <a:spLocks noChangeArrowheads="1"/>
          </p:cNvSpPr>
          <p:nvPr/>
        </p:nvSpPr>
        <p:spPr bwMode="auto">
          <a:xfrm>
            <a:off x="1066800" y="6348443"/>
            <a:ext cx="3251200" cy="40011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hangingPunct="1">
              <a:spcBef>
                <a:spcPct val="50000"/>
              </a:spcBef>
            </a:pPr>
            <a:r>
              <a:rPr lang="en-US" altLang="vi-VN" sz="2000">
                <a:cs typeface="Times New Roman" pitchFamily="18" charset="0"/>
              </a:rPr>
              <a:t>Vi khuẩn uốn ván</a:t>
            </a:r>
          </a:p>
        </p:txBody>
      </p:sp>
      <p:pic>
        <p:nvPicPr>
          <p:cNvPr id="31756" name="Picture 12" descr="salmonella02"/>
          <p:cNvPicPr>
            <a:picLocks noChangeAspect="1" noChangeArrowheads="1"/>
          </p:cNvPicPr>
          <p:nvPr/>
        </p:nvPicPr>
        <p:blipFill>
          <a:blip r:embed="rId6"/>
          <a:srcRect/>
          <a:stretch>
            <a:fillRect/>
          </a:stretch>
        </p:blipFill>
        <p:spPr bwMode="auto">
          <a:xfrm>
            <a:off x="4165602" y="1574800"/>
            <a:ext cx="3848100" cy="2362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7" name="Text Box 13"/>
          <p:cNvSpPr txBox="1">
            <a:spLocks noChangeArrowheads="1"/>
          </p:cNvSpPr>
          <p:nvPr/>
        </p:nvSpPr>
        <p:spPr bwMode="auto">
          <a:xfrm>
            <a:off x="4165600" y="3581400"/>
            <a:ext cx="3759200" cy="40011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hangingPunct="1">
              <a:spcBef>
                <a:spcPct val="50000"/>
              </a:spcBef>
            </a:pPr>
            <a:r>
              <a:rPr lang="en-US" altLang="vi-VN" sz="2000">
                <a:cs typeface="Times New Roman" pitchFamily="18" charset="0"/>
              </a:rPr>
              <a:t>Vi khuẩn sốt thương hàn</a:t>
            </a:r>
          </a:p>
        </p:txBody>
      </p:sp>
    </p:spTree>
    <p:extLst>
      <p:ext uri="{BB962C8B-B14F-4D97-AF65-F5344CB8AC3E}">
        <p14:creationId xmlns:p14="http://schemas.microsoft.com/office/powerpoint/2010/main" val="4202142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1747"/>
                                        </p:tgtEl>
                                        <p:attrNameLst>
                                          <p:attrName>style.visibility</p:attrName>
                                        </p:attrNameLst>
                                      </p:cBhvr>
                                      <p:to>
                                        <p:strVal val="visible"/>
                                      </p:to>
                                    </p:set>
                                    <p:animEffect transition="in" filter="box(in)">
                                      <p:cBhvr>
                                        <p:cTn id="7" dur="500"/>
                                        <p:tgtEl>
                                          <p:spTgt spid="317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nodeType="clickEffect">
                                  <p:stCondLst>
                                    <p:cond delay="0"/>
                                  </p:stCondLst>
                                  <p:childTnLst>
                                    <p:set>
                                      <p:cBhvr>
                                        <p:cTn id="11" dur="1" fill="hold">
                                          <p:stCondLst>
                                            <p:cond delay="0"/>
                                          </p:stCondLst>
                                        </p:cTn>
                                        <p:tgtEl>
                                          <p:spTgt spid="31748"/>
                                        </p:tgtEl>
                                        <p:attrNameLst>
                                          <p:attrName>style.visibility</p:attrName>
                                        </p:attrNameLst>
                                      </p:cBhvr>
                                      <p:to>
                                        <p:strVal val="visible"/>
                                      </p:to>
                                    </p:set>
                                    <p:animEffect transition="in" filter="wedge">
                                      <p:cBhvr>
                                        <p:cTn id="12" dur="2000"/>
                                        <p:tgtEl>
                                          <p:spTgt spid="31748"/>
                                        </p:tgtEl>
                                      </p:cBhvr>
                                    </p:animEffect>
                                  </p:childTnLst>
                                </p:cTn>
                              </p:par>
                              <p:par>
                                <p:cTn id="13" presetID="20" presetClass="entr" presetSubtype="0" fill="hold" grpId="0" nodeType="withEffect">
                                  <p:stCondLst>
                                    <p:cond delay="0"/>
                                  </p:stCondLst>
                                  <p:childTnLst>
                                    <p:set>
                                      <p:cBhvr>
                                        <p:cTn id="14" dur="1" fill="hold">
                                          <p:stCondLst>
                                            <p:cond delay="0"/>
                                          </p:stCondLst>
                                        </p:cTn>
                                        <p:tgtEl>
                                          <p:spTgt spid="31749"/>
                                        </p:tgtEl>
                                        <p:attrNameLst>
                                          <p:attrName>style.visibility</p:attrName>
                                        </p:attrNameLst>
                                      </p:cBhvr>
                                      <p:to>
                                        <p:strVal val="visible"/>
                                      </p:to>
                                    </p:set>
                                    <p:animEffect transition="in" filter="wedge">
                                      <p:cBhvr>
                                        <p:cTn id="15" dur="2000"/>
                                        <p:tgtEl>
                                          <p:spTgt spid="31749"/>
                                        </p:tgtEl>
                                      </p:cBhvr>
                                    </p:animEffect>
                                  </p:childTnLst>
                                </p:cTn>
                              </p:par>
                              <p:par>
                                <p:cTn id="16" presetID="20" presetClass="entr" presetSubtype="0" fill="hold" nodeType="withEffect">
                                  <p:stCondLst>
                                    <p:cond delay="0"/>
                                  </p:stCondLst>
                                  <p:childTnLst>
                                    <p:set>
                                      <p:cBhvr>
                                        <p:cTn id="17" dur="1" fill="hold">
                                          <p:stCondLst>
                                            <p:cond delay="0"/>
                                          </p:stCondLst>
                                        </p:cTn>
                                        <p:tgtEl>
                                          <p:spTgt spid="31756"/>
                                        </p:tgtEl>
                                        <p:attrNameLst>
                                          <p:attrName>style.visibility</p:attrName>
                                        </p:attrNameLst>
                                      </p:cBhvr>
                                      <p:to>
                                        <p:strVal val="visible"/>
                                      </p:to>
                                    </p:set>
                                    <p:animEffect transition="in" filter="wedge">
                                      <p:cBhvr>
                                        <p:cTn id="18" dur="2000"/>
                                        <p:tgtEl>
                                          <p:spTgt spid="31756"/>
                                        </p:tgtEl>
                                      </p:cBhvr>
                                    </p:animEffect>
                                  </p:childTnLst>
                                </p:cTn>
                              </p:par>
                              <p:par>
                                <p:cTn id="19" presetID="20" presetClass="entr" presetSubtype="0" fill="hold" grpId="0" nodeType="withEffect">
                                  <p:stCondLst>
                                    <p:cond delay="0"/>
                                  </p:stCondLst>
                                  <p:childTnLst>
                                    <p:set>
                                      <p:cBhvr>
                                        <p:cTn id="20" dur="1" fill="hold">
                                          <p:stCondLst>
                                            <p:cond delay="0"/>
                                          </p:stCondLst>
                                        </p:cTn>
                                        <p:tgtEl>
                                          <p:spTgt spid="31757"/>
                                        </p:tgtEl>
                                        <p:attrNameLst>
                                          <p:attrName>style.visibility</p:attrName>
                                        </p:attrNameLst>
                                      </p:cBhvr>
                                      <p:to>
                                        <p:strVal val="visible"/>
                                      </p:to>
                                    </p:set>
                                    <p:animEffect transition="in" filter="wedge">
                                      <p:cBhvr>
                                        <p:cTn id="21" dur="2000"/>
                                        <p:tgtEl>
                                          <p:spTgt spid="31757"/>
                                        </p:tgtEl>
                                      </p:cBhvr>
                                    </p:animEffect>
                                  </p:childTnLst>
                                </p:cTn>
                              </p:par>
                              <p:par>
                                <p:cTn id="22" presetID="20" presetClass="entr" presetSubtype="0" fill="hold" nodeType="withEffect">
                                  <p:stCondLst>
                                    <p:cond delay="0"/>
                                  </p:stCondLst>
                                  <p:childTnLst>
                                    <p:set>
                                      <p:cBhvr>
                                        <p:cTn id="23" dur="1" fill="hold">
                                          <p:stCondLst>
                                            <p:cond delay="0"/>
                                          </p:stCondLst>
                                        </p:cTn>
                                        <p:tgtEl>
                                          <p:spTgt spid="31752"/>
                                        </p:tgtEl>
                                        <p:attrNameLst>
                                          <p:attrName>style.visibility</p:attrName>
                                        </p:attrNameLst>
                                      </p:cBhvr>
                                      <p:to>
                                        <p:strVal val="visible"/>
                                      </p:to>
                                    </p:set>
                                    <p:animEffect transition="in" filter="wedge">
                                      <p:cBhvr>
                                        <p:cTn id="24" dur="2000"/>
                                        <p:tgtEl>
                                          <p:spTgt spid="31752"/>
                                        </p:tgtEl>
                                      </p:cBhvr>
                                    </p:animEffect>
                                  </p:childTnLst>
                                </p:cTn>
                              </p:par>
                              <p:par>
                                <p:cTn id="25" presetID="20" presetClass="entr" presetSubtype="0" fill="hold" grpId="0" nodeType="withEffect">
                                  <p:stCondLst>
                                    <p:cond delay="0"/>
                                  </p:stCondLst>
                                  <p:childTnLst>
                                    <p:set>
                                      <p:cBhvr>
                                        <p:cTn id="26" dur="1" fill="hold">
                                          <p:stCondLst>
                                            <p:cond delay="0"/>
                                          </p:stCondLst>
                                        </p:cTn>
                                        <p:tgtEl>
                                          <p:spTgt spid="31753"/>
                                        </p:tgtEl>
                                        <p:attrNameLst>
                                          <p:attrName>style.visibility</p:attrName>
                                        </p:attrNameLst>
                                      </p:cBhvr>
                                      <p:to>
                                        <p:strVal val="visible"/>
                                      </p:to>
                                    </p:set>
                                    <p:animEffect transition="in" filter="wedge">
                                      <p:cBhvr>
                                        <p:cTn id="27" dur="2000"/>
                                        <p:tgtEl>
                                          <p:spTgt spid="31753"/>
                                        </p:tgtEl>
                                      </p:cBhvr>
                                    </p:animEffect>
                                  </p:childTnLst>
                                </p:cTn>
                              </p:par>
                              <p:par>
                                <p:cTn id="28" presetID="20" presetClass="entr" presetSubtype="0" fill="hold" nodeType="withEffect">
                                  <p:stCondLst>
                                    <p:cond delay="0"/>
                                  </p:stCondLst>
                                  <p:childTnLst>
                                    <p:set>
                                      <p:cBhvr>
                                        <p:cTn id="29" dur="1" fill="hold">
                                          <p:stCondLst>
                                            <p:cond delay="0"/>
                                          </p:stCondLst>
                                        </p:cTn>
                                        <p:tgtEl>
                                          <p:spTgt spid="31754"/>
                                        </p:tgtEl>
                                        <p:attrNameLst>
                                          <p:attrName>style.visibility</p:attrName>
                                        </p:attrNameLst>
                                      </p:cBhvr>
                                      <p:to>
                                        <p:strVal val="visible"/>
                                      </p:to>
                                    </p:set>
                                    <p:animEffect transition="in" filter="wedge">
                                      <p:cBhvr>
                                        <p:cTn id="30" dur="2000"/>
                                        <p:tgtEl>
                                          <p:spTgt spid="31754"/>
                                        </p:tgtEl>
                                      </p:cBhvr>
                                    </p:animEffect>
                                  </p:childTnLst>
                                </p:cTn>
                              </p:par>
                              <p:par>
                                <p:cTn id="31" presetID="20" presetClass="entr" presetSubtype="0" fill="hold" grpId="0" nodeType="withEffect">
                                  <p:stCondLst>
                                    <p:cond delay="0"/>
                                  </p:stCondLst>
                                  <p:childTnLst>
                                    <p:set>
                                      <p:cBhvr>
                                        <p:cTn id="32" dur="1" fill="hold">
                                          <p:stCondLst>
                                            <p:cond delay="0"/>
                                          </p:stCondLst>
                                        </p:cTn>
                                        <p:tgtEl>
                                          <p:spTgt spid="31755"/>
                                        </p:tgtEl>
                                        <p:attrNameLst>
                                          <p:attrName>style.visibility</p:attrName>
                                        </p:attrNameLst>
                                      </p:cBhvr>
                                      <p:to>
                                        <p:strVal val="visible"/>
                                      </p:to>
                                    </p:set>
                                    <p:animEffect transition="in" filter="wedge">
                                      <p:cBhvr>
                                        <p:cTn id="33" dur="2000"/>
                                        <p:tgtEl>
                                          <p:spTgt spid="31755"/>
                                        </p:tgtEl>
                                      </p:cBhvr>
                                    </p:animEffect>
                                  </p:childTnLst>
                                </p:cTn>
                              </p:par>
                              <p:par>
                                <p:cTn id="34" presetID="20" presetClass="entr" presetSubtype="0" fill="hold" nodeType="withEffect">
                                  <p:stCondLst>
                                    <p:cond delay="0"/>
                                  </p:stCondLst>
                                  <p:childTnLst>
                                    <p:set>
                                      <p:cBhvr>
                                        <p:cTn id="35" dur="1" fill="hold">
                                          <p:stCondLst>
                                            <p:cond delay="0"/>
                                          </p:stCondLst>
                                        </p:cTn>
                                        <p:tgtEl>
                                          <p:spTgt spid="31750"/>
                                        </p:tgtEl>
                                        <p:attrNameLst>
                                          <p:attrName>style.visibility</p:attrName>
                                        </p:attrNameLst>
                                      </p:cBhvr>
                                      <p:to>
                                        <p:strVal val="visible"/>
                                      </p:to>
                                    </p:set>
                                    <p:animEffect transition="in" filter="wedge">
                                      <p:cBhvr>
                                        <p:cTn id="36" dur="2000"/>
                                        <p:tgtEl>
                                          <p:spTgt spid="31750"/>
                                        </p:tgtEl>
                                      </p:cBhvr>
                                    </p:animEffect>
                                  </p:childTnLst>
                                </p:cTn>
                              </p:par>
                              <p:par>
                                <p:cTn id="37" presetID="20" presetClass="entr" presetSubtype="0" fill="hold" grpId="0" nodeType="withEffect">
                                  <p:stCondLst>
                                    <p:cond delay="0"/>
                                  </p:stCondLst>
                                  <p:childTnLst>
                                    <p:set>
                                      <p:cBhvr>
                                        <p:cTn id="38" dur="1" fill="hold">
                                          <p:stCondLst>
                                            <p:cond delay="0"/>
                                          </p:stCondLst>
                                        </p:cTn>
                                        <p:tgtEl>
                                          <p:spTgt spid="31751"/>
                                        </p:tgtEl>
                                        <p:attrNameLst>
                                          <p:attrName>style.visibility</p:attrName>
                                        </p:attrNameLst>
                                      </p:cBhvr>
                                      <p:to>
                                        <p:strVal val="visible"/>
                                      </p:to>
                                    </p:set>
                                    <p:animEffect transition="in" filter="wedge">
                                      <p:cBhvr>
                                        <p:cTn id="39" dur="2000"/>
                                        <p:tgtEl>
                                          <p:spTgt spid="31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p:bldP spid="31749" grpId="0" animBg="1"/>
      <p:bldP spid="31751" grpId="0" animBg="1"/>
      <p:bldP spid="31753" grpId="0" animBg="1"/>
      <p:bldP spid="31755" grpId="0" animBg="1"/>
      <p:bldP spid="3175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5"/>
          <p:cNvSpPr>
            <a:spLocks noGrp="1"/>
          </p:cNvSpPr>
          <p:nvPr>
            <p:ph type="sldNum" sz="quarter" idx="12"/>
          </p:nvPr>
        </p:nvSpPr>
        <p:spPr>
          <a:xfrm>
            <a:off x="8737600" y="5902325"/>
            <a:ext cx="2844800" cy="476250"/>
          </a:xfrm>
          <a:noFill/>
        </p:spPr>
        <p:txBody>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fld id="{71C6C54B-D299-4159-BD61-4087B84534D8}" type="slidenum">
              <a:rPr lang="en-US" altLang="vi-VN" sz="1400" smtClean="0">
                <a:latin typeface="Arial" charset="0"/>
              </a:rPr>
              <a:pPr/>
              <a:t>24</a:t>
            </a:fld>
            <a:endParaRPr lang="en-US" altLang="vi-VN" sz="1400" smtClean="0">
              <a:latin typeface="Arial" charset="0"/>
            </a:endParaRPr>
          </a:p>
        </p:txBody>
      </p:sp>
      <p:pic>
        <p:nvPicPr>
          <p:cNvPr id="19463" name="Picture 10" descr="thit-lon-oi-thiu-tam-hoa-chat"/>
          <p:cNvPicPr>
            <a:picLocks noChangeAspect="1" noChangeArrowheads="1"/>
          </p:cNvPicPr>
          <p:nvPr/>
        </p:nvPicPr>
        <p:blipFill>
          <a:blip r:embed="rId2"/>
          <a:srcRect/>
          <a:stretch>
            <a:fillRect/>
          </a:stretch>
        </p:blipFill>
        <p:spPr bwMode="auto">
          <a:xfrm>
            <a:off x="6350000" y="1249252"/>
            <a:ext cx="5842000" cy="35980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11" descr="dap"/>
          <p:cNvPicPr>
            <a:picLocks noChangeAspect="1" noChangeArrowheads="1"/>
          </p:cNvPicPr>
          <p:nvPr/>
        </p:nvPicPr>
        <p:blipFill>
          <a:blip r:embed="rId3"/>
          <a:srcRect/>
          <a:stretch>
            <a:fillRect/>
          </a:stretch>
        </p:blipFill>
        <p:spPr bwMode="auto">
          <a:xfrm>
            <a:off x="383835" y="1249252"/>
            <a:ext cx="5740400" cy="35980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57948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5"/>
          <p:cNvSpPr>
            <a:spLocks noGrp="1"/>
          </p:cNvSpPr>
          <p:nvPr>
            <p:ph type="sldNum" sz="quarter" idx="12"/>
          </p:nvPr>
        </p:nvSpPr>
        <p:spPr>
          <a:xfrm>
            <a:off x="8737600" y="5749925"/>
            <a:ext cx="2844800" cy="476250"/>
          </a:xfrm>
          <a:noFill/>
        </p:spPr>
        <p:txBody>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fld id="{E6FB0A52-958F-442D-A19B-6B9D9FF7EB12}" type="slidenum">
              <a:rPr lang="en-US" altLang="vi-VN" sz="1400" smtClean="0">
                <a:latin typeface="Arial" charset="0"/>
              </a:rPr>
              <a:pPr/>
              <a:t>25</a:t>
            </a:fld>
            <a:endParaRPr lang="en-US" altLang="vi-VN" sz="1400" smtClean="0">
              <a:latin typeface="Arial" charset="0"/>
            </a:endParaRPr>
          </a:p>
        </p:txBody>
      </p:sp>
      <p:pic>
        <p:nvPicPr>
          <p:cNvPr id="23557" name="Picture 12" descr="2504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202" y="2095500"/>
            <a:ext cx="51435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14" descr="129436777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4400" y="2019302"/>
            <a:ext cx="5283200" cy="300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25716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78" name="Picture 4" descr="moi truong ban de lan truyen benh 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8533" y="3113088"/>
            <a:ext cx="5486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 Box 12"/>
          <p:cNvSpPr txBox="1">
            <a:spLocks noChangeArrowheads="1"/>
          </p:cNvSpPr>
          <p:nvPr/>
        </p:nvSpPr>
        <p:spPr bwMode="auto">
          <a:xfrm>
            <a:off x="6468533" y="6126163"/>
            <a:ext cx="6502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eaLnBrk="1" hangingPunct="1">
              <a:spcBef>
                <a:spcPct val="50000"/>
              </a:spcBef>
            </a:pPr>
            <a:r>
              <a:rPr lang="en-US" sz="2000" b="1" dirty="0">
                <a:solidFill>
                  <a:srgbClr val="FF0066"/>
                </a:solidFill>
                <a:cs typeface="Times New Roman" pitchFamily="18" charset="0"/>
              </a:rPr>
              <a:t>MÔI TRƯỜNG BẨN DỄ LÂY BỆNH TẢ</a:t>
            </a:r>
          </a:p>
        </p:txBody>
      </p:sp>
      <p:pic>
        <p:nvPicPr>
          <p:cNvPr id="21515" name="Picture 11"/>
          <p:cNvPicPr>
            <a:picLocks noChangeAspect="1" noChangeArrowheads="1"/>
          </p:cNvPicPr>
          <p:nvPr/>
        </p:nvPicPr>
        <p:blipFill>
          <a:blip r:embed="rId3"/>
          <a:srcRect/>
          <a:stretch>
            <a:fillRect/>
          </a:stretch>
        </p:blipFill>
        <p:spPr bwMode="auto">
          <a:xfrm>
            <a:off x="6468533" y="533400"/>
            <a:ext cx="5486400" cy="2364346"/>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Cloud Callout 12"/>
          <p:cNvSpPr/>
          <p:nvPr/>
        </p:nvSpPr>
        <p:spPr>
          <a:xfrm>
            <a:off x="1382990" y="153473"/>
            <a:ext cx="4832351" cy="3124200"/>
          </a:xfrm>
          <a:prstGeom prst="cloudCallout">
            <a:avLst>
              <a:gd name="adj1" fmla="val -16684"/>
              <a:gd name="adj2" fmla="val 7813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en-US" sz="3600" b="1" dirty="0">
              <a:latin typeface="Times New Roman" pitchFamily="18" charset="0"/>
            </a:endParaRPr>
          </a:p>
          <a:p>
            <a:pPr algn="ctr">
              <a:defRPr/>
            </a:pPr>
            <a:r>
              <a:rPr lang="da-DK" sz="3200" dirty="0">
                <a:solidFill>
                  <a:schemeClr val="tx1"/>
                </a:solidFill>
                <a:latin typeface="Times New Roman" pitchFamily="18" charset="0"/>
                <a:cs typeface="Times New Roman" pitchFamily="18" charset="0"/>
              </a:rPr>
              <a:t>Biện pháp để hạn chế tối đa hiện tượng ô nhiễm môi trường?</a:t>
            </a:r>
            <a:endParaRPr lang="vi-VN" sz="3200" dirty="0">
              <a:solidFill>
                <a:schemeClr val="tx1"/>
              </a:solidFill>
              <a:latin typeface="Times New Roman" pitchFamily="18" charset="0"/>
              <a:cs typeface="Times New Roman" pitchFamily="18" charset="0"/>
            </a:endParaRPr>
          </a:p>
        </p:txBody>
      </p:sp>
      <p:pic>
        <p:nvPicPr>
          <p:cNvPr id="24582" name="Picture 6" descr="Kết quả hình ảnh cho hỏi 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 y="4484688"/>
            <a:ext cx="3892551" cy="236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9659967"/>
      </p:ext>
    </p:extLst>
  </p:cSld>
  <p:clrMapOvr>
    <a:masterClrMapping/>
  </p:clrMapOvr>
  <p:transition>
    <p:wipe di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4978400" y="38100"/>
            <a:ext cx="6908800" cy="52578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en-US" sz="3600" b="1" dirty="0">
              <a:latin typeface="Times New Roman" pitchFamily="18" charset="0"/>
            </a:endParaRPr>
          </a:p>
          <a:p>
            <a:pPr algn="ctr">
              <a:defRPr/>
            </a:pPr>
            <a:r>
              <a:rPr lang="da-DK" sz="3600" dirty="0">
                <a:solidFill>
                  <a:schemeClr val="tx1"/>
                </a:solidFill>
                <a:latin typeface="Times New Roman" pitchFamily="18" charset="0"/>
                <a:cs typeface="Times New Roman" pitchFamily="18" charset="0"/>
              </a:rPr>
              <a:t>Em có suy nghĩ, quan điểm như thế nào về vấn đề an toàn thực phẩm hiện nay?</a:t>
            </a:r>
            <a:endParaRPr lang="vi-VN" sz="3600" dirty="0">
              <a:solidFill>
                <a:schemeClr val="tx1"/>
              </a:solidFill>
              <a:latin typeface="Times New Roman" pitchFamily="18" charset="0"/>
              <a:cs typeface="Times New Roman" pitchFamily="18" charset="0"/>
            </a:endParaRPr>
          </a:p>
        </p:txBody>
      </p:sp>
      <p:pic>
        <p:nvPicPr>
          <p:cNvPr id="25603" name="Picture 6" descr="Kết quả hình ảnh cho hỏi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11200" y="4114802"/>
            <a:ext cx="4267200" cy="259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3677997"/>
      </p:ext>
    </p:extLst>
  </p:cSld>
  <p:clrMapOvr>
    <a:masterClrMapping/>
  </p:clrMapOvr>
  <p:transition spd="slow">
    <p:circl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5"/>
          <p:cNvSpPr>
            <a:spLocks noGrp="1"/>
          </p:cNvSpPr>
          <p:nvPr>
            <p:ph type="sldNum" sz="quarter" idx="12"/>
          </p:nvPr>
        </p:nvSpPr>
        <p:spPr>
          <a:xfrm>
            <a:off x="8737600" y="5813425"/>
            <a:ext cx="2844800" cy="476250"/>
          </a:xfrm>
          <a:noFill/>
        </p:spPr>
        <p:txBody>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fld id="{BDA0A848-FD95-4338-9F1D-3B3CCC1A4BED}" type="slidenum">
              <a:rPr lang="en-US" altLang="vi-VN" sz="1400" smtClean="0">
                <a:latin typeface="Arial" charset="0"/>
              </a:rPr>
              <a:pPr/>
              <a:t>28</a:t>
            </a:fld>
            <a:endParaRPr lang="en-US" altLang="vi-VN" sz="1400" smtClean="0">
              <a:latin typeface="Arial" charset="0"/>
            </a:endParaRPr>
          </a:p>
        </p:txBody>
      </p:sp>
      <p:sp>
        <p:nvSpPr>
          <p:cNvPr id="27651" name="Text Box 8"/>
          <p:cNvSpPr txBox="1">
            <a:spLocks noChangeArrowheads="1"/>
          </p:cNvSpPr>
          <p:nvPr/>
        </p:nvSpPr>
        <p:spPr bwMode="auto">
          <a:xfrm>
            <a:off x="1219200" y="2311400"/>
            <a:ext cx="6908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hangingPunct="1">
              <a:spcBef>
                <a:spcPct val="50000"/>
              </a:spcBef>
            </a:pPr>
            <a:endParaRPr lang="vi-VN" altLang="vi-VN"/>
          </a:p>
        </p:txBody>
      </p:sp>
      <p:pic>
        <p:nvPicPr>
          <p:cNvPr id="27652" name="Picture 10" descr="y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35" y="2705101"/>
            <a:ext cx="12194117" cy="383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Rectangle 11"/>
          <p:cNvSpPr>
            <a:spLocks noChangeArrowheads="1"/>
          </p:cNvSpPr>
          <p:nvPr/>
        </p:nvSpPr>
        <p:spPr bwMode="auto">
          <a:xfrm>
            <a:off x="8534404" y="2895601"/>
            <a:ext cx="395817" cy="254000"/>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vi-VN" altLang="vi-VN"/>
          </a:p>
        </p:txBody>
      </p:sp>
      <p:sp>
        <p:nvSpPr>
          <p:cNvPr id="27654" name="Text Box 12"/>
          <p:cNvSpPr txBox="1">
            <a:spLocks noChangeArrowheads="1"/>
          </p:cNvSpPr>
          <p:nvPr/>
        </p:nvSpPr>
        <p:spPr bwMode="auto">
          <a:xfrm>
            <a:off x="9144001" y="2819401"/>
            <a:ext cx="256540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hangingPunct="1">
              <a:spcBef>
                <a:spcPct val="50000"/>
              </a:spcBef>
            </a:pPr>
            <a:r>
              <a:rPr lang="en-US" altLang="vi-VN" sz="2000">
                <a:solidFill>
                  <a:srgbClr val="CC0099"/>
                </a:solidFill>
                <a:latin typeface=".VnArial" pitchFamily="34" charset="0"/>
              </a:rPr>
              <a:t>X¸c ®éng, thùc vËt chÕt</a:t>
            </a:r>
          </a:p>
        </p:txBody>
      </p:sp>
      <p:sp>
        <p:nvSpPr>
          <p:cNvPr id="27655" name="AutoShape 13"/>
          <p:cNvSpPr>
            <a:spLocks noChangeArrowheads="1"/>
          </p:cNvSpPr>
          <p:nvPr/>
        </p:nvSpPr>
        <p:spPr bwMode="auto">
          <a:xfrm>
            <a:off x="8534400" y="3443289"/>
            <a:ext cx="508000" cy="214312"/>
          </a:xfrm>
          <a:prstGeom prst="triangle">
            <a:avLst>
              <a:gd name="adj" fmla="val 50000"/>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vi-VN" altLang="vi-VN"/>
          </a:p>
        </p:txBody>
      </p:sp>
      <p:sp>
        <p:nvSpPr>
          <p:cNvPr id="27656" name="Text Box 14"/>
          <p:cNvSpPr txBox="1">
            <a:spLocks noChangeArrowheads="1"/>
          </p:cNvSpPr>
          <p:nvPr/>
        </p:nvSpPr>
        <p:spPr bwMode="auto">
          <a:xfrm>
            <a:off x="9144002" y="3482975"/>
            <a:ext cx="286173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hangingPunct="1">
              <a:spcBef>
                <a:spcPct val="50000"/>
              </a:spcBef>
            </a:pPr>
            <a:r>
              <a:rPr lang="en-US" altLang="vi-VN" sz="2000">
                <a:solidFill>
                  <a:srgbClr val="CC0099"/>
                </a:solidFill>
                <a:latin typeface=".VnArial" pitchFamily="34" charset="0"/>
              </a:rPr>
              <a:t>C¸c muèi kho¸ng</a:t>
            </a:r>
          </a:p>
        </p:txBody>
      </p:sp>
    </p:spTree>
    <p:extLst>
      <p:ext uri="{BB962C8B-B14F-4D97-AF65-F5344CB8AC3E}">
        <p14:creationId xmlns:p14="http://schemas.microsoft.com/office/powerpoint/2010/main" val="34955386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5"/>
          <p:cNvSpPr>
            <a:spLocks noGrp="1"/>
          </p:cNvSpPr>
          <p:nvPr>
            <p:ph type="sldNum" sz="quarter" idx="12"/>
          </p:nvPr>
        </p:nvSpPr>
        <p:spPr>
          <a:xfrm>
            <a:off x="8737600" y="5902325"/>
            <a:ext cx="2844800" cy="476250"/>
          </a:xfrm>
          <a:noFill/>
        </p:spPr>
        <p:txBody>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fld id="{CF9F4E4A-14A2-4D22-A3E9-4BFC7D7B6D9E}" type="slidenum">
              <a:rPr lang="en-US" altLang="vi-VN" sz="1400" smtClean="0">
                <a:latin typeface="Arial" charset="0"/>
              </a:rPr>
              <a:pPr/>
              <a:t>29</a:t>
            </a:fld>
            <a:endParaRPr lang="en-US" altLang="vi-VN" sz="1400" smtClean="0">
              <a:latin typeface="Arial" charset="0"/>
            </a:endParaRPr>
          </a:p>
        </p:txBody>
      </p:sp>
      <p:pic>
        <p:nvPicPr>
          <p:cNvPr id="28677" name="Picture 10" descr="thit-lon-oi-thiu-tam-hoa-ch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01" y="2095500"/>
            <a:ext cx="5842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11" descr="d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319" y="2095502"/>
            <a:ext cx="5740400"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52685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Hình Bầu dục 11">
            <a:extLst>
              <a:ext uri="{FF2B5EF4-FFF2-40B4-BE49-F238E27FC236}">
                <a16:creationId xmlns="" xmlns:a16="http://schemas.microsoft.com/office/drawing/2014/main" id="{623189C7-8AAC-4860-9882-81F59D276DD8}"/>
              </a:ext>
            </a:extLst>
          </p:cNvPr>
          <p:cNvSpPr/>
          <p:nvPr/>
        </p:nvSpPr>
        <p:spPr>
          <a:xfrm>
            <a:off x="990600" y="5638800"/>
            <a:ext cx="457200" cy="304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5" name="Hình Bầu dục 14">
            <a:extLst>
              <a:ext uri="{FF2B5EF4-FFF2-40B4-BE49-F238E27FC236}">
                <a16:creationId xmlns="" xmlns:a16="http://schemas.microsoft.com/office/drawing/2014/main" id="{4A808DE8-6F29-45D5-8728-20D542E94213}"/>
              </a:ext>
            </a:extLst>
          </p:cNvPr>
          <p:cNvSpPr/>
          <p:nvPr/>
        </p:nvSpPr>
        <p:spPr>
          <a:xfrm>
            <a:off x="2507153" y="5380073"/>
            <a:ext cx="457200" cy="304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6" name="Hình Bầu dục 15">
            <a:extLst>
              <a:ext uri="{FF2B5EF4-FFF2-40B4-BE49-F238E27FC236}">
                <a16:creationId xmlns="" xmlns:a16="http://schemas.microsoft.com/office/drawing/2014/main" id="{1084AA1C-2570-4B7C-B18E-B1D77858D839}"/>
              </a:ext>
            </a:extLst>
          </p:cNvPr>
          <p:cNvSpPr/>
          <p:nvPr/>
        </p:nvSpPr>
        <p:spPr>
          <a:xfrm>
            <a:off x="3608121" y="5497031"/>
            <a:ext cx="457200" cy="304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7" name="Hình Bầu dục 16">
            <a:extLst>
              <a:ext uri="{FF2B5EF4-FFF2-40B4-BE49-F238E27FC236}">
                <a16:creationId xmlns="" xmlns:a16="http://schemas.microsoft.com/office/drawing/2014/main" id="{60E8B383-5B90-496B-9344-9170D668FECE}"/>
              </a:ext>
            </a:extLst>
          </p:cNvPr>
          <p:cNvSpPr/>
          <p:nvPr/>
        </p:nvSpPr>
        <p:spPr>
          <a:xfrm>
            <a:off x="5044802" y="5702593"/>
            <a:ext cx="457200" cy="304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8" name="Hình Bầu dục 17">
            <a:extLst>
              <a:ext uri="{FF2B5EF4-FFF2-40B4-BE49-F238E27FC236}">
                <a16:creationId xmlns="" xmlns:a16="http://schemas.microsoft.com/office/drawing/2014/main" id="{68FA2ABB-B86E-45B9-85FD-3548407B63C4}"/>
              </a:ext>
            </a:extLst>
          </p:cNvPr>
          <p:cNvSpPr/>
          <p:nvPr/>
        </p:nvSpPr>
        <p:spPr>
          <a:xfrm flipV="1">
            <a:off x="8105141" y="5713226"/>
            <a:ext cx="457200" cy="2480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9" name="Hình Bầu dục 18">
            <a:extLst>
              <a:ext uri="{FF2B5EF4-FFF2-40B4-BE49-F238E27FC236}">
                <a16:creationId xmlns="" xmlns:a16="http://schemas.microsoft.com/office/drawing/2014/main" id="{A4BFC704-B601-419C-B45E-49F87A61BD5B}"/>
              </a:ext>
            </a:extLst>
          </p:cNvPr>
          <p:cNvSpPr/>
          <p:nvPr/>
        </p:nvSpPr>
        <p:spPr>
          <a:xfrm>
            <a:off x="10642790" y="5532473"/>
            <a:ext cx="457200" cy="304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0" name="Hình Bầu dục 19">
            <a:extLst>
              <a:ext uri="{FF2B5EF4-FFF2-40B4-BE49-F238E27FC236}">
                <a16:creationId xmlns="" xmlns:a16="http://schemas.microsoft.com/office/drawing/2014/main" id="{44EE75B6-FA25-4446-A527-A6AAAB05B64B}"/>
              </a:ext>
            </a:extLst>
          </p:cNvPr>
          <p:cNvSpPr/>
          <p:nvPr/>
        </p:nvSpPr>
        <p:spPr>
          <a:xfrm>
            <a:off x="9507133" y="6053469"/>
            <a:ext cx="457200" cy="304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1" name="Hình Bầu dục 20">
            <a:extLst>
              <a:ext uri="{FF2B5EF4-FFF2-40B4-BE49-F238E27FC236}">
                <a16:creationId xmlns="" xmlns:a16="http://schemas.microsoft.com/office/drawing/2014/main" id="{8ADE0307-6370-432A-A201-347E888E7AB4}"/>
              </a:ext>
            </a:extLst>
          </p:cNvPr>
          <p:cNvSpPr/>
          <p:nvPr/>
        </p:nvSpPr>
        <p:spPr>
          <a:xfrm>
            <a:off x="6607717" y="5621077"/>
            <a:ext cx="457200" cy="304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7" name="Hình Bầu dục 26">
            <a:extLst>
              <a:ext uri="{FF2B5EF4-FFF2-40B4-BE49-F238E27FC236}">
                <a16:creationId xmlns="" xmlns:a16="http://schemas.microsoft.com/office/drawing/2014/main" id="{1D315705-7072-4A2D-995F-D88CC7506D39}"/>
              </a:ext>
            </a:extLst>
          </p:cNvPr>
          <p:cNvSpPr/>
          <p:nvPr/>
        </p:nvSpPr>
        <p:spPr>
          <a:xfrm flipV="1">
            <a:off x="10954563" y="6493743"/>
            <a:ext cx="297458" cy="304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2" name="Hình Bầu dục 31">
            <a:extLst>
              <a:ext uri="{FF2B5EF4-FFF2-40B4-BE49-F238E27FC236}">
                <a16:creationId xmlns="" xmlns:a16="http://schemas.microsoft.com/office/drawing/2014/main" id="{7CBF9D17-3B61-45DF-B4F8-ED7E1C23ED17}"/>
              </a:ext>
            </a:extLst>
          </p:cNvPr>
          <p:cNvSpPr/>
          <p:nvPr/>
        </p:nvSpPr>
        <p:spPr>
          <a:xfrm flipV="1">
            <a:off x="3558584" y="6333369"/>
            <a:ext cx="297458" cy="304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3" name="Hình Bầu dục 32">
            <a:extLst>
              <a:ext uri="{FF2B5EF4-FFF2-40B4-BE49-F238E27FC236}">
                <a16:creationId xmlns="" xmlns:a16="http://schemas.microsoft.com/office/drawing/2014/main" id="{35620CE5-3009-4F1A-83A1-EA222DFE4146}"/>
              </a:ext>
            </a:extLst>
          </p:cNvPr>
          <p:cNvSpPr/>
          <p:nvPr/>
        </p:nvSpPr>
        <p:spPr>
          <a:xfrm flipV="1">
            <a:off x="5931911" y="6127807"/>
            <a:ext cx="297458" cy="304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Hộp Văn bản 1">
            <a:extLst>
              <a:ext uri="{FF2B5EF4-FFF2-40B4-BE49-F238E27FC236}">
                <a16:creationId xmlns="" xmlns:a16="http://schemas.microsoft.com/office/drawing/2014/main" id="{2140A3E7-5324-4EF1-B90B-8118DD6DFB84}"/>
              </a:ext>
            </a:extLst>
          </p:cNvPr>
          <p:cNvSpPr txBox="1"/>
          <p:nvPr/>
        </p:nvSpPr>
        <p:spPr>
          <a:xfrm>
            <a:off x="678827" y="1038198"/>
            <a:ext cx="10192563" cy="2215991"/>
          </a:xfrm>
          <a:prstGeom prst="rect">
            <a:avLst/>
          </a:prstGeom>
          <a:noFill/>
        </p:spPr>
        <p:txBody>
          <a:bodyPr wrap="square" lIns="0" tIns="0" rIns="0" bIns="0" rtlCol="0">
            <a:spAutoFit/>
          </a:bodyPr>
          <a:lstStyle/>
          <a:p>
            <a:pPr algn="ctr"/>
            <a:r>
              <a:rPr lang="vi-VN" sz="7200" dirty="0" smtClean="0">
                <a:solidFill>
                  <a:srgbClr val="FF3300"/>
                </a:solidFill>
                <a:latin typeface="Times New Roman" pitchFamily="18" charset="0"/>
                <a:cs typeface="Times New Roman" pitchFamily="18" charset="0"/>
              </a:rPr>
              <a:t>T</a:t>
            </a:r>
            <a:r>
              <a:rPr lang="en-US" sz="7200" dirty="0" smtClean="0">
                <a:solidFill>
                  <a:srgbClr val="FF3300"/>
                </a:solidFill>
                <a:latin typeface="Times New Roman" pitchFamily="18" charset="0"/>
                <a:cs typeface="Times New Roman" pitchFamily="18" charset="0"/>
              </a:rPr>
              <a:t>IẾ</a:t>
            </a:r>
            <a:r>
              <a:rPr lang="vi-VN" sz="7200" dirty="0" smtClean="0">
                <a:solidFill>
                  <a:srgbClr val="FF3300"/>
                </a:solidFill>
                <a:latin typeface="Times New Roman" pitchFamily="18" charset="0"/>
                <a:cs typeface="Times New Roman" pitchFamily="18" charset="0"/>
              </a:rPr>
              <a:t>T </a:t>
            </a:r>
            <a:r>
              <a:rPr lang="en-US" sz="7200" dirty="0" smtClean="0">
                <a:solidFill>
                  <a:srgbClr val="FF3300"/>
                </a:solidFill>
                <a:latin typeface="Times New Roman" pitchFamily="18" charset="0"/>
                <a:cs typeface="Times New Roman" pitchFamily="18" charset="0"/>
              </a:rPr>
              <a:t>61</a:t>
            </a:r>
            <a:r>
              <a:rPr lang="vi-VN" sz="7200" dirty="0" smtClean="0">
                <a:solidFill>
                  <a:srgbClr val="FF3300"/>
                </a:solidFill>
                <a:latin typeface="Times New Roman" pitchFamily="18" charset="0"/>
                <a:cs typeface="Times New Roman" pitchFamily="18" charset="0"/>
              </a:rPr>
              <a:t> – </a:t>
            </a:r>
            <a:r>
              <a:rPr lang="en-US" sz="7200" dirty="0" smtClean="0">
                <a:solidFill>
                  <a:srgbClr val="FF3300"/>
                </a:solidFill>
                <a:latin typeface="Times New Roman" pitchFamily="18" charset="0"/>
                <a:cs typeface="Times New Roman" pitchFamily="18" charset="0"/>
              </a:rPr>
              <a:t>BÀI 50:</a:t>
            </a:r>
            <a:endParaRPr lang="en-US" sz="7200" dirty="0">
              <a:solidFill>
                <a:srgbClr val="FF3300"/>
              </a:solidFill>
              <a:latin typeface="Times New Roman" pitchFamily="18" charset="0"/>
              <a:cs typeface="Times New Roman" pitchFamily="18" charset="0"/>
            </a:endParaRPr>
          </a:p>
          <a:p>
            <a:pPr algn="ctr"/>
            <a:r>
              <a:rPr lang="en-US" sz="7200" dirty="0" smtClean="0">
                <a:solidFill>
                  <a:srgbClr val="002060"/>
                </a:solidFill>
                <a:latin typeface="Times New Roman" pitchFamily="18" charset="0"/>
                <a:cs typeface="Times New Roman" pitchFamily="18" charset="0"/>
              </a:rPr>
              <a:t>VI KHUẨN </a:t>
            </a:r>
            <a:r>
              <a:rPr lang="vi-VN" sz="7200" dirty="0" smtClean="0">
                <a:solidFill>
                  <a:srgbClr val="002060"/>
                </a:solidFill>
                <a:latin typeface="Times New Roman" pitchFamily="18" charset="0"/>
                <a:cs typeface="Times New Roman" pitchFamily="18" charset="0"/>
              </a:rPr>
              <a:t>(T</a:t>
            </a:r>
            <a:r>
              <a:rPr lang="en-US" sz="7200" dirty="0" smtClean="0">
                <a:solidFill>
                  <a:srgbClr val="002060"/>
                </a:solidFill>
                <a:latin typeface="Times New Roman" pitchFamily="18" charset="0"/>
                <a:cs typeface="Times New Roman" pitchFamily="18" charset="0"/>
              </a:rPr>
              <a:t>IẾP THEO</a:t>
            </a:r>
            <a:r>
              <a:rPr lang="vi-VN" sz="7200" dirty="0" smtClean="0">
                <a:solidFill>
                  <a:srgbClr val="002060"/>
                </a:solidFill>
                <a:latin typeface="Times New Roman" pitchFamily="18" charset="0"/>
                <a:cs typeface="Times New Roman" pitchFamily="18" charset="0"/>
              </a:rPr>
              <a:t>)</a:t>
            </a:r>
            <a:endParaRPr lang="en-US" sz="7200" dirty="0">
              <a:solidFill>
                <a:srgbClr val="002060"/>
              </a:solidFill>
              <a:latin typeface="Times New Roman" pitchFamily="18" charset="0"/>
              <a:cs typeface="Times New Roman" pitchFamily="18" charset="0"/>
            </a:endParaRPr>
          </a:p>
        </p:txBody>
      </p:sp>
      <p:sp>
        <p:nvSpPr>
          <p:cNvPr id="28" name="Hình giọt nước 27">
            <a:extLst>
              <a:ext uri="{FF2B5EF4-FFF2-40B4-BE49-F238E27FC236}">
                <a16:creationId xmlns="" xmlns:a16="http://schemas.microsoft.com/office/drawing/2014/main" id="{A66A415F-8737-40C3-9673-86E8366CB19E}"/>
              </a:ext>
            </a:extLst>
          </p:cNvPr>
          <p:cNvSpPr/>
          <p:nvPr/>
        </p:nvSpPr>
        <p:spPr>
          <a:xfrm rot="19094216">
            <a:off x="6738576" y="-1645932"/>
            <a:ext cx="544164" cy="600533"/>
          </a:xfrm>
          <a:prstGeom prst="teardrop">
            <a:avLst>
              <a:gd name="adj" fmla="val 112944"/>
            </a:avLst>
          </a:prstGeom>
          <a:solidFill>
            <a:schemeClr val="accent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 name="Hình giọt nước 28">
            <a:extLst>
              <a:ext uri="{FF2B5EF4-FFF2-40B4-BE49-F238E27FC236}">
                <a16:creationId xmlns="" xmlns:a16="http://schemas.microsoft.com/office/drawing/2014/main" id="{F5D69CF5-6C4E-4274-B1B0-75EE405F611F}"/>
              </a:ext>
            </a:extLst>
          </p:cNvPr>
          <p:cNvSpPr/>
          <p:nvPr/>
        </p:nvSpPr>
        <p:spPr>
          <a:xfrm rot="19094216">
            <a:off x="13360181" y="8786444"/>
            <a:ext cx="486087" cy="489861"/>
          </a:xfrm>
          <a:prstGeom prst="teardrop">
            <a:avLst>
              <a:gd name="adj" fmla="val 108433"/>
            </a:avLst>
          </a:prstGeom>
          <a:solidFill>
            <a:schemeClr val="accent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029"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t="24017" r="45483"/>
          <a:stretch/>
        </p:blipFill>
        <p:spPr bwMode="auto">
          <a:xfrm>
            <a:off x="3557575" y="3313462"/>
            <a:ext cx="4547566" cy="333268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0435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repeatCount="indefinite" fill="remove" grpId="0" nodeType="withEffect">
                                  <p:stCondLst>
                                    <p:cond delay="0"/>
                                  </p:stCondLst>
                                  <p:endCondLst>
                                    <p:cond evt="onNext" delay="0">
                                      <p:tgtEl>
                                        <p:sldTgt/>
                                      </p:tgtEl>
                                    </p:cond>
                                  </p:end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2500" fill="hold"/>
                                        <p:tgtEl>
                                          <p:spTgt spid="12"/>
                                        </p:tgtEl>
                                        <p:attrNameLst>
                                          <p:attrName>ppt_x</p:attrName>
                                        </p:attrNameLst>
                                      </p:cBhvr>
                                      <p:tavLst>
                                        <p:tav tm="0">
                                          <p:val>
                                            <p:strVal val="#ppt_x"/>
                                          </p:val>
                                        </p:tav>
                                        <p:tav tm="100000">
                                          <p:val>
                                            <p:strVal val="#ppt_x"/>
                                          </p:val>
                                        </p:tav>
                                      </p:tavLst>
                                    </p:anim>
                                    <p:anim calcmode="lin" valueType="num">
                                      <p:cBhvr additive="base">
                                        <p:cTn id="8" dur="2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repeatCount="indefinite" fill="remove" grpId="0" nodeType="withEffect">
                                  <p:stCondLst>
                                    <p:cond delay="1000"/>
                                  </p:stCondLst>
                                  <p:endCondLst>
                                    <p:cond evt="onNext" delay="0">
                                      <p:tgtEl>
                                        <p:sldTgt/>
                                      </p:tgtEl>
                                    </p:cond>
                                  </p:end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2500" fill="hold"/>
                                        <p:tgtEl>
                                          <p:spTgt spid="15"/>
                                        </p:tgtEl>
                                        <p:attrNameLst>
                                          <p:attrName>ppt_x</p:attrName>
                                        </p:attrNameLst>
                                      </p:cBhvr>
                                      <p:tavLst>
                                        <p:tav tm="0">
                                          <p:val>
                                            <p:strVal val="#ppt_x"/>
                                          </p:val>
                                        </p:tav>
                                        <p:tav tm="100000">
                                          <p:val>
                                            <p:strVal val="#ppt_x"/>
                                          </p:val>
                                        </p:tav>
                                      </p:tavLst>
                                    </p:anim>
                                    <p:anim calcmode="lin" valueType="num">
                                      <p:cBhvr additive="base">
                                        <p:cTn id="12" dur="2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repeatCount="indefinite" fill="remove" grpId="0" nodeType="withEffect">
                                  <p:stCondLst>
                                    <p:cond delay="0"/>
                                  </p:stCondLst>
                                  <p:endCondLst>
                                    <p:cond evt="onNext" delay="0">
                                      <p:tgtEl>
                                        <p:sldTgt/>
                                      </p:tgtEl>
                                    </p:cond>
                                  </p:end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2500" fill="hold"/>
                                        <p:tgtEl>
                                          <p:spTgt spid="16"/>
                                        </p:tgtEl>
                                        <p:attrNameLst>
                                          <p:attrName>ppt_x</p:attrName>
                                        </p:attrNameLst>
                                      </p:cBhvr>
                                      <p:tavLst>
                                        <p:tav tm="0">
                                          <p:val>
                                            <p:strVal val="#ppt_x"/>
                                          </p:val>
                                        </p:tav>
                                        <p:tav tm="100000">
                                          <p:val>
                                            <p:strVal val="#ppt_x"/>
                                          </p:val>
                                        </p:tav>
                                      </p:tavLst>
                                    </p:anim>
                                    <p:anim calcmode="lin" valueType="num">
                                      <p:cBhvr additive="base">
                                        <p:cTn id="16" dur="2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repeatCount="indefinite" fill="remove" grpId="0" nodeType="withEffect">
                                  <p:stCondLst>
                                    <p:cond delay="0"/>
                                  </p:stCondLst>
                                  <p:endCondLst>
                                    <p:cond evt="onNext" delay="0">
                                      <p:tgtEl>
                                        <p:sldTgt/>
                                      </p:tgtEl>
                                    </p:cond>
                                  </p:end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2500" fill="hold"/>
                                        <p:tgtEl>
                                          <p:spTgt spid="17"/>
                                        </p:tgtEl>
                                        <p:attrNameLst>
                                          <p:attrName>ppt_x</p:attrName>
                                        </p:attrNameLst>
                                      </p:cBhvr>
                                      <p:tavLst>
                                        <p:tav tm="0">
                                          <p:val>
                                            <p:strVal val="#ppt_x"/>
                                          </p:val>
                                        </p:tav>
                                        <p:tav tm="100000">
                                          <p:val>
                                            <p:strVal val="#ppt_x"/>
                                          </p:val>
                                        </p:tav>
                                      </p:tavLst>
                                    </p:anim>
                                    <p:anim calcmode="lin" valueType="num">
                                      <p:cBhvr additive="base">
                                        <p:cTn id="20" dur="25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repeatCount="indefinite" fill="remove" grpId="0" nodeType="withEffect">
                                  <p:stCondLst>
                                    <p:cond delay="1900"/>
                                  </p:stCondLst>
                                  <p:endCondLst>
                                    <p:cond evt="onNext" delay="0">
                                      <p:tgtEl>
                                        <p:sldTgt/>
                                      </p:tgtEl>
                                    </p:cond>
                                  </p:end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2500" fill="hold"/>
                                        <p:tgtEl>
                                          <p:spTgt spid="18"/>
                                        </p:tgtEl>
                                        <p:attrNameLst>
                                          <p:attrName>ppt_x</p:attrName>
                                        </p:attrNameLst>
                                      </p:cBhvr>
                                      <p:tavLst>
                                        <p:tav tm="0">
                                          <p:val>
                                            <p:strVal val="#ppt_x"/>
                                          </p:val>
                                        </p:tav>
                                        <p:tav tm="100000">
                                          <p:val>
                                            <p:strVal val="#ppt_x"/>
                                          </p:val>
                                        </p:tav>
                                      </p:tavLst>
                                    </p:anim>
                                    <p:anim calcmode="lin" valueType="num">
                                      <p:cBhvr additive="base">
                                        <p:cTn id="24" dur="25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repeatCount="indefinite" fill="remove" grpId="0" nodeType="withEffect">
                                  <p:stCondLst>
                                    <p:cond delay="0"/>
                                  </p:stCondLst>
                                  <p:endCondLst>
                                    <p:cond evt="onNext" delay="0">
                                      <p:tgtEl>
                                        <p:sldTgt/>
                                      </p:tgtEl>
                                    </p:cond>
                                  </p:end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2500" fill="hold"/>
                                        <p:tgtEl>
                                          <p:spTgt spid="19"/>
                                        </p:tgtEl>
                                        <p:attrNameLst>
                                          <p:attrName>ppt_x</p:attrName>
                                        </p:attrNameLst>
                                      </p:cBhvr>
                                      <p:tavLst>
                                        <p:tav tm="0">
                                          <p:val>
                                            <p:strVal val="#ppt_x"/>
                                          </p:val>
                                        </p:tav>
                                        <p:tav tm="100000">
                                          <p:val>
                                            <p:strVal val="#ppt_x"/>
                                          </p:val>
                                        </p:tav>
                                      </p:tavLst>
                                    </p:anim>
                                    <p:anim calcmode="lin" valueType="num">
                                      <p:cBhvr additive="base">
                                        <p:cTn id="28" dur="25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repeatCount="indefinite" fill="remove" grpId="0" nodeType="withEffect">
                                  <p:stCondLst>
                                    <p:cond delay="1300"/>
                                  </p:stCondLst>
                                  <p:endCondLst>
                                    <p:cond evt="onNext" delay="0">
                                      <p:tgtEl>
                                        <p:sldTgt/>
                                      </p:tgtEl>
                                    </p:cond>
                                  </p:end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2500" fill="hold"/>
                                        <p:tgtEl>
                                          <p:spTgt spid="20"/>
                                        </p:tgtEl>
                                        <p:attrNameLst>
                                          <p:attrName>ppt_x</p:attrName>
                                        </p:attrNameLst>
                                      </p:cBhvr>
                                      <p:tavLst>
                                        <p:tav tm="0">
                                          <p:val>
                                            <p:strVal val="#ppt_x"/>
                                          </p:val>
                                        </p:tav>
                                        <p:tav tm="100000">
                                          <p:val>
                                            <p:strVal val="#ppt_x"/>
                                          </p:val>
                                        </p:tav>
                                      </p:tavLst>
                                    </p:anim>
                                    <p:anim calcmode="lin" valueType="num">
                                      <p:cBhvr additive="base">
                                        <p:cTn id="32" dur="2500" fill="hold"/>
                                        <p:tgtEl>
                                          <p:spTgt spid="20"/>
                                        </p:tgtEl>
                                        <p:attrNameLst>
                                          <p:attrName>ppt_y</p:attrName>
                                        </p:attrNameLst>
                                      </p:cBhvr>
                                      <p:tavLst>
                                        <p:tav tm="0">
                                          <p:val>
                                            <p:strVal val="1+#ppt_h/2"/>
                                          </p:val>
                                        </p:tav>
                                        <p:tav tm="100000">
                                          <p:val>
                                            <p:strVal val="#ppt_y"/>
                                          </p:val>
                                        </p:tav>
                                      </p:tavLst>
                                    </p:anim>
                                  </p:childTnLst>
                                </p:cTn>
                              </p:par>
                              <p:par>
                                <p:cTn id="33" presetID="2" presetClass="entr" presetSubtype="4" repeatCount="indefinite" fill="remove" grpId="0" nodeType="withEffect">
                                  <p:stCondLst>
                                    <p:cond delay="0"/>
                                  </p:stCondLst>
                                  <p:endCondLst>
                                    <p:cond evt="onNext" delay="0">
                                      <p:tgtEl>
                                        <p:sldTgt/>
                                      </p:tgtEl>
                                    </p:cond>
                                  </p:end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2500" fill="hold"/>
                                        <p:tgtEl>
                                          <p:spTgt spid="21"/>
                                        </p:tgtEl>
                                        <p:attrNameLst>
                                          <p:attrName>ppt_x</p:attrName>
                                        </p:attrNameLst>
                                      </p:cBhvr>
                                      <p:tavLst>
                                        <p:tav tm="0">
                                          <p:val>
                                            <p:strVal val="#ppt_x"/>
                                          </p:val>
                                        </p:tav>
                                        <p:tav tm="100000">
                                          <p:val>
                                            <p:strVal val="#ppt_x"/>
                                          </p:val>
                                        </p:tav>
                                      </p:tavLst>
                                    </p:anim>
                                    <p:anim calcmode="lin" valueType="num">
                                      <p:cBhvr additive="base">
                                        <p:cTn id="36" dur="2500" fill="hold"/>
                                        <p:tgtEl>
                                          <p:spTgt spid="21"/>
                                        </p:tgtEl>
                                        <p:attrNameLst>
                                          <p:attrName>ppt_y</p:attrName>
                                        </p:attrNameLst>
                                      </p:cBhvr>
                                      <p:tavLst>
                                        <p:tav tm="0">
                                          <p:val>
                                            <p:strVal val="1+#ppt_h/2"/>
                                          </p:val>
                                        </p:tav>
                                        <p:tav tm="100000">
                                          <p:val>
                                            <p:strVal val="#ppt_y"/>
                                          </p:val>
                                        </p:tav>
                                      </p:tavLst>
                                    </p:anim>
                                  </p:childTnLst>
                                </p:cTn>
                              </p:par>
                              <p:par>
                                <p:cTn id="37" presetID="2" presetClass="entr" presetSubtype="4" repeatCount="indefinite" fill="remove" grpId="0" nodeType="withEffect">
                                  <p:stCondLst>
                                    <p:cond delay="0"/>
                                  </p:stCondLst>
                                  <p:endCondLst>
                                    <p:cond evt="onNext" delay="0">
                                      <p:tgtEl>
                                        <p:sldTgt/>
                                      </p:tgtEl>
                                    </p:cond>
                                  </p:end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2500" fill="hold"/>
                                        <p:tgtEl>
                                          <p:spTgt spid="27"/>
                                        </p:tgtEl>
                                        <p:attrNameLst>
                                          <p:attrName>ppt_x</p:attrName>
                                        </p:attrNameLst>
                                      </p:cBhvr>
                                      <p:tavLst>
                                        <p:tav tm="0">
                                          <p:val>
                                            <p:strVal val="#ppt_x"/>
                                          </p:val>
                                        </p:tav>
                                        <p:tav tm="100000">
                                          <p:val>
                                            <p:strVal val="#ppt_x"/>
                                          </p:val>
                                        </p:tav>
                                      </p:tavLst>
                                    </p:anim>
                                    <p:anim calcmode="lin" valueType="num">
                                      <p:cBhvr additive="base">
                                        <p:cTn id="40" dur="2500" fill="hold"/>
                                        <p:tgtEl>
                                          <p:spTgt spid="27"/>
                                        </p:tgtEl>
                                        <p:attrNameLst>
                                          <p:attrName>ppt_y</p:attrName>
                                        </p:attrNameLst>
                                      </p:cBhvr>
                                      <p:tavLst>
                                        <p:tav tm="0">
                                          <p:val>
                                            <p:strVal val="1+#ppt_h/2"/>
                                          </p:val>
                                        </p:tav>
                                        <p:tav tm="100000">
                                          <p:val>
                                            <p:strVal val="#ppt_y"/>
                                          </p:val>
                                        </p:tav>
                                      </p:tavLst>
                                    </p:anim>
                                  </p:childTnLst>
                                </p:cTn>
                              </p:par>
                              <p:par>
                                <p:cTn id="41" presetID="2" presetClass="entr" presetSubtype="4" repeatCount="indefinite" fill="remove" grpId="0" nodeType="withEffect">
                                  <p:stCondLst>
                                    <p:cond delay="1000"/>
                                  </p:stCondLst>
                                  <p:endCondLst>
                                    <p:cond evt="onNext" delay="0">
                                      <p:tgtEl>
                                        <p:sldTgt/>
                                      </p:tgtEl>
                                    </p:cond>
                                  </p:endCondLst>
                                  <p:childTnLst>
                                    <p:set>
                                      <p:cBhvr>
                                        <p:cTn id="42" dur="1" fill="hold">
                                          <p:stCondLst>
                                            <p:cond delay="0"/>
                                          </p:stCondLst>
                                        </p:cTn>
                                        <p:tgtEl>
                                          <p:spTgt spid="32"/>
                                        </p:tgtEl>
                                        <p:attrNameLst>
                                          <p:attrName>style.visibility</p:attrName>
                                        </p:attrNameLst>
                                      </p:cBhvr>
                                      <p:to>
                                        <p:strVal val="visible"/>
                                      </p:to>
                                    </p:set>
                                    <p:anim calcmode="lin" valueType="num">
                                      <p:cBhvr additive="base">
                                        <p:cTn id="43" dur="2500" fill="hold"/>
                                        <p:tgtEl>
                                          <p:spTgt spid="32"/>
                                        </p:tgtEl>
                                        <p:attrNameLst>
                                          <p:attrName>ppt_x</p:attrName>
                                        </p:attrNameLst>
                                      </p:cBhvr>
                                      <p:tavLst>
                                        <p:tav tm="0">
                                          <p:val>
                                            <p:strVal val="#ppt_x"/>
                                          </p:val>
                                        </p:tav>
                                        <p:tav tm="100000">
                                          <p:val>
                                            <p:strVal val="#ppt_x"/>
                                          </p:val>
                                        </p:tav>
                                      </p:tavLst>
                                    </p:anim>
                                    <p:anim calcmode="lin" valueType="num">
                                      <p:cBhvr additive="base">
                                        <p:cTn id="44" dur="2500" fill="hold"/>
                                        <p:tgtEl>
                                          <p:spTgt spid="32"/>
                                        </p:tgtEl>
                                        <p:attrNameLst>
                                          <p:attrName>ppt_y</p:attrName>
                                        </p:attrNameLst>
                                      </p:cBhvr>
                                      <p:tavLst>
                                        <p:tav tm="0">
                                          <p:val>
                                            <p:strVal val="1+#ppt_h/2"/>
                                          </p:val>
                                        </p:tav>
                                        <p:tav tm="100000">
                                          <p:val>
                                            <p:strVal val="#ppt_y"/>
                                          </p:val>
                                        </p:tav>
                                      </p:tavLst>
                                    </p:anim>
                                  </p:childTnLst>
                                </p:cTn>
                              </p:par>
                              <p:par>
                                <p:cTn id="45" presetID="2" presetClass="entr" presetSubtype="4" repeatCount="indefinite" fill="remove" grpId="0" nodeType="withEffect">
                                  <p:stCondLst>
                                    <p:cond delay="100"/>
                                  </p:stCondLst>
                                  <p:endCondLst>
                                    <p:cond evt="onNext" delay="0">
                                      <p:tgtEl>
                                        <p:sldTgt/>
                                      </p:tgtEl>
                                    </p:cond>
                                  </p:endCondLst>
                                  <p:childTnLst>
                                    <p:set>
                                      <p:cBhvr>
                                        <p:cTn id="46" dur="1" fill="hold">
                                          <p:stCondLst>
                                            <p:cond delay="0"/>
                                          </p:stCondLst>
                                        </p:cTn>
                                        <p:tgtEl>
                                          <p:spTgt spid="33"/>
                                        </p:tgtEl>
                                        <p:attrNameLst>
                                          <p:attrName>style.visibility</p:attrName>
                                        </p:attrNameLst>
                                      </p:cBhvr>
                                      <p:to>
                                        <p:strVal val="visible"/>
                                      </p:to>
                                    </p:set>
                                    <p:anim calcmode="lin" valueType="num">
                                      <p:cBhvr additive="base">
                                        <p:cTn id="47" dur="2500" fill="hold"/>
                                        <p:tgtEl>
                                          <p:spTgt spid="33"/>
                                        </p:tgtEl>
                                        <p:attrNameLst>
                                          <p:attrName>ppt_x</p:attrName>
                                        </p:attrNameLst>
                                      </p:cBhvr>
                                      <p:tavLst>
                                        <p:tav tm="0">
                                          <p:val>
                                            <p:strVal val="#ppt_x"/>
                                          </p:val>
                                        </p:tav>
                                        <p:tav tm="100000">
                                          <p:val>
                                            <p:strVal val="#ppt_x"/>
                                          </p:val>
                                        </p:tav>
                                      </p:tavLst>
                                    </p:anim>
                                    <p:anim calcmode="lin" valueType="num">
                                      <p:cBhvr additive="base">
                                        <p:cTn id="48" dur="2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17" grpId="0" animBg="1"/>
      <p:bldP spid="18" grpId="0" animBg="1"/>
      <p:bldP spid="19" grpId="0" animBg="1"/>
      <p:bldP spid="20" grpId="0" animBg="1"/>
      <p:bldP spid="21" grpId="0" animBg="1"/>
      <p:bldP spid="27" grpId="0" animBg="1"/>
      <p:bldP spid="32" grpId="0" animBg="1"/>
      <p:bldP spid="3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81001"/>
            <a:ext cx="10972800" cy="5745163"/>
          </a:xfrm>
        </p:spPr>
        <p:txBody>
          <a:bodyPr/>
          <a:lstStyle/>
          <a:p>
            <a:pPr marL="0" indent="0">
              <a:buFontTx/>
              <a:buNone/>
              <a:defRPr/>
            </a:pPr>
            <a:endParaRPr lang="en-US" sz="2800" dirty="0" smtClean="0">
              <a:solidFill>
                <a:srgbClr val="FFFF00"/>
              </a:solidFill>
            </a:endParaRPr>
          </a:p>
          <a:p>
            <a:pPr marL="0" indent="0">
              <a:buFontTx/>
              <a:buNone/>
              <a:defRPr/>
            </a:pPr>
            <a:endParaRPr lang="en-US" dirty="0">
              <a:solidFill>
                <a:schemeClr val="bg1"/>
              </a:solidFill>
            </a:endParaRPr>
          </a:p>
        </p:txBody>
      </p:sp>
      <p:pic>
        <p:nvPicPr>
          <p:cNvPr id="4" name="1 Minute timer (Đồng hồ đếm ngược 1 phút).mp4">
            <a:hlinkClick r:id="" action="ppaction://media"/>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3970988" y="1854558"/>
            <a:ext cx="5440000" cy="2292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2415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WordArt 2"/>
          <p:cNvSpPr>
            <a:spLocks noChangeArrowheads="1" noChangeShapeType="1" noTextEdit="1"/>
          </p:cNvSpPr>
          <p:nvPr/>
        </p:nvSpPr>
        <p:spPr bwMode="auto">
          <a:xfrm rot="340718">
            <a:off x="2343151" y="47625"/>
            <a:ext cx="7503583" cy="862013"/>
          </a:xfrm>
          <a:prstGeom prst="rect">
            <a:avLst/>
          </a:prstGeom>
        </p:spPr>
        <p:txBody>
          <a:bodyPr wrap="none" fromWordArt="1">
            <a:prstTxWarp prst="textCascadeUp">
              <a:avLst>
                <a:gd name="adj" fmla="val 72579"/>
              </a:avLst>
            </a:prstTxWarp>
            <a:scene3d>
              <a:camera prst="legacyPerspectiveFront">
                <a:rot lat="20519974" lon="1080000" rev="0"/>
              </a:camera>
              <a:lightRig rig="legacyHarsh2" dir="b"/>
            </a:scene3d>
            <a:sp3d extrusionH="430200" prstMaterial="legacyMatte">
              <a:extrusionClr>
                <a:srgbClr val="FF6600"/>
              </a:extrusionClr>
            </a:sp3d>
          </a:bodyPr>
          <a:lstStyle/>
          <a:p>
            <a:pPr algn="ctr"/>
            <a:r>
              <a:rPr lang="vi-VN" sz="3200" kern="10" dirty="0">
                <a:ln w="9525">
                  <a:round/>
                  <a:headEnd/>
                  <a:tailEnd/>
                </a:ln>
                <a:gradFill rotWithShape="1">
                  <a:gsLst>
                    <a:gs pos="0">
                      <a:srgbClr val="FFE701"/>
                    </a:gs>
                    <a:gs pos="100000">
                      <a:srgbClr val="FE3E02"/>
                    </a:gs>
                  </a:gsLst>
                  <a:lin ang="5040000" scaled="1"/>
                </a:gradFill>
                <a:effectLst>
                  <a:outerShdw dist="38100" dir="2700000" algn="tl" rotWithShape="0">
                    <a:srgbClr val="000000">
                      <a:alpha val="43137"/>
                    </a:srgbClr>
                  </a:outerShdw>
                </a:effectLst>
                <a:cs typeface="Arial"/>
              </a:rPr>
              <a:t>“Ai nhanh hơn” </a:t>
            </a:r>
          </a:p>
        </p:txBody>
      </p:sp>
      <p:sp>
        <p:nvSpPr>
          <p:cNvPr id="3075" name="WordArt 3"/>
          <p:cNvSpPr>
            <a:spLocks noChangeArrowheads="1" noChangeShapeType="1" noTextEdit="1"/>
          </p:cNvSpPr>
          <p:nvPr/>
        </p:nvSpPr>
        <p:spPr bwMode="auto">
          <a:xfrm>
            <a:off x="0" y="0"/>
            <a:ext cx="2641600" cy="990600"/>
          </a:xfrm>
          <a:prstGeom prst="rect">
            <a:avLst/>
          </a:prstGeom>
        </p:spPr>
        <p:txBody>
          <a:bodyPr wrap="none" fromWordArt="1">
            <a:prstTxWarp prst="textCurveUp">
              <a:avLst>
                <a:gd name="adj" fmla="val 48014"/>
              </a:avLst>
            </a:prstTxWarp>
          </a:bodyPr>
          <a:lstStyle/>
          <a:p>
            <a:pPr algn="ctr"/>
            <a:r>
              <a:rPr lang="vi-VN" sz="3600" kern="10">
                <a:ln w="12700">
                  <a:solidFill>
                    <a:srgbClr val="FFFF00"/>
                  </a:solidFill>
                  <a:round/>
                  <a:headEnd/>
                  <a:tailEnd/>
                </a:ln>
                <a:solidFill>
                  <a:srgbClr val="FF0000"/>
                </a:solidFill>
                <a:effectLst>
                  <a:outerShdw dist="45791" dir="2021404" algn="ctr" rotWithShape="0">
                    <a:srgbClr val="808080">
                      <a:alpha val="79999"/>
                    </a:srgbClr>
                  </a:outerShdw>
                </a:effectLst>
                <a:latin typeface="Times New Roman"/>
                <a:cs typeface="Times New Roman"/>
              </a:rPr>
              <a:t>Trò chơi</a:t>
            </a:r>
            <a:endParaRPr lang="en-US" sz="3600" kern="10">
              <a:ln w="12700">
                <a:solidFill>
                  <a:srgbClr val="FFFF00"/>
                </a:solidFill>
                <a:round/>
                <a:headEnd/>
                <a:tailEnd/>
              </a:ln>
              <a:solidFill>
                <a:srgbClr val="FF0000"/>
              </a:solidFill>
              <a:effectLst>
                <a:outerShdw dist="45791" dir="2021404" algn="ctr" rotWithShape="0">
                  <a:srgbClr val="808080">
                    <a:alpha val="79999"/>
                  </a:srgbClr>
                </a:outerShdw>
              </a:effectLst>
              <a:latin typeface="Times New Roman"/>
              <a:cs typeface="Times New Roman"/>
            </a:endParaRPr>
          </a:p>
        </p:txBody>
      </p:sp>
      <p:pic>
        <p:nvPicPr>
          <p:cNvPr id="26628" name="Picture 4"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27200" y="5486400"/>
            <a:ext cx="6604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9" descr="SPARKLE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20001" y="2286000"/>
            <a:ext cx="209761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2" name="Text Box 11"/>
          <p:cNvSpPr txBox="1">
            <a:spLocks noChangeArrowheads="1"/>
          </p:cNvSpPr>
          <p:nvPr/>
        </p:nvSpPr>
        <p:spPr bwMode="auto">
          <a:xfrm>
            <a:off x="-12700" y="1235075"/>
            <a:ext cx="12192000" cy="2862322"/>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VNI-Times" pitchFamily="2" charset="0"/>
              </a:defRPr>
            </a:lvl1pPr>
            <a:lvl2pPr marL="742950" indent="-285750">
              <a:defRPr b="1">
                <a:solidFill>
                  <a:schemeClr val="tx1"/>
                </a:solidFill>
                <a:latin typeface="VNI-Times" pitchFamily="2" charset="0"/>
              </a:defRPr>
            </a:lvl2pPr>
            <a:lvl3pPr marL="1143000" indent="-228600">
              <a:defRPr b="1">
                <a:solidFill>
                  <a:schemeClr val="tx1"/>
                </a:solidFill>
                <a:latin typeface="VNI-Times" pitchFamily="2" charset="0"/>
              </a:defRPr>
            </a:lvl3pPr>
            <a:lvl4pPr marL="1600200" indent="-228600">
              <a:defRPr b="1">
                <a:solidFill>
                  <a:schemeClr val="tx1"/>
                </a:solidFill>
                <a:latin typeface="VNI-Times" pitchFamily="2" charset="0"/>
              </a:defRPr>
            </a:lvl4pPr>
            <a:lvl5pPr marL="2057400" indent="-228600">
              <a:defRPr b="1">
                <a:solidFill>
                  <a:schemeClr val="tx1"/>
                </a:solidFill>
                <a:latin typeface="VNI-Times" pitchFamily="2" charset="0"/>
              </a:defRPr>
            </a:lvl5pPr>
            <a:lvl6pPr marL="2514600" indent="-228600" eaLnBrk="0" fontAlgn="base" hangingPunct="0">
              <a:spcBef>
                <a:spcPct val="0"/>
              </a:spcBef>
              <a:spcAft>
                <a:spcPct val="0"/>
              </a:spcAft>
              <a:defRPr b="1">
                <a:solidFill>
                  <a:schemeClr val="tx1"/>
                </a:solidFill>
                <a:latin typeface="VNI-Times" pitchFamily="2" charset="0"/>
              </a:defRPr>
            </a:lvl6pPr>
            <a:lvl7pPr marL="2971800" indent="-228600" eaLnBrk="0" fontAlgn="base" hangingPunct="0">
              <a:spcBef>
                <a:spcPct val="0"/>
              </a:spcBef>
              <a:spcAft>
                <a:spcPct val="0"/>
              </a:spcAft>
              <a:defRPr b="1">
                <a:solidFill>
                  <a:schemeClr val="tx1"/>
                </a:solidFill>
                <a:latin typeface="VNI-Times" pitchFamily="2" charset="0"/>
              </a:defRPr>
            </a:lvl7pPr>
            <a:lvl8pPr marL="3429000" indent="-228600" eaLnBrk="0" fontAlgn="base" hangingPunct="0">
              <a:spcBef>
                <a:spcPct val="0"/>
              </a:spcBef>
              <a:spcAft>
                <a:spcPct val="0"/>
              </a:spcAft>
              <a:defRPr b="1">
                <a:solidFill>
                  <a:schemeClr val="tx1"/>
                </a:solidFill>
                <a:latin typeface="VNI-Times" pitchFamily="2" charset="0"/>
              </a:defRPr>
            </a:lvl8pPr>
            <a:lvl9pPr marL="3886200" indent="-228600" eaLnBrk="0" fontAlgn="base" hangingPunct="0">
              <a:spcBef>
                <a:spcPct val="0"/>
              </a:spcBef>
              <a:spcAft>
                <a:spcPct val="0"/>
              </a:spcAft>
              <a:defRPr b="1">
                <a:solidFill>
                  <a:schemeClr val="tx1"/>
                </a:solidFill>
                <a:latin typeface="VNI-Times" pitchFamily="2" charset="0"/>
              </a:defRPr>
            </a:lvl9pPr>
          </a:lstStyle>
          <a:p>
            <a:pPr algn="ctr" eaLnBrk="1" hangingPunct="1"/>
            <a:r>
              <a:rPr lang="en-US" altLang="en-US" sz="3600" dirty="0" err="1">
                <a:solidFill>
                  <a:srgbClr val="FF0000"/>
                </a:solidFill>
                <a:latin typeface="Times New Roman" pitchFamily="18" charset="0"/>
                <a:cs typeface="Times New Roman" pitchFamily="18" charset="0"/>
              </a:rPr>
              <a:t>Luật</a:t>
            </a:r>
            <a:r>
              <a:rPr lang="en-US" altLang="en-US" sz="3600" dirty="0">
                <a:solidFill>
                  <a:srgbClr val="FF0000"/>
                </a:solidFill>
                <a:latin typeface="Times New Roman" pitchFamily="18" charset="0"/>
                <a:cs typeface="Times New Roman" pitchFamily="18" charset="0"/>
              </a:rPr>
              <a:t> </a:t>
            </a:r>
            <a:r>
              <a:rPr lang="en-US" altLang="en-US" sz="3600" dirty="0" err="1">
                <a:solidFill>
                  <a:srgbClr val="FF0000"/>
                </a:solidFill>
                <a:latin typeface="Times New Roman" pitchFamily="18" charset="0"/>
                <a:cs typeface="Times New Roman" pitchFamily="18" charset="0"/>
              </a:rPr>
              <a:t>chơi</a:t>
            </a:r>
            <a:r>
              <a:rPr lang="en-US" altLang="en-US" sz="3600" dirty="0">
                <a:solidFill>
                  <a:srgbClr val="FF0000"/>
                </a:solidFill>
                <a:latin typeface="Times New Roman" pitchFamily="18" charset="0"/>
                <a:cs typeface="Times New Roman" pitchFamily="18" charset="0"/>
              </a:rPr>
              <a:t>:</a:t>
            </a:r>
          </a:p>
          <a:p>
            <a:pPr eaLnBrk="1" hangingPunct="1"/>
            <a:r>
              <a:rPr lang="en-US" altLang="en-US" sz="3600" b="0" dirty="0">
                <a:latin typeface="Times New Roman" pitchFamily="18" charset="0"/>
                <a:cs typeface="Times New Roman" pitchFamily="18" charset="0"/>
              </a:rPr>
              <a:t>- </a:t>
            </a:r>
            <a:r>
              <a:rPr lang="en-US" altLang="en-US" sz="3600" b="0" dirty="0" err="1" smtClean="0">
                <a:latin typeface="Times New Roman" pitchFamily="18" charset="0"/>
                <a:cs typeface="Times New Roman" pitchFamily="18" charset="0"/>
              </a:rPr>
              <a:t>Trả</a:t>
            </a:r>
            <a:r>
              <a:rPr lang="en-US" altLang="en-US" sz="3600" b="0" dirty="0" smtClean="0">
                <a:latin typeface="Times New Roman" pitchFamily="18" charset="0"/>
                <a:cs typeface="Times New Roman" pitchFamily="18" charset="0"/>
              </a:rPr>
              <a:t> </a:t>
            </a:r>
            <a:r>
              <a:rPr lang="en-US" altLang="en-US" sz="3600" b="0" dirty="0" err="1" smtClean="0">
                <a:latin typeface="Times New Roman" pitchFamily="18" charset="0"/>
                <a:cs typeface="Times New Roman" pitchFamily="18" charset="0"/>
              </a:rPr>
              <a:t>lời</a:t>
            </a:r>
            <a:r>
              <a:rPr lang="en-US" altLang="en-US" sz="3600" b="0" dirty="0" smtClean="0">
                <a:latin typeface="Times New Roman" pitchFamily="18" charset="0"/>
                <a:cs typeface="Times New Roman" pitchFamily="18" charset="0"/>
              </a:rPr>
              <a:t> </a:t>
            </a:r>
            <a:r>
              <a:rPr lang="en-US" altLang="en-US" sz="3600" b="0" dirty="0" err="1" smtClean="0">
                <a:latin typeface="Times New Roman" pitchFamily="18" charset="0"/>
                <a:cs typeface="Times New Roman" pitchFamily="18" charset="0"/>
              </a:rPr>
              <a:t>các</a:t>
            </a:r>
            <a:r>
              <a:rPr lang="en-US" altLang="en-US" sz="3600" b="0" dirty="0" smtClean="0">
                <a:latin typeface="Times New Roman" pitchFamily="18" charset="0"/>
                <a:cs typeface="Times New Roman" pitchFamily="18" charset="0"/>
              </a:rPr>
              <a:t> </a:t>
            </a:r>
            <a:r>
              <a:rPr lang="en-US" altLang="en-US" sz="3600" b="0" dirty="0" err="1" smtClean="0">
                <a:latin typeface="Times New Roman" pitchFamily="18" charset="0"/>
                <a:cs typeface="Times New Roman" pitchFamily="18" charset="0"/>
              </a:rPr>
              <a:t>câu</a:t>
            </a:r>
            <a:r>
              <a:rPr lang="en-US" altLang="en-US" sz="3600" b="0" dirty="0" smtClean="0">
                <a:latin typeface="Times New Roman" pitchFamily="18" charset="0"/>
                <a:cs typeface="Times New Roman" pitchFamily="18" charset="0"/>
              </a:rPr>
              <a:t> </a:t>
            </a:r>
            <a:r>
              <a:rPr lang="en-US" altLang="en-US" sz="3600" b="0" dirty="0" err="1" smtClean="0">
                <a:latin typeface="Times New Roman" pitchFamily="18" charset="0"/>
                <a:cs typeface="Times New Roman" pitchFamily="18" charset="0"/>
              </a:rPr>
              <a:t>hỏi</a:t>
            </a:r>
            <a:r>
              <a:rPr lang="en-US" altLang="en-US" sz="3600" b="0" dirty="0" smtClean="0">
                <a:latin typeface="Times New Roman" pitchFamily="18" charset="0"/>
                <a:cs typeface="Times New Roman" pitchFamily="18" charset="0"/>
              </a:rPr>
              <a:t> </a:t>
            </a:r>
            <a:r>
              <a:rPr lang="en-US" altLang="en-US" sz="3600" b="0" dirty="0" err="1" smtClean="0">
                <a:latin typeface="Times New Roman" pitchFamily="18" charset="0"/>
                <a:cs typeface="Times New Roman" pitchFamily="18" charset="0"/>
              </a:rPr>
              <a:t>trắc</a:t>
            </a:r>
            <a:r>
              <a:rPr lang="en-US" altLang="en-US" sz="3600" b="0" dirty="0" smtClean="0">
                <a:latin typeface="Times New Roman" pitchFamily="18" charset="0"/>
                <a:cs typeface="Times New Roman" pitchFamily="18" charset="0"/>
              </a:rPr>
              <a:t> </a:t>
            </a:r>
            <a:r>
              <a:rPr lang="en-US" altLang="en-US" sz="3600" b="0" dirty="0" err="1" smtClean="0">
                <a:latin typeface="Times New Roman" pitchFamily="18" charset="0"/>
                <a:cs typeface="Times New Roman" pitchFamily="18" charset="0"/>
              </a:rPr>
              <a:t>nghiệm</a:t>
            </a:r>
            <a:r>
              <a:rPr lang="en-US" altLang="en-US" sz="3600" b="0" dirty="0" smtClean="0">
                <a:latin typeface="Times New Roman" pitchFamily="18" charset="0"/>
                <a:cs typeface="Times New Roman" pitchFamily="18" charset="0"/>
              </a:rPr>
              <a:t> </a:t>
            </a:r>
            <a:r>
              <a:rPr lang="en-US" altLang="en-US" sz="3600" b="0" dirty="0" err="1" smtClean="0">
                <a:latin typeface="Times New Roman" pitchFamily="18" charset="0"/>
                <a:cs typeface="Times New Roman" pitchFamily="18" charset="0"/>
              </a:rPr>
              <a:t>tìm</a:t>
            </a:r>
            <a:r>
              <a:rPr lang="en-US" altLang="en-US" sz="3600" b="0" dirty="0" smtClean="0">
                <a:latin typeface="Times New Roman" pitchFamily="18" charset="0"/>
                <a:cs typeface="Times New Roman" pitchFamily="18" charset="0"/>
              </a:rPr>
              <a:t> </a:t>
            </a:r>
            <a:r>
              <a:rPr lang="en-US" altLang="en-US" sz="3600" b="0" dirty="0" err="1" smtClean="0">
                <a:latin typeface="Times New Roman" pitchFamily="18" charset="0"/>
                <a:cs typeface="Times New Roman" pitchFamily="18" charset="0"/>
              </a:rPr>
              <a:t>ra</a:t>
            </a:r>
            <a:r>
              <a:rPr lang="en-US" altLang="en-US" sz="3600" b="0" dirty="0" smtClean="0">
                <a:latin typeface="Times New Roman" pitchFamily="18" charset="0"/>
                <a:cs typeface="Times New Roman" pitchFamily="18" charset="0"/>
              </a:rPr>
              <a:t> </a:t>
            </a:r>
            <a:r>
              <a:rPr lang="en-US" altLang="en-US" sz="3600" b="0" dirty="0" err="1" smtClean="0">
                <a:latin typeface="Times New Roman" pitchFamily="18" charset="0"/>
                <a:cs typeface="Times New Roman" pitchFamily="18" charset="0"/>
              </a:rPr>
              <a:t>đặc</a:t>
            </a:r>
            <a:r>
              <a:rPr lang="en-US" altLang="en-US" sz="3600" b="0" dirty="0" smtClean="0">
                <a:latin typeface="Times New Roman" pitchFamily="18" charset="0"/>
                <a:cs typeface="Times New Roman" pitchFamily="18" charset="0"/>
              </a:rPr>
              <a:t> </a:t>
            </a:r>
            <a:r>
              <a:rPr lang="en-US" altLang="en-US" sz="3600" b="0" dirty="0" err="1" smtClean="0">
                <a:latin typeface="Times New Roman" pitchFamily="18" charset="0"/>
                <a:cs typeface="Times New Roman" pitchFamily="18" charset="0"/>
              </a:rPr>
              <a:t>điểm</a:t>
            </a:r>
            <a:r>
              <a:rPr lang="en-US" altLang="en-US" sz="3600" b="0" dirty="0" smtClean="0">
                <a:latin typeface="Times New Roman" pitchFamily="18" charset="0"/>
                <a:cs typeface="Times New Roman" pitchFamily="18" charset="0"/>
              </a:rPr>
              <a:t> </a:t>
            </a:r>
            <a:r>
              <a:rPr lang="en-US" altLang="en-US" sz="3600" b="0" dirty="0" err="1" smtClean="0">
                <a:latin typeface="Times New Roman" pitchFamily="18" charset="0"/>
                <a:cs typeface="Times New Roman" pitchFamily="18" charset="0"/>
              </a:rPr>
              <a:t>của</a:t>
            </a:r>
            <a:r>
              <a:rPr lang="en-US" altLang="en-US" sz="3600" b="0" dirty="0" smtClean="0">
                <a:latin typeface="Times New Roman" pitchFamily="18" charset="0"/>
                <a:cs typeface="Times New Roman" pitchFamily="18" charset="0"/>
              </a:rPr>
              <a:t> </a:t>
            </a:r>
            <a:r>
              <a:rPr lang="en-US" altLang="en-US" sz="3600" b="0" dirty="0" err="1" smtClean="0">
                <a:latin typeface="Times New Roman" pitchFamily="18" charset="0"/>
                <a:cs typeface="Times New Roman" pitchFamily="18" charset="0"/>
              </a:rPr>
              <a:t>virut</a:t>
            </a:r>
            <a:r>
              <a:rPr lang="en-US" altLang="en-US" sz="3600" b="0" dirty="0" smtClean="0">
                <a:latin typeface="Times New Roman" pitchFamily="18" charset="0"/>
                <a:cs typeface="Times New Roman" pitchFamily="18" charset="0"/>
              </a:rPr>
              <a:t>.</a:t>
            </a:r>
            <a:endParaRPr lang="en-US" altLang="en-US" sz="3600" b="0" dirty="0">
              <a:solidFill>
                <a:srgbClr val="FF0000"/>
              </a:solidFill>
              <a:latin typeface="Times New Roman" pitchFamily="18" charset="0"/>
              <a:cs typeface="Times New Roman" pitchFamily="18" charset="0"/>
            </a:endParaRPr>
          </a:p>
          <a:p>
            <a:pPr eaLnBrk="1" hangingPunct="1"/>
            <a:r>
              <a:rPr lang="en-US" altLang="en-US" sz="3600" b="0" dirty="0">
                <a:latin typeface="Times New Roman" pitchFamily="18" charset="0"/>
                <a:cs typeface="Times New Roman" pitchFamily="18" charset="0"/>
              </a:rPr>
              <a:t>- </a:t>
            </a:r>
            <a:r>
              <a:rPr lang="en-US" altLang="en-US" sz="3600" b="0" dirty="0" err="1" smtClean="0">
                <a:latin typeface="Times New Roman" pitchFamily="18" charset="0"/>
                <a:cs typeface="Times New Roman" pitchFamily="18" charset="0"/>
              </a:rPr>
              <a:t>Có</a:t>
            </a:r>
            <a:r>
              <a:rPr lang="en-US" altLang="en-US" sz="3600" b="0" dirty="0" smtClean="0">
                <a:latin typeface="Times New Roman" pitchFamily="18" charset="0"/>
                <a:cs typeface="Times New Roman" pitchFamily="18" charset="0"/>
              </a:rPr>
              <a:t> </a:t>
            </a:r>
            <a:r>
              <a:rPr lang="en-US" altLang="en-US" sz="3600" b="0" dirty="0" err="1">
                <a:latin typeface="Times New Roman" pitchFamily="18" charset="0"/>
                <a:cs typeface="Times New Roman" pitchFamily="18" charset="0"/>
              </a:rPr>
              <a:t>t</a:t>
            </a:r>
            <a:r>
              <a:rPr lang="en-US" altLang="en-US" sz="3600" b="0" dirty="0" err="1" smtClean="0">
                <a:latin typeface="Times New Roman" pitchFamily="18" charset="0"/>
                <a:cs typeface="Times New Roman" pitchFamily="18" charset="0"/>
              </a:rPr>
              <a:t>ín</a:t>
            </a:r>
            <a:r>
              <a:rPr lang="en-US" altLang="en-US" sz="3600" b="0" dirty="0" smtClean="0">
                <a:latin typeface="Times New Roman" pitchFamily="18" charset="0"/>
                <a:cs typeface="Times New Roman" pitchFamily="18" charset="0"/>
              </a:rPr>
              <a:t> </a:t>
            </a:r>
            <a:r>
              <a:rPr lang="en-US" altLang="en-US" sz="3600" b="0" dirty="0" err="1" smtClean="0">
                <a:latin typeface="Times New Roman" pitchFamily="18" charset="0"/>
                <a:cs typeface="Times New Roman" pitchFamily="18" charset="0"/>
              </a:rPr>
              <a:t>hiệu</a:t>
            </a:r>
            <a:r>
              <a:rPr lang="en-US" altLang="en-US" sz="3600" b="0" dirty="0" smtClean="0">
                <a:latin typeface="Times New Roman" pitchFamily="18" charset="0"/>
                <a:cs typeface="Times New Roman" pitchFamily="18" charset="0"/>
              </a:rPr>
              <a:t> </a:t>
            </a:r>
            <a:r>
              <a:rPr lang="en-US" altLang="en-US" sz="3600" b="0" dirty="0" err="1" smtClean="0">
                <a:latin typeface="Times New Roman" pitchFamily="18" charset="0"/>
                <a:cs typeface="Times New Roman" pitchFamily="18" charset="0"/>
              </a:rPr>
              <a:t>trả</a:t>
            </a:r>
            <a:r>
              <a:rPr lang="en-US" altLang="en-US" sz="3600" b="0" dirty="0" smtClean="0">
                <a:latin typeface="Times New Roman" pitchFamily="18" charset="0"/>
                <a:cs typeface="Times New Roman" pitchFamily="18" charset="0"/>
              </a:rPr>
              <a:t> </a:t>
            </a:r>
            <a:r>
              <a:rPr lang="en-US" altLang="en-US" sz="3600" b="0" dirty="0" err="1" smtClean="0">
                <a:latin typeface="Times New Roman" pitchFamily="18" charset="0"/>
                <a:cs typeface="Times New Roman" pitchFamily="18" charset="0"/>
              </a:rPr>
              <a:t>lời</a:t>
            </a:r>
            <a:r>
              <a:rPr lang="en-US" altLang="en-US" sz="3600" b="0" dirty="0" smtClean="0">
                <a:latin typeface="Times New Roman" pitchFamily="18" charset="0"/>
                <a:cs typeface="Times New Roman" pitchFamily="18" charset="0"/>
              </a:rPr>
              <a:t> </a:t>
            </a:r>
            <a:r>
              <a:rPr lang="en-US" altLang="en-US" sz="3600" b="0" dirty="0" err="1" smtClean="0">
                <a:latin typeface="Times New Roman" pitchFamily="18" charset="0"/>
                <a:cs typeface="Times New Roman" pitchFamily="18" charset="0"/>
              </a:rPr>
              <a:t>bằng</a:t>
            </a:r>
            <a:r>
              <a:rPr lang="en-US" altLang="en-US" sz="3600" b="0" dirty="0" smtClean="0">
                <a:latin typeface="Times New Roman" pitchFamily="18" charset="0"/>
                <a:cs typeface="Times New Roman" pitchFamily="18" charset="0"/>
              </a:rPr>
              <a:t> </a:t>
            </a:r>
            <a:r>
              <a:rPr lang="en-US" altLang="en-US" sz="3600" b="0" dirty="0" err="1" smtClean="0">
                <a:latin typeface="Times New Roman" pitchFamily="18" charset="0"/>
                <a:cs typeface="Times New Roman" pitchFamily="18" charset="0"/>
              </a:rPr>
              <a:t>cách</a:t>
            </a:r>
            <a:r>
              <a:rPr lang="en-US" altLang="en-US" sz="3600" b="0" dirty="0" smtClean="0">
                <a:latin typeface="Times New Roman" pitchFamily="18" charset="0"/>
                <a:cs typeface="Times New Roman" pitchFamily="18" charset="0"/>
              </a:rPr>
              <a:t> </a:t>
            </a:r>
            <a:r>
              <a:rPr lang="en-US" altLang="en-US" sz="3600" b="0" dirty="0" err="1" smtClean="0">
                <a:latin typeface="Times New Roman" pitchFamily="18" charset="0"/>
                <a:cs typeface="Times New Roman" pitchFamily="18" charset="0"/>
              </a:rPr>
              <a:t>dơ</a:t>
            </a:r>
            <a:r>
              <a:rPr lang="en-US" altLang="en-US" sz="3600" b="0" dirty="0" smtClean="0">
                <a:latin typeface="Times New Roman" pitchFamily="18" charset="0"/>
                <a:cs typeface="Times New Roman" pitchFamily="18" charset="0"/>
              </a:rPr>
              <a:t> </a:t>
            </a:r>
            <a:r>
              <a:rPr lang="en-US" altLang="en-US" sz="3600" b="0" dirty="0" err="1" smtClean="0">
                <a:latin typeface="Times New Roman" pitchFamily="18" charset="0"/>
                <a:cs typeface="Times New Roman" pitchFamily="18" charset="0"/>
              </a:rPr>
              <a:t>tay</a:t>
            </a:r>
            <a:r>
              <a:rPr lang="en-US" altLang="en-US" sz="3600" b="0" dirty="0" smtClean="0">
                <a:latin typeface="Times New Roman" pitchFamily="18" charset="0"/>
                <a:cs typeface="Times New Roman" pitchFamily="18" charset="0"/>
              </a:rPr>
              <a:t> </a:t>
            </a:r>
            <a:r>
              <a:rPr lang="en-US" altLang="en-US" sz="3600" b="0" dirty="0" err="1" smtClean="0">
                <a:latin typeface="Times New Roman" pitchFamily="18" charset="0"/>
                <a:cs typeface="Times New Roman" pitchFamily="18" charset="0"/>
              </a:rPr>
              <a:t>sau</a:t>
            </a:r>
            <a:r>
              <a:rPr lang="en-US" altLang="en-US" sz="3600" b="0" dirty="0" smtClean="0">
                <a:latin typeface="Times New Roman" pitchFamily="18" charset="0"/>
                <a:cs typeface="Times New Roman" pitchFamily="18" charset="0"/>
              </a:rPr>
              <a:t> </a:t>
            </a:r>
            <a:r>
              <a:rPr lang="en-US" altLang="en-US" sz="3600" b="0" dirty="0" err="1" smtClean="0">
                <a:latin typeface="Times New Roman" pitchFamily="18" charset="0"/>
                <a:cs typeface="Times New Roman" pitchFamily="18" charset="0"/>
              </a:rPr>
              <a:t>khi</a:t>
            </a:r>
            <a:r>
              <a:rPr lang="en-US" altLang="en-US" sz="3600" b="0" dirty="0" smtClean="0">
                <a:latin typeface="Times New Roman" pitchFamily="18" charset="0"/>
                <a:cs typeface="Times New Roman" pitchFamily="18" charset="0"/>
              </a:rPr>
              <a:t> </a:t>
            </a:r>
            <a:r>
              <a:rPr lang="en-US" altLang="en-US" sz="3600" b="0" dirty="0" err="1" smtClean="0">
                <a:latin typeface="Times New Roman" pitchFamily="18" charset="0"/>
                <a:cs typeface="Times New Roman" pitchFamily="18" charset="0"/>
              </a:rPr>
              <a:t>đọc</a:t>
            </a:r>
            <a:r>
              <a:rPr lang="en-US" altLang="en-US" sz="3600" b="0" dirty="0" smtClean="0">
                <a:latin typeface="Times New Roman" pitchFamily="18" charset="0"/>
                <a:cs typeface="Times New Roman" pitchFamily="18" charset="0"/>
              </a:rPr>
              <a:t> </a:t>
            </a:r>
            <a:r>
              <a:rPr lang="en-US" altLang="en-US" sz="3600" b="0" dirty="0" err="1" smtClean="0">
                <a:latin typeface="Times New Roman" pitchFamily="18" charset="0"/>
                <a:cs typeface="Times New Roman" pitchFamily="18" charset="0"/>
              </a:rPr>
              <a:t>xong</a:t>
            </a:r>
            <a:r>
              <a:rPr lang="en-US" altLang="en-US" sz="3600" b="0" dirty="0" smtClean="0">
                <a:latin typeface="Times New Roman" pitchFamily="18" charset="0"/>
                <a:cs typeface="Times New Roman" pitchFamily="18" charset="0"/>
              </a:rPr>
              <a:t> </a:t>
            </a:r>
            <a:r>
              <a:rPr lang="en-US" altLang="en-US" sz="3600" b="0" dirty="0" err="1" smtClean="0">
                <a:latin typeface="Times New Roman" pitchFamily="18" charset="0"/>
                <a:cs typeface="Times New Roman" pitchFamily="18" charset="0"/>
              </a:rPr>
              <a:t>câu</a:t>
            </a:r>
            <a:r>
              <a:rPr lang="en-US" altLang="en-US" sz="3600" b="0" dirty="0" smtClean="0">
                <a:latin typeface="Times New Roman" pitchFamily="18" charset="0"/>
                <a:cs typeface="Times New Roman" pitchFamily="18" charset="0"/>
              </a:rPr>
              <a:t> </a:t>
            </a:r>
            <a:r>
              <a:rPr lang="en-US" altLang="en-US" sz="3600" b="0" dirty="0" err="1" smtClean="0">
                <a:latin typeface="Times New Roman" pitchFamily="18" charset="0"/>
                <a:cs typeface="Times New Roman" pitchFamily="18" charset="0"/>
              </a:rPr>
              <a:t>hỏi</a:t>
            </a:r>
            <a:r>
              <a:rPr lang="en-US" altLang="en-US" sz="3600" b="0" dirty="0" smtClean="0">
                <a:latin typeface="Times New Roman" pitchFamily="18" charset="0"/>
                <a:cs typeface="Times New Roman" pitchFamily="18" charset="0"/>
              </a:rPr>
              <a:t>. </a:t>
            </a:r>
            <a:endParaRPr lang="en-US" altLang="en-US" sz="3600" b="0" dirty="0">
              <a:latin typeface="Times New Roman" pitchFamily="18" charset="0"/>
              <a:cs typeface="Times New Roman" pitchFamily="18" charset="0"/>
            </a:endParaRPr>
          </a:p>
          <a:p>
            <a:pPr eaLnBrk="1" hangingPunct="1"/>
            <a:r>
              <a:rPr lang="en-US" altLang="en-US" sz="3600" b="0" dirty="0">
                <a:latin typeface="Times New Roman" pitchFamily="18" charset="0"/>
                <a:cs typeface="Times New Roman" pitchFamily="18" charset="0"/>
              </a:rPr>
              <a:t>- </a:t>
            </a:r>
            <a:r>
              <a:rPr lang="en-US" altLang="en-US" sz="3600" b="0" dirty="0" err="1" smtClean="0">
                <a:latin typeface="Times New Roman" pitchFamily="18" charset="0"/>
                <a:cs typeface="Times New Roman" pitchFamily="18" charset="0"/>
              </a:rPr>
              <a:t>Mỗi</a:t>
            </a:r>
            <a:r>
              <a:rPr lang="en-US" altLang="en-US" sz="3600" b="0" dirty="0" smtClean="0">
                <a:latin typeface="Times New Roman" pitchFamily="18" charset="0"/>
                <a:cs typeface="Times New Roman" pitchFamily="18" charset="0"/>
              </a:rPr>
              <a:t> </a:t>
            </a:r>
            <a:r>
              <a:rPr lang="en-US" altLang="en-US" sz="3600" b="0" dirty="0" err="1" smtClean="0">
                <a:latin typeface="Times New Roman" pitchFamily="18" charset="0"/>
                <a:cs typeface="Times New Roman" pitchFamily="18" charset="0"/>
              </a:rPr>
              <a:t>câu</a:t>
            </a:r>
            <a:r>
              <a:rPr lang="en-US" altLang="en-US" sz="3600" b="0" dirty="0" smtClean="0">
                <a:latin typeface="Times New Roman" pitchFamily="18" charset="0"/>
                <a:cs typeface="Times New Roman" pitchFamily="18" charset="0"/>
              </a:rPr>
              <a:t> </a:t>
            </a:r>
            <a:r>
              <a:rPr lang="en-US" altLang="en-US" sz="3600" b="0" dirty="0" err="1" smtClean="0">
                <a:latin typeface="Times New Roman" pitchFamily="18" charset="0"/>
                <a:cs typeface="Times New Roman" pitchFamily="18" charset="0"/>
              </a:rPr>
              <a:t>trả</a:t>
            </a:r>
            <a:r>
              <a:rPr lang="en-US" altLang="en-US" sz="3600" b="0" dirty="0" smtClean="0">
                <a:latin typeface="Times New Roman" pitchFamily="18" charset="0"/>
                <a:cs typeface="Times New Roman" pitchFamily="18" charset="0"/>
              </a:rPr>
              <a:t> </a:t>
            </a:r>
            <a:r>
              <a:rPr lang="en-US" altLang="en-US" sz="3600" b="0" dirty="0" err="1" smtClean="0">
                <a:latin typeface="Times New Roman" pitchFamily="18" charset="0"/>
                <a:cs typeface="Times New Roman" pitchFamily="18" charset="0"/>
              </a:rPr>
              <a:t>lời</a:t>
            </a:r>
            <a:r>
              <a:rPr lang="en-US" altLang="en-US" sz="3600" b="0" dirty="0" smtClean="0">
                <a:latin typeface="Times New Roman" pitchFamily="18" charset="0"/>
                <a:cs typeface="Times New Roman" pitchFamily="18" charset="0"/>
              </a:rPr>
              <a:t> </a:t>
            </a:r>
            <a:r>
              <a:rPr lang="en-US" altLang="en-US" sz="3600" b="0" dirty="0" err="1" smtClean="0">
                <a:latin typeface="Times New Roman" pitchFamily="18" charset="0"/>
                <a:cs typeface="Times New Roman" pitchFamily="18" charset="0"/>
              </a:rPr>
              <a:t>đúng</a:t>
            </a:r>
            <a:r>
              <a:rPr lang="en-US" altLang="en-US" sz="3600" b="0" dirty="0" smtClean="0">
                <a:latin typeface="Times New Roman" pitchFamily="18" charset="0"/>
                <a:cs typeface="Times New Roman" pitchFamily="18" charset="0"/>
              </a:rPr>
              <a:t> </a:t>
            </a:r>
            <a:r>
              <a:rPr lang="en-US" altLang="en-US" sz="3600" b="0" dirty="0" err="1" smtClean="0">
                <a:latin typeface="Times New Roman" pitchFamily="18" charset="0"/>
                <a:cs typeface="Times New Roman" pitchFamily="18" charset="0"/>
              </a:rPr>
              <a:t>được</a:t>
            </a:r>
            <a:r>
              <a:rPr lang="en-US" altLang="en-US" sz="3600" b="0" dirty="0">
                <a:latin typeface="Times New Roman" pitchFamily="18" charset="0"/>
                <a:cs typeface="Times New Roman" pitchFamily="18" charset="0"/>
              </a:rPr>
              <a:t> </a:t>
            </a:r>
            <a:r>
              <a:rPr lang="en-US" altLang="en-US" sz="3600" b="0" dirty="0" smtClean="0">
                <a:latin typeface="Times New Roman" pitchFamily="18" charset="0"/>
                <a:cs typeface="Times New Roman" pitchFamily="18" charset="0"/>
              </a:rPr>
              <a:t>1 </a:t>
            </a:r>
            <a:r>
              <a:rPr lang="en-US" altLang="en-US" sz="3600" b="0" dirty="0" err="1" smtClean="0">
                <a:latin typeface="Times New Roman" pitchFamily="18" charset="0"/>
                <a:cs typeface="Times New Roman" pitchFamily="18" charset="0"/>
              </a:rPr>
              <a:t>điểm</a:t>
            </a:r>
            <a:r>
              <a:rPr lang="en-US" altLang="en-US" sz="3600" b="0" dirty="0" smtClean="0">
                <a:latin typeface="Times New Roman" pitchFamily="18" charset="0"/>
                <a:cs typeface="Times New Roman" pitchFamily="18" charset="0"/>
              </a:rPr>
              <a:t> </a:t>
            </a:r>
            <a:r>
              <a:rPr lang="en-US" altLang="en-US" sz="3600" b="0" dirty="0" err="1" smtClean="0">
                <a:latin typeface="Times New Roman" pitchFamily="18" charset="0"/>
                <a:cs typeface="Times New Roman" pitchFamily="18" charset="0"/>
              </a:rPr>
              <a:t>cộng</a:t>
            </a:r>
            <a:r>
              <a:rPr lang="en-US" altLang="en-US" sz="3600" b="0" dirty="0" smtClean="0">
                <a:latin typeface="Times New Roman" pitchFamily="18" charset="0"/>
                <a:cs typeface="Times New Roman" pitchFamily="18" charset="0"/>
              </a:rPr>
              <a:t>. </a:t>
            </a:r>
            <a:endParaRPr lang="en-US" altLang="en-US" sz="3600" b="0" dirty="0">
              <a:latin typeface="Times New Roman" pitchFamily="18" charset="0"/>
              <a:cs typeface="Times New Roman" pitchFamily="18" charset="0"/>
            </a:endParaRPr>
          </a:p>
          <a:p>
            <a:r>
              <a:rPr lang="en-US" altLang="en-US" sz="3600" b="0" dirty="0">
                <a:latin typeface="Times New Roman" pitchFamily="18" charset="0"/>
                <a:cs typeface="Times New Roman" pitchFamily="18" charset="0"/>
              </a:rPr>
              <a:t>- </a:t>
            </a:r>
            <a:r>
              <a:rPr lang="en-US" altLang="en-US" sz="3600" b="0" dirty="0" err="1">
                <a:latin typeface="Times New Roman" pitchFamily="18" charset="0"/>
                <a:cs typeface="Times New Roman" pitchFamily="18" charset="0"/>
              </a:rPr>
              <a:t>Mỗi</a:t>
            </a:r>
            <a:r>
              <a:rPr lang="en-US" altLang="en-US" sz="3600" b="0" dirty="0">
                <a:latin typeface="Times New Roman" pitchFamily="18" charset="0"/>
                <a:cs typeface="Times New Roman" pitchFamily="18" charset="0"/>
              </a:rPr>
              <a:t> </a:t>
            </a:r>
            <a:r>
              <a:rPr lang="en-US" altLang="en-US" sz="3600" b="0" dirty="0" err="1" smtClean="0">
                <a:latin typeface="Times New Roman" pitchFamily="18" charset="0"/>
                <a:cs typeface="Times New Roman" pitchFamily="18" charset="0"/>
              </a:rPr>
              <a:t>câu</a:t>
            </a:r>
            <a:r>
              <a:rPr lang="en-US" altLang="en-US" sz="3600" b="0" dirty="0" smtClean="0">
                <a:latin typeface="Times New Roman" pitchFamily="18" charset="0"/>
                <a:cs typeface="Times New Roman" pitchFamily="18" charset="0"/>
              </a:rPr>
              <a:t> </a:t>
            </a:r>
            <a:r>
              <a:rPr lang="en-US" altLang="en-US" sz="3600" b="0" dirty="0" err="1">
                <a:latin typeface="Times New Roman" pitchFamily="18" charset="0"/>
                <a:cs typeface="Times New Roman" pitchFamily="18" charset="0"/>
              </a:rPr>
              <a:t>trả</a:t>
            </a:r>
            <a:r>
              <a:rPr lang="en-US" altLang="en-US" sz="3600" b="0" dirty="0">
                <a:latin typeface="Times New Roman" pitchFamily="18" charset="0"/>
                <a:cs typeface="Times New Roman" pitchFamily="18" charset="0"/>
              </a:rPr>
              <a:t> </a:t>
            </a:r>
            <a:r>
              <a:rPr lang="en-US" altLang="en-US" sz="3600" b="0" dirty="0" err="1">
                <a:latin typeface="Times New Roman" pitchFamily="18" charset="0"/>
                <a:cs typeface="Times New Roman" pitchFamily="18" charset="0"/>
              </a:rPr>
              <a:t>lời</a:t>
            </a:r>
            <a:r>
              <a:rPr lang="en-US" altLang="en-US" sz="3600" b="0" dirty="0">
                <a:latin typeface="Times New Roman" pitchFamily="18" charset="0"/>
                <a:cs typeface="Times New Roman" pitchFamily="18" charset="0"/>
              </a:rPr>
              <a:t> </a:t>
            </a:r>
            <a:r>
              <a:rPr lang="en-US" altLang="en-US" sz="3600" b="0" dirty="0" err="1">
                <a:latin typeface="Times New Roman" pitchFamily="18" charset="0"/>
                <a:cs typeface="Times New Roman" pitchFamily="18" charset="0"/>
              </a:rPr>
              <a:t>sai</a:t>
            </a:r>
            <a:r>
              <a:rPr lang="en-US" altLang="en-US" sz="3600" b="0" dirty="0">
                <a:latin typeface="Times New Roman" pitchFamily="18" charset="0"/>
                <a:cs typeface="Times New Roman" pitchFamily="18" charset="0"/>
              </a:rPr>
              <a:t> </a:t>
            </a:r>
            <a:r>
              <a:rPr lang="en-US" altLang="en-US" sz="3600" b="0" dirty="0" err="1">
                <a:latin typeface="Times New Roman" pitchFamily="18" charset="0"/>
                <a:cs typeface="Times New Roman" pitchFamily="18" charset="0"/>
              </a:rPr>
              <a:t>cơ</a:t>
            </a:r>
            <a:r>
              <a:rPr lang="en-US" altLang="en-US" sz="3600" b="0" dirty="0">
                <a:latin typeface="Times New Roman" pitchFamily="18" charset="0"/>
                <a:cs typeface="Times New Roman" pitchFamily="18" charset="0"/>
              </a:rPr>
              <a:t> </a:t>
            </a:r>
            <a:r>
              <a:rPr lang="en-US" altLang="en-US" sz="3600" b="0" dirty="0" err="1" smtClean="0">
                <a:latin typeface="Times New Roman" pitchFamily="18" charset="0"/>
                <a:cs typeface="Times New Roman" pitchFamily="18" charset="0"/>
              </a:rPr>
              <a:t>hội</a:t>
            </a:r>
            <a:r>
              <a:rPr lang="en-US" altLang="en-US" sz="3600" b="0" dirty="0" smtClean="0">
                <a:latin typeface="Times New Roman" pitchFamily="18" charset="0"/>
                <a:cs typeface="Times New Roman" pitchFamily="18" charset="0"/>
              </a:rPr>
              <a:t> </a:t>
            </a:r>
            <a:r>
              <a:rPr lang="en-US" altLang="en-US" sz="3600" b="0" dirty="0" err="1" smtClean="0">
                <a:latin typeface="Times New Roman" pitchFamily="18" charset="0"/>
                <a:cs typeface="Times New Roman" pitchFamily="18" charset="0"/>
              </a:rPr>
              <a:t>trả</a:t>
            </a:r>
            <a:r>
              <a:rPr lang="en-US" altLang="en-US" sz="3600" b="0" dirty="0" smtClean="0">
                <a:latin typeface="Times New Roman" pitchFamily="18" charset="0"/>
                <a:cs typeface="Times New Roman" pitchFamily="18" charset="0"/>
              </a:rPr>
              <a:t> </a:t>
            </a:r>
            <a:r>
              <a:rPr lang="en-US" altLang="en-US" sz="3600" b="0" dirty="0" err="1" smtClean="0">
                <a:latin typeface="Times New Roman" pitchFamily="18" charset="0"/>
                <a:cs typeface="Times New Roman" pitchFamily="18" charset="0"/>
              </a:rPr>
              <a:t>lời</a:t>
            </a:r>
            <a:r>
              <a:rPr lang="en-US" altLang="en-US" sz="3600" b="0" dirty="0" smtClean="0">
                <a:latin typeface="Times New Roman" pitchFamily="18" charset="0"/>
                <a:cs typeface="Times New Roman" pitchFamily="18" charset="0"/>
              </a:rPr>
              <a:t> </a:t>
            </a:r>
            <a:r>
              <a:rPr lang="en-US" altLang="en-US" sz="3600" b="0" dirty="0" err="1" smtClean="0">
                <a:latin typeface="Times New Roman" pitchFamily="18" charset="0"/>
                <a:cs typeface="Times New Roman" pitchFamily="18" charset="0"/>
              </a:rPr>
              <a:t>thuộc</a:t>
            </a:r>
            <a:r>
              <a:rPr lang="en-US" altLang="en-US" sz="3600" b="0" dirty="0" smtClean="0">
                <a:latin typeface="Times New Roman" pitchFamily="18" charset="0"/>
                <a:cs typeface="Times New Roman" pitchFamily="18" charset="0"/>
              </a:rPr>
              <a:t> </a:t>
            </a:r>
            <a:r>
              <a:rPr lang="en-US" altLang="en-US" sz="3600" b="0" dirty="0" err="1" smtClean="0">
                <a:latin typeface="Times New Roman" pitchFamily="18" charset="0"/>
                <a:cs typeface="Times New Roman" pitchFamily="18" charset="0"/>
              </a:rPr>
              <a:t>về</a:t>
            </a:r>
            <a:r>
              <a:rPr lang="en-US" altLang="en-US" sz="3600" b="0" dirty="0" smtClean="0">
                <a:latin typeface="Times New Roman" pitchFamily="18" charset="0"/>
                <a:cs typeface="Times New Roman" pitchFamily="18" charset="0"/>
              </a:rPr>
              <a:t> </a:t>
            </a:r>
            <a:r>
              <a:rPr lang="en-US" altLang="en-US" sz="3600" b="0" dirty="0" err="1" smtClean="0">
                <a:latin typeface="Times New Roman" pitchFamily="18" charset="0"/>
                <a:cs typeface="Times New Roman" pitchFamily="18" charset="0"/>
              </a:rPr>
              <a:t>bạn</a:t>
            </a:r>
            <a:r>
              <a:rPr lang="en-US" altLang="en-US" sz="3600" b="0" dirty="0" smtClean="0">
                <a:latin typeface="Times New Roman" pitchFamily="18" charset="0"/>
                <a:cs typeface="Times New Roman" pitchFamily="18" charset="0"/>
              </a:rPr>
              <a:t> </a:t>
            </a:r>
            <a:r>
              <a:rPr lang="en-US" altLang="en-US" sz="3600" b="0" dirty="0" err="1" smtClean="0">
                <a:latin typeface="Times New Roman" pitchFamily="18" charset="0"/>
                <a:cs typeface="Times New Roman" pitchFamily="18" charset="0"/>
              </a:rPr>
              <a:t>khác</a:t>
            </a:r>
            <a:r>
              <a:rPr lang="en-US" altLang="en-US" sz="3600" b="0" dirty="0" smtClean="0">
                <a:latin typeface="Times New Roman" pitchFamily="18" charset="0"/>
                <a:cs typeface="Times New Roman" pitchFamily="18" charset="0"/>
              </a:rPr>
              <a:t>.</a:t>
            </a:r>
            <a:endParaRPr lang="en-US" altLang="en-US" sz="3600" b="0" dirty="0">
              <a:latin typeface="Times New Roman" pitchFamily="18" charset="0"/>
              <a:cs typeface="Times New Roman" pitchFamily="18" charset="0"/>
            </a:endParaRPr>
          </a:p>
        </p:txBody>
      </p:sp>
      <p:sp>
        <p:nvSpPr>
          <p:cNvPr id="26633" name="Rectangle 2"/>
          <p:cNvSpPr>
            <a:spLocks noChangeArrowheads="1"/>
          </p:cNvSpPr>
          <p:nvPr/>
        </p:nvSpPr>
        <p:spPr bwMode="auto">
          <a:xfrm>
            <a:off x="-12700" y="5276850"/>
            <a:ext cx="12192000" cy="1295400"/>
          </a:xfrm>
          <a:prstGeom prst="rect">
            <a:avLst/>
          </a:prstGeom>
          <a:solidFill>
            <a:srgbClr val="FFFF00"/>
          </a:solidFill>
          <a:ln w="9525" algn="ctr">
            <a:solidFill>
              <a:schemeClr val="tx1"/>
            </a:solidFill>
            <a:round/>
            <a:headEnd/>
            <a:tailEnd/>
          </a:ln>
        </p:spPr>
        <p:txBody>
          <a:bodyPr/>
          <a:lstStyle/>
          <a:p>
            <a:pPr eaLnBrk="1" hangingPunct="1"/>
            <a:r>
              <a:rPr lang="en-US" altLang="en-US" sz="3600" b="0" dirty="0">
                <a:solidFill>
                  <a:srgbClr val="FF0000"/>
                </a:solidFill>
                <a:latin typeface="Times New Roman" pitchFamily="18" charset="0"/>
                <a:cs typeface="Times New Roman" pitchFamily="18" charset="0"/>
              </a:rPr>
              <a:t>- </a:t>
            </a:r>
            <a:r>
              <a:rPr lang="en-US" altLang="en-US" sz="3600" b="0" dirty="0" err="1">
                <a:solidFill>
                  <a:srgbClr val="FF0000"/>
                </a:solidFill>
                <a:latin typeface="Times New Roman" pitchFamily="18" charset="0"/>
                <a:cs typeface="Times New Roman" pitchFamily="18" charset="0"/>
              </a:rPr>
              <a:t>Lưu</a:t>
            </a:r>
            <a:r>
              <a:rPr lang="en-US" altLang="en-US" sz="3600" b="0" dirty="0">
                <a:solidFill>
                  <a:srgbClr val="FF0000"/>
                </a:solidFill>
                <a:latin typeface="Times New Roman" pitchFamily="18" charset="0"/>
                <a:cs typeface="Times New Roman" pitchFamily="18" charset="0"/>
              </a:rPr>
              <a:t> ý: </a:t>
            </a:r>
            <a:r>
              <a:rPr lang="en-US" altLang="en-US" sz="3600" b="0" dirty="0" err="1">
                <a:solidFill>
                  <a:srgbClr val="000099"/>
                </a:solidFill>
                <a:latin typeface="Times New Roman" pitchFamily="18" charset="0"/>
                <a:cs typeface="Times New Roman" pitchFamily="18" charset="0"/>
              </a:rPr>
              <a:t>Người</a:t>
            </a:r>
            <a:r>
              <a:rPr lang="en-US" altLang="en-US" sz="3600" b="0" dirty="0">
                <a:solidFill>
                  <a:srgbClr val="000099"/>
                </a:solidFill>
                <a:latin typeface="Times New Roman" pitchFamily="18" charset="0"/>
                <a:cs typeface="Times New Roman" pitchFamily="18" charset="0"/>
              </a:rPr>
              <a:t> </a:t>
            </a:r>
            <a:r>
              <a:rPr lang="en-US" altLang="en-US" sz="3600" b="0" dirty="0" err="1" smtClean="0">
                <a:solidFill>
                  <a:srgbClr val="000099"/>
                </a:solidFill>
                <a:latin typeface="Times New Roman" pitchFamily="18" charset="0"/>
                <a:cs typeface="Times New Roman" pitchFamily="18" charset="0"/>
              </a:rPr>
              <a:t>chơi</a:t>
            </a:r>
            <a:r>
              <a:rPr lang="en-US" altLang="en-US" sz="3600" b="0" dirty="0" smtClean="0">
                <a:solidFill>
                  <a:srgbClr val="000099"/>
                </a:solidFill>
                <a:latin typeface="Times New Roman" pitchFamily="18" charset="0"/>
                <a:cs typeface="Times New Roman" pitchFamily="18" charset="0"/>
              </a:rPr>
              <a:t> </a:t>
            </a:r>
            <a:r>
              <a:rPr lang="en-US" altLang="en-US" sz="3600" b="0" dirty="0" err="1" smtClean="0">
                <a:solidFill>
                  <a:srgbClr val="000099"/>
                </a:solidFill>
                <a:latin typeface="Times New Roman" pitchFamily="18" charset="0"/>
                <a:cs typeface="Times New Roman" pitchFamily="18" charset="0"/>
              </a:rPr>
              <a:t>có</a:t>
            </a:r>
            <a:r>
              <a:rPr lang="en-US" altLang="en-US" sz="3600" b="0" dirty="0" smtClean="0">
                <a:solidFill>
                  <a:srgbClr val="000099"/>
                </a:solidFill>
                <a:latin typeface="Times New Roman" pitchFamily="18" charset="0"/>
                <a:cs typeface="Times New Roman" pitchFamily="18" charset="0"/>
              </a:rPr>
              <a:t> </a:t>
            </a:r>
            <a:r>
              <a:rPr lang="en-US" altLang="en-US" sz="3600" b="0" dirty="0" err="1" smtClean="0">
                <a:solidFill>
                  <a:srgbClr val="000099"/>
                </a:solidFill>
                <a:latin typeface="Times New Roman" pitchFamily="18" charset="0"/>
                <a:cs typeface="Times New Roman" pitchFamily="18" charset="0"/>
              </a:rPr>
              <a:t>tín</a:t>
            </a:r>
            <a:r>
              <a:rPr lang="en-US" altLang="en-US" sz="3600" b="0" dirty="0" smtClean="0">
                <a:solidFill>
                  <a:srgbClr val="000099"/>
                </a:solidFill>
                <a:latin typeface="Times New Roman" pitchFamily="18" charset="0"/>
                <a:cs typeface="Times New Roman" pitchFamily="18" charset="0"/>
              </a:rPr>
              <a:t> </a:t>
            </a:r>
            <a:r>
              <a:rPr lang="en-US" altLang="en-US" sz="3600" b="0" dirty="0" err="1" smtClean="0">
                <a:solidFill>
                  <a:srgbClr val="000099"/>
                </a:solidFill>
                <a:latin typeface="Times New Roman" pitchFamily="18" charset="0"/>
                <a:cs typeface="Times New Roman" pitchFamily="18" charset="0"/>
              </a:rPr>
              <a:t>hiệu</a:t>
            </a:r>
            <a:r>
              <a:rPr lang="en-US" altLang="en-US" sz="3600" b="0" dirty="0" smtClean="0">
                <a:solidFill>
                  <a:srgbClr val="000099"/>
                </a:solidFill>
                <a:latin typeface="Times New Roman" pitchFamily="18" charset="0"/>
                <a:cs typeface="Times New Roman" pitchFamily="18" charset="0"/>
              </a:rPr>
              <a:t> </a:t>
            </a:r>
            <a:r>
              <a:rPr lang="en-US" altLang="en-US" sz="3600" b="0" dirty="0" err="1" smtClean="0">
                <a:solidFill>
                  <a:srgbClr val="000099"/>
                </a:solidFill>
                <a:latin typeface="Times New Roman" pitchFamily="18" charset="0"/>
                <a:cs typeface="Times New Roman" pitchFamily="18" charset="0"/>
              </a:rPr>
              <a:t>dơ</a:t>
            </a:r>
            <a:r>
              <a:rPr lang="en-US" altLang="en-US" sz="3600" b="0" dirty="0" smtClean="0">
                <a:solidFill>
                  <a:srgbClr val="000099"/>
                </a:solidFill>
                <a:latin typeface="Times New Roman" pitchFamily="18" charset="0"/>
                <a:cs typeface="Times New Roman" pitchFamily="18" charset="0"/>
              </a:rPr>
              <a:t> </a:t>
            </a:r>
            <a:r>
              <a:rPr lang="en-US" altLang="en-US" sz="3600" b="0" dirty="0" err="1" smtClean="0">
                <a:solidFill>
                  <a:srgbClr val="000099"/>
                </a:solidFill>
                <a:latin typeface="Times New Roman" pitchFamily="18" charset="0"/>
                <a:cs typeface="Times New Roman" pitchFamily="18" charset="0"/>
              </a:rPr>
              <a:t>tay</a:t>
            </a:r>
            <a:r>
              <a:rPr lang="en-US" altLang="en-US" sz="3600" b="0" dirty="0" smtClean="0">
                <a:solidFill>
                  <a:srgbClr val="000099"/>
                </a:solidFill>
                <a:latin typeface="Times New Roman" pitchFamily="18" charset="0"/>
                <a:cs typeface="Times New Roman" pitchFamily="18" charset="0"/>
              </a:rPr>
              <a:t> </a:t>
            </a:r>
            <a:r>
              <a:rPr lang="en-US" altLang="en-US" sz="3600" b="0" dirty="0" err="1" smtClean="0">
                <a:solidFill>
                  <a:srgbClr val="000099"/>
                </a:solidFill>
                <a:latin typeface="Times New Roman" pitchFamily="18" charset="0"/>
                <a:cs typeface="Times New Roman" pitchFamily="18" charset="0"/>
              </a:rPr>
              <a:t>trước</a:t>
            </a:r>
            <a:r>
              <a:rPr lang="en-US" altLang="en-US" sz="3600" b="0" dirty="0" smtClean="0">
                <a:solidFill>
                  <a:srgbClr val="000099"/>
                </a:solidFill>
                <a:latin typeface="Times New Roman" pitchFamily="18" charset="0"/>
                <a:cs typeface="Times New Roman" pitchFamily="18" charset="0"/>
              </a:rPr>
              <a:t> </a:t>
            </a:r>
            <a:r>
              <a:rPr lang="en-US" altLang="en-US" sz="3600" b="0" dirty="0" err="1" smtClean="0">
                <a:solidFill>
                  <a:srgbClr val="000099"/>
                </a:solidFill>
                <a:latin typeface="Times New Roman" pitchFamily="18" charset="0"/>
                <a:cs typeface="Times New Roman" pitchFamily="18" charset="0"/>
              </a:rPr>
              <a:t>khi</a:t>
            </a:r>
            <a:r>
              <a:rPr lang="en-US" altLang="en-US" sz="3600" b="0" dirty="0" smtClean="0">
                <a:solidFill>
                  <a:srgbClr val="000099"/>
                </a:solidFill>
                <a:latin typeface="Times New Roman" pitchFamily="18" charset="0"/>
                <a:cs typeface="Times New Roman" pitchFamily="18" charset="0"/>
              </a:rPr>
              <a:t> </a:t>
            </a:r>
            <a:r>
              <a:rPr lang="en-US" altLang="en-US" sz="3600" b="0" dirty="0" err="1" smtClean="0">
                <a:solidFill>
                  <a:srgbClr val="000099"/>
                </a:solidFill>
                <a:latin typeface="Times New Roman" pitchFamily="18" charset="0"/>
                <a:cs typeface="Times New Roman" pitchFamily="18" charset="0"/>
              </a:rPr>
              <a:t>câu</a:t>
            </a:r>
            <a:r>
              <a:rPr lang="en-US" altLang="en-US" sz="3600" b="0" dirty="0" smtClean="0">
                <a:solidFill>
                  <a:srgbClr val="000099"/>
                </a:solidFill>
                <a:latin typeface="Times New Roman" pitchFamily="18" charset="0"/>
                <a:cs typeface="Times New Roman" pitchFamily="18" charset="0"/>
              </a:rPr>
              <a:t> </a:t>
            </a:r>
            <a:r>
              <a:rPr lang="en-US" altLang="en-US" sz="3600" b="0" dirty="0" err="1" smtClean="0">
                <a:solidFill>
                  <a:srgbClr val="000099"/>
                </a:solidFill>
                <a:latin typeface="Times New Roman" pitchFamily="18" charset="0"/>
                <a:cs typeface="Times New Roman" pitchFamily="18" charset="0"/>
              </a:rPr>
              <a:t>hỏi</a:t>
            </a:r>
            <a:r>
              <a:rPr lang="en-US" altLang="en-US" sz="3600" b="0" dirty="0" smtClean="0">
                <a:solidFill>
                  <a:srgbClr val="000099"/>
                </a:solidFill>
                <a:latin typeface="Times New Roman" pitchFamily="18" charset="0"/>
                <a:cs typeface="Times New Roman" pitchFamily="18" charset="0"/>
              </a:rPr>
              <a:t> </a:t>
            </a:r>
            <a:r>
              <a:rPr lang="en-US" altLang="en-US" sz="3600" b="0" dirty="0" err="1" smtClean="0">
                <a:solidFill>
                  <a:srgbClr val="000099"/>
                </a:solidFill>
                <a:latin typeface="Times New Roman" pitchFamily="18" charset="0"/>
                <a:cs typeface="Times New Roman" pitchFamily="18" charset="0"/>
              </a:rPr>
              <a:t>kết</a:t>
            </a:r>
            <a:r>
              <a:rPr lang="en-US" altLang="en-US" sz="3600" b="0" dirty="0" smtClean="0">
                <a:solidFill>
                  <a:srgbClr val="000099"/>
                </a:solidFill>
                <a:latin typeface="Times New Roman" pitchFamily="18" charset="0"/>
                <a:cs typeface="Times New Roman" pitchFamily="18" charset="0"/>
              </a:rPr>
              <a:t> </a:t>
            </a:r>
            <a:r>
              <a:rPr lang="en-US" altLang="en-US" sz="3600" b="0" dirty="0" err="1" smtClean="0">
                <a:solidFill>
                  <a:srgbClr val="000099"/>
                </a:solidFill>
                <a:latin typeface="Times New Roman" pitchFamily="18" charset="0"/>
                <a:cs typeface="Times New Roman" pitchFamily="18" charset="0"/>
              </a:rPr>
              <a:t>thúc</a:t>
            </a:r>
            <a:r>
              <a:rPr lang="en-US" altLang="en-US" sz="3600" b="0" dirty="0" smtClean="0">
                <a:solidFill>
                  <a:srgbClr val="000099"/>
                </a:solidFill>
                <a:latin typeface="Times New Roman" pitchFamily="18" charset="0"/>
                <a:cs typeface="Times New Roman" pitchFamily="18" charset="0"/>
              </a:rPr>
              <a:t> </a:t>
            </a:r>
            <a:r>
              <a:rPr lang="en-US" altLang="en-US" sz="3600" b="0" dirty="0" err="1">
                <a:solidFill>
                  <a:srgbClr val="000099"/>
                </a:solidFill>
                <a:latin typeface="Times New Roman" pitchFamily="18" charset="0"/>
                <a:cs typeface="Times New Roman" pitchFamily="18" charset="0"/>
              </a:rPr>
              <a:t>sẽ</a:t>
            </a:r>
            <a:r>
              <a:rPr lang="en-US" altLang="en-US" sz="3600" b="0" dirty="0">
                <a:solidFill>
                  <a:srgbClr val="000099"/>
                </a:solidFill>
                <a:latin typeface="Times New Roman" pitchFamily="18" charset="0"/>
                <a:cs typeface="Times New Roman" pitchFamily="18" charset="0"/>
              </a:rPr>
              <a:t> </a:t>
            </a:r>
            <a:r>
              <a:rPr lang="en-US" altLang="en-US" sz="3600" b="0" dirty="0" err="1">
                <a:solidFill>
                  <a:srgbClr val="000099"/>
                </a:solidFill>
                <a:latin typeface="Times New Roman" pitchFamily="18" charset="0"/>
                <a:cs typeface="Times New Roman" pitchFamily="18" charset="0"/>
              </a:rPr>
              <a:t>không</a:t>
            </a:r>
            <a:r>
              <a:rPr lang="en-US" altLang="en-US" sz="3600" b="0" dirty="0">
                <a:solidFill>
                  <a:srgbClr val="000099"/>
                </a:solidFill>
                <a:latin typeface="Times New Roman" pitchFamily="18" charset="0"/>
                <a:cs typeface="Times New Roman" pitchFamily="18" charset="0"/>
              </a:rPr>
              <a:t> </a:t>
            </a:r>
            <a:r>
              <a:rPr lang="en-US" altLang="en-US" sz="3600" b="0" dirty="0" err="1">
                <a:solidFill>
                  <a:srgbClr val="000099"/>
                </a:solidFill>
                <a:latin typeface="Times New Roman" pitchFamily="18" charset="0"/>
                <a:cs typeface="Times New Roman" pitchFamily="18" charset="0"/>
              </a:rPr>
              <a:t>được</a:t>
            </a:r>
            <a:r>
              <a:rPr lang="en-US" altLang="en-US" sz="3600" b="0" dirty="0">
                <a:solidFill>
                  <a:srgbClr val="000099"/>
                </a:solidFill>
                <a:latin typeface="Times New Roman" pitchFamily="18" charset="0"/>
                <a:cs typeface="Times New Roman" pitchFamily="18" charset="0"/>
              </a:rPr>
              <a:t> </a:t>
            </a:r>
            <a:r>
              <a:rPr lang="en-US" altLang="en-US" sz="3600" b="0" dirty="0" err="1">
                <a:solidFill>
                  <a:srgbClr val="000099"/>
                </a:solidFill>
                <a:latin typeface="Times New Roman" pitchFamily="18" charset="0"/>
                <a:cs typeface="Times New Roman" pitchFamily="18" charset="0"/>
              </a:rPr>
              <a:t>tính</a:t>
            </a:r>
            <a:r>
              <a:rPr lang="en-US" altLang="en-US" sz="3600" b="0" dirty="0">
                <a:solidFill>
                  <a:srgbClr val="000099"/>
                </a:solidFill>
                <a:latin typeface="Times New Roman" pitchFamily="18" charset="0"/>
                <a:cs typeface="Times New Roman" pitchFamily="18" charset="0"/>
              </a:rPr>
              <a:t>.</a:t>
            </a:r>
          </a:p>
          <a:p>
            <a:pPr algn="just" eaLnBrk="1" hangingPunct="1">
              <a:lnSpc>
                <a:spcPct val="115000"/>
              </a:lnSpc>
              <a:spcBef>
                <a:spcPct val="35000"/>
              </a:spcBef>
              <a:buFontTx/>
              <a:buChar char="-"/>
            </a:pPr>
            <a:endParaRPr lang="en-US" altLang="en-US" sz="3600" b="0" dirty="0">
              <a:solidFill>
                <a:schemeClr val="tx2"/>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81907" y="5333"/>
            <a:ext cx="1510093" cy="1229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1929384"/>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grpId="0" nodeType="with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1000"/>
                                        <p:tgtEl>
                                          <p:spTgt spid="3075"/>
                                        </p:tgtEl>
                                      </p:cBhvr>
                                    </p:animEffect>
                                    <p:anim calcmode="lin" valueType="num">
                                      <p:cBhvr>
                                        <p:cTn id="8" dur="1000" fill="hold"/>
                                        <p:tgtEl>
                                          <p:spTgt spid="3075"/>
                                        </p:tgtEl>
                                        <p:attrNameLst>
                                          <p:attrName>style.rotation</p:attrName>
                                        </p:attrNameLst>
                                      </p:cBhvr>
                                      <p:tavLst>
                                        <p:tav tm="0">
                                          <p:val>
                                            <p:fltVal val="720"/>
                                          </p:val>
                                        </p:tav>
                                        <p:tav tm="100000">
                                          <p:val>
                                            <p:fltVal val="0"/>
                                          </p:val>
                                        </p:tav>
                                      </p:tavLst>
                                    </p:anim>
                                    <p:anim calcmode="lin" valueType="num">
                                      <p:cBhvr>
                                        <p:cTn id="9" dur="1000" fill="hold"/>
                                        <p:tgtEl>
                                          <p:spTgt spid="3075"/>
                                        </p:tgtEl>
                                        <p:attrNameLst>
                                          <p:attrName>ppt_h</p:attrName>
                                        </p:attrNameLst>
                                      </p:cBhvr>
                                      <p:tavLst>
                                        <p:tav tm="0">
                                          <p:val>
                                            <p:fltVal val="0"/>
                                          </p:val>
                                        </p:tav>
                                        <p:tav tm="100000">
                                          <p:val>
                                            <p:strVal val="#ppt_h"/>
                                          </p:val>
                                        </p:tav>
                                      </p:tavLst>
                                    </p:anim>
                                    <p:anim calcmode="lin" valueType="num">
                                      <p:cBhvr>
                                        <p:cTn id="10" dur="1000" fill="hold"/>
                                        <p:tgtEl>
                                          <p:spTgt spid="3075"/>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5"/>
                                            </p:cond>
                                          </p:stCondLst>
                                          <p:endCondLst>
                                            <p:cond evt="onStopAudio" delay="0">
                                              <p:tgtEl>
                                                <p:sldTgt/>
                                              </p:tgtEl>
                                            </p:cond>
                                          </p:endCondLst>
                                        </p:cTn>
                                        <p:tgtEl>
                                          <p:sndTgt r:embed="rId3" name="VUIDEHOC.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30" y="751046"/>
            <a:ext cx="8410423" cy="3005051"/>
          </a:xfrm>
          <a:prstGeom prst="rect">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i="1" dirty="0" smtClean="0">
                <a:solidFill>
                  <a:srgbClr val="002060"/>
                </a:solidFill>
                <a:latin typeface="Times New Roman" panose="02020603050405020304" pitchFamily="18" charset="0"/>
                <a:cs typeface="Times New Roman" panose="02020603050405020304" pitchFamily="18" charset="0"/>
              </a:rPr>
              <a:t>     </a:t>
            </a:r>
            <a:r>
              <a:rPr lang="vi-VN" sz="2800" b="1" i="1" dirty="0" smtClean="0">
                <a:solidFill>
                  <a:srgbClr val="002060"/>
                </a:solidFill>
                <a:latin typeface="Times New Roman" panose="02020603050405020304" pitchFamily="18" charset="0"/>
                <a:cs typeface="Times New Roman" panose="02020603050405020304" pitchFamily="18" charset="0"/>
              </a:rPr>
              <a:t>Virut </a:t>
            </a:r>
            <a:r>
              <a:rPr lang="vi-VN" sz="2800" b="1" i="1" dirty="0">
                <a:solidFill>
                  <a:srgbClr val="002060"/>
                </a:solidFill>
                <a:latin typeface="Times New Roman" panose="02020603050405020304" pitchFamily="18" charset="0"/>
                <a:cs typeface="Times New Roman" panose="02020603050405020304" pitchFamily="18" charset="0"/>
              </a:rPr>
              <a:t>có hình dạng như thế </a:t>
            </a:r>
            <a:r>
              <a:rPr lang="vi-VN" sz="2800" b="1" i="1" dirty="0" smtClean="0">
                <a:solidFill>
                  <a:srgbClr val="002060"/>
                </a:solidFill>
                <a:latin typeface="Times New Roman" panose="02020603050405020304" pitchFamily="18" charset="0"/>
                <a:cs typeface="Times New Roman" panose="02020603050405020304" pitchFamily="18" charset="0"/>
              </a:rPr>
              <a:t>nào</a:t>
            </a:r>
            <a:r>
              <a:rPr lang="en-US" sz="2800" b="1" i="1" dirty="0" smtClean="0">
                <a:solidFill>
                  <a:srgbClr val="002060"/>
                </a:solidFill>
                <a:latin typeface="Times New Roman" panose="02020603050405020304" pitchFamily="18" charset="0"/>
                <a:cs typeface="Times New Roman" panose="02020603050405020304" pitchFamily="18" charset="0"/>
              </a:rPr>
              <a:t>?</a:t>
            </a:r>
            <a:endParaRPr lang="vi-VN" sz="2800" b="1" i="1" dirty="0">
              <a:solidFill>
                <a:srgbClr val="002060"/>
              </a:solidFill>
              <a:latin typeface="Times New Roman" panose="02020603050405020304" pitchFamily="18" charset="0"/>
              <a:cs typeface="Times New Roman" panose="02020603050405020304" pitchFamily="18" charset="0"/>
            </a:endParaRPr>
          </a:p>
          <a:p>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dirty="0" smtClean="0">
                <a:solidFill>
                  <a:srgbClr val="002060"/>
                </a:solidFill>
                <a:latin typeface="Times New Roman" panose="02020603050405020304" pitchFamily="18" charset="0"/>
                <a:cs typeface="Times New Roman" panose="02020603050405020304" pitchFamily="18" charset="0"/>
              </a:rPr>
              <a:t>A</a:t>
            </a:r>
            <a:r>
              <a:rPr lang="vi-VN" sz="2800" b="1" dirty="0" smtClean="0">
                <a:solidFill>
                  <a:srgbClr val="002060"/>
                </a:solidFill>
                <a:latin typeface="Times New Roman" panose="02020603050405020304" pitchFamily="18" charset="0"/>
                <a:cs typeface="Times New Roman" panose="02020603050405020304" pitchFamily="18" charset="0"/>
              </a:rPr>
              <a:t>. </a:t>
            </a:r>
            <a:r>
              <a:rPr lang="vi-VN" sz="2800" b="1" dirty="0">
                <a:solidFill>
                  <a:srgbClr val="002060"/>
                </a:solidFill>
                <a:latin typeface="Times New Roman" panose="02020603050405020304" pitchFamily="18" charset="0"/>
                <a:cs typeface="Times New Roman" panose="02020603050405020304" pitchFamily="18" charset="0"/>
              </a:rPr>
              <a:t>Hình cầu.</a:t>
            </a:r>
          </a:p>
          <a:p>
            <a:r>
              <a:rPr lang="en-US" sz="2800" b="1" dirty="0" smtClean="0">
                <a:solidFill>
                  <a:srgbClr val="002060"/>
                </a:solidFill>
                <a:latin typeface="Times New Roman" panose="02020603050405020304" pitchFamily="18" charset="0"/>
                <a:cs typeface="Times New Roman" panose="02020603050405020304" pitchFamily="18" charset="0"/>
              </a:rPr>
              <a:t>    B</a:t>
            </a:r>
            <a:r>
              <a:rPr lang="vi-VN" sz="2800" b="1" dirty="0" smtClean="0">
                <a:solidFill>
                  <a:srgbClr val="002060"/>
                </a:solidFill>
                <a:latin typeface="Times New Roman" panose="02020603050405020304" pitchFamily="18" charset="0"/>
                <a:cs typeface="Times New Roman" panose="02020603050405020304" pitchFamily="18" charset="0"/>
              </a:rPr>
              <a:t>. </a:t>
            </a:r>
            <a:r>
              <a:rPr lang="vi-VN" sz="2800" b="1" dirty="0">
                <a:solidFill>
                  <a:srgbClr val="002060"/>
                </a:solidFill>
                <a:latin typeface="Times New Roman" panose="02020603050405020304" pitchFamily="18" charset="0"/>
                <a:cs typeface="Times New Roman" panose="02020603050405020304" pitchFamily="18" charset="0"/>
              </a:rPr>
              <a:t>Hình que.</a:t>
            </a:r>
          </a:p>
          <a:p>
            <a:r>
              <a:rPr lang="en-US" sz="2800" b="1" dirty="0" smtClean="0">
                <a:solidFill>
                  <a:srgbClr val="002060"/>
                </a:solidFill>
                <a:latin typeface="Times New Roman" panose="02020603050405020304" pitchFamily="18" charset="0"/>
                <a:cs typeface="Times New Roman" panose="02020603050405020304" pitchFamily="18" charset="0"/>
              </a:rPr>
              <a:t>    C</a:t>
            </a:r>
            <a:r>
              <a:rPr lang="vi-VN" sz="2800" b="1" dirty="0" smtClean="0">
                <a:solidFill>
                  <a:srgbClr val="002060"/>
                </a:solidFill>
                <a:latin typeface="Times New Roman" panose="02020603050405020304" pitchFamily="18" charset="0"/>
                <a:cs typeface="Times New Roman" panose="02020603050405020304" pitchFamily="18" charset="0"/>
              </a:rPr>
              <a:t>. </a:t>
            </a:r>
            <a:r>
              <a:rPr lang="vi-VN" sz="2800" b="1" dirty="0">
                <a:solidFill>
                  <a:srgbClr val="002060"/>
                </a:solidFill>
                <a:latin typeface="Times New Roman" panose="02020603050405020304" pitchFamily="18" charset="0"/>
                <a:cs typeface="Times New Roman" panose="02020603050405020304" pitchFamily="18" charset="0"/>
              </a:rPr>
              <a:t>Đa dạng</a:t>
            </a:r>
          </a:p>
          <a:p>
            <a:r>
              <a:rPr lang="en-US" sz="2800" b="1" dirty="0" smtClean="0">
                <a:solidFill>
                  <a:srgbClr val="002060"/>
                </a:solidFill>
                <a:latin typeface="Times New Roman" panose="02020603050405020304" pitchFamily="18" charset="0"/>
                <a:cs typeface="Times New Roman" panose="02020603050405020304" pitchFamily="18" charset="0"/>
              </a:rPr>
              <a:t>    D</a:t>
            </a:r>
            <a:r>
              <a:rPr lang="vi-VN" sz="2800" b="1" dirty="0" smtClean="0">
                <a:solidFill>
                  <a:srgbClr val="002060"/>
                </a:solidFill>
                <a:latin typeface="Times New Roman" panose="02020603050405020304" pitchFamily="18" charset="0"/>
                <a:cs typeface="Times New Roman" panose="02020603050405020304" pitchFamily="18" charset="0"/>
              </a:rPr>
              <a:t>. </a:t>
            </a:r>
            <a:r>
              <a:rPr lang="vi-VN" sz="2800" b="1" dirty="0">
                <a:solidFill>
                  <a:srgbClr val="002060"/>
                </a:solidFill>
                <a:latin typeface="Times New Roman" panose="02020603050405020304" pitchFamily="18" charset="0"/>
                <a:cs typeface="Times New Roman" panose="02020603050405020304" pitchFamily="18" charset="0"/>
              </a:rPr>
              <a:t>Hình khối nhiều mặt. </a:t>
            </a:r>
          </a:p>
        </p:txBody>
      </p:sp>
      <p:grpSp>
        <p:nvGrpSpPr>
          <p:cNvPr id="61" name="Group 60"/>
          <p:cNvGrpSpPr/>
          <p:nvPr/>
        </p:nvGrpSpPr>
        <p:grpSpPr>
          <a:xfrm>
            <a:off x="2819993" y="631489"/>
            <a:ext cx="387791"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sp>
        <p:nvSpPr>
          <p:cNvPr id="58" name="Left Bracket 57"/>
          <p:cNvSpPr/>
          <p:nvPr/>
        </p:nvSpPr>
        <p:spPr>
          <a:xfrm flipH="1">
            <a:off x="10022992" y="659625"/>
            <a:ext cx="1464962"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nvGrpSpPr>
          <p:cNvPr id="8" name="Group 7"/>
          <p:cNvGrpSpPr/>
          <p:nvPr/>
        </p:nvGrpSpPr>
        <p:grpSpPr>
          <a:xfrm>
            <a:off x="1917015" y="1374997"/>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grpSp>
        <p:nvGrpSpPr>
          <p:cNvPr id="31" name="Group 30"/>
          <p:cNvGrpSpPr/>
          <p:nvPr/>
        </p:nvGrpSpPr>
        <p:grpSpPr>
          <a:xfrm>
            <a:off x="1983537" y="3920618"/>
            <a:ext cx="7672439"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Arial" panose="020B0604020202020204" pitchFamily="34"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prstClr val="white"/>
                  </a:solidFill>
                  <a:latin typeface="Times New Roman" panose="02020603050405020304" pitchFamily="18" charset="0"/>
                  <a:cs typeface="Times New Roman" panose="02020603050405020304" pitchFamily="18" charset="0"/>
                </a:rPr>
                <a:t>C</a:t>
              </a: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algn="ctr"/>
              <a:r>
                <a:rPr lang="en-US" sz="50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1</a:t>
              </a:r>
            </a:p>
          </p:txBody>
        </p:sp>
      </p:grpSp>
      <p:sp>
        <p:nvSpPr>
          <p:cNvPr id="35" name="Parallelogram 34"/>
          <p:cNvSpPr/>
          <p:nvPr/>
        </p:nvSpPr>
        <p:spPr>
          <a:xfrm flipH="1">
            <a:off x="9339265" y="6650858"/>
            <a:ext cx="633411" cy="207169"/>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FF0000"/>
                </a:solidFill>
                <a:latin typeface="Arial" panose="020B0604020202020204" pitchFamily="34" charset="0"/>
                <a:cs typeface="Arial" panose="020B0604020202020204" pitchFamily="34" charset="0"/>
              </a:rPr>
              <a:t>ANS</a:t>
            </a:r>
          </a:p>
        </p:txBody>
      </p:sp>
      <p:sp>
        <p:nvSpPr>
          <p:cNvPr id="37" name="Parallelogram 36">
            <a:hlinkClick r:id="rId10" action="ppaction://hlinksldjump"/>
          </p:cNvPr>
          <p:cNvSpPr/>
          <p:nvPr/>
        </p:nvSpPr>
        <p:spPr>
          <a:xfrm flipH="1">
            <a:off x="9972672" y="6650858"/>
            <a:ext cx="657224" cy="207169"/>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rgbClr val="FF0000"/>
                </a:solidFill>
                <a:latin typeface="Arial" panose="020B0604020202020204" pitchFamily="34" charset="0"/>
                <a:cs typeface="Arial" panose="020B0604020202020204" pitchFamily="34" charset="0"/>
              </a:rPr>
              <a:t>BACK</a:t>
            </a:r>
          </a:p>
        </p:txBody>
      </p:sp>
      <p:pic>
        <p:nvPicPr>
          <p:cNvPr id="38"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50981" y="2220873"/>
            <a:ext cx="864427"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dirty="0">
                <a:solidFill>
                  <a:srgbClr val="DC2608"/>
                </a:solidFill>
                <a:latin typeface=".VnBlack" pitchFamily="34" charset="0"/>
              </a:rPr>
              <a:t>0</a:t>
            </a:r>
          </a:p>
        </p:txBody>
      </p:sp>
      <p:pic>
        <p:nvPicPr>
          <p:cNvPr id="43"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603087" y="854609"/>
            <a:ext cx="2717443" cy="276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9638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43" y="751039"/>
            <a:ext cx="7829359" cy="2885460"/>
          </a:xfrm>
          <a:prstGeom prst="rect">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i="1" dirty="0" smtClean="0">
                <a:solidFill>
                  <a:srgbClr val="002060"/>
                </a:solidFill>
                <a:latin typeface="Times New Roman" panose="02020603050405020304" pitchFamily="18" charset="0"/>
                <a:cs typeface="Times New Roman" panose="02020603050405020304" pitchFamily="18" charset="0"/>
              </a:rPr>
              <a:t>    </a:t>
            </a:r>
            <a:r>
              <a:rPr lang="vi-VN" sz="2800" b="1" i="1" dirty="0" smtClean="0">
                <a:solidFill>
                  <a:srgbClr val="002060"/>
                </a:solidFill>
                <a:latin typeface="Times New Roman" panose="02020603050405020304" pitchFamily="18" charset="0"/>
                <a:cs typeface="Times New Roman" panose="02020603050405020304" pitchFamily="18" charset="0"/>
              </a:rPr>
              <a:t>Đặc </a:t>
            </a:r>
            <a:r>
              <a:rPr lang="vi-VN" sz="2800" b="1" i="1" dirty="0">
                <a:solidFill>
                  <a:srgbClr val="002060"/>
                </a:solidFill>
                <a:latin typeface="Times New Roman" panose="02020603050405020304" pitchFamily="18" charset="0"/>
                <a:cs typeface="Times New Roman" panose="02020603050405020304" pitchFamily="18" charset="0"/>
              </a:rPr>
              <a:t>điểm cấu tạo của virut là:</a:t>
            </a:r>
          </a:p>
          <a:p>
            <a:r>
              <a:rPr lang="en-US" sz="2800" b="1" i="1" dirty="0" smtClean="0">
                <a:solidFill>
                  <a:srgbClr val="002060"/>
                </a:solidFill>
                <a:latin typeface="Times New Roman" panose="02020603050405020304" pitchFamily="18" charset="0"/>
                <a:cs typeface="Times New Roman" panose="02020603050405020304" pitchFamily="18" charset="0"/>
              </a:rPr>
              <a:t>    </a:t>
            </a:r>
            <a:r>
              <a:rPr lang="vi-VN" sz="2800" b="1" dirty="0" smtClean="0">
                <a:solidFill>
                  <a:srgbClr val="002060"/>
                </a:solidFill>
                <a:latin typeface="Times New Roman" panose="02020603050405020304" pitchFamily="18" charset="0"/>
                <a:cs typeface="Times New Roman" panose="02020603050405020304" pitchFamily="18" charset="0"/>
              </a:rPr>
              <a:t>A</a:t>
            </a:r>
            <a:r>
              <a:rPr lang="en-US" sz="2800" b="1" dirty="0" smtClean="0">
                <a:solidFill>
                  <a:srgbClr val="002060"/>
                </a:solidFill>
                <a:latin typeface="Times New Roman" panose="02020603050405020304" pitchFamily="18" charset="0"/>
                <a:cs typeface="Times New Roman" panose="02020603050405020304" pitchFamily="18" charset="0"/>
              </a:rPr>
              <a:t> </a:t>
            </a:r>
            <a:r>
              <a:rPr lang="vi-VN" sz="2800" b="1" dirty="0" smtClean="0">
                <a:solidFill>
                  <a:srgbClr val="002060"/>
                </a:solidFill>
                <a:latin typeface="Times New Roman" panose="02020603050405020304" pitchFamily="18" charset="0"/>
                <a:cs typeface="Times New Roman" panose="02020603050405020304" pitchFamily="18" charset="0"/>
              </a:rPr>
              <a:t>. </a:t>
            </a:r>
            <a:r>
              <a:rPr lang="vi-VN" sz="2800" b="1" dirty="0">
                <a:solidFill>
                  <a:srgbClr val="002060"/>
                </a:solidFill>
                <a:latin typeface="Times New Roman" panose="02020603050405020304" pitchFamily="18" charset="0"/>
                <a:cs typeface="Times New Roman" panose="02020603050405020304" pitchFamily="18" charset="0"/>
              </a:rPr>
              <a:t>Chưa có cấu tạo tế bào.</a:t>
            </a:r>
          </a:p>
          <a:p>
            <a:r>
              <a:rPr lang="en-US" sz="2800" b="1" dirty="0" smtClean="0">
                <a:solidFill>
                  <a:srgbClr val="002060"/>
                </a:solidFill>
                <a:latin typeface="Times New Roman" panose="02020603050405020304" pitchFamily="18" charset="0"/>
                <a:cs typeface="Times New Roman" panose="02020603050405020304" pitchFamily="18" charset="0"/>
              </a:rPr>
              <a:t>    B</a:t>
            </a:r>
            <a:r>
              <a:rPr lang="vi-VN" sz="2800" b="1" dirty="0" smtClean="0">
                <a:solidFill>
                  <a:srgbClr val="002060"/>
                </a:solidFill>
                <a:latin typeface="Times New Roman" panose="02020603050405020304" pitchFamily="18" charset="0"/>
                <a:cs typeface="Times New Roman" panose="02020603050405020304" pitchFamily="18" charset="0"/>
              </a:rPr>
              <a:t>. </a:t>
            </a:r>
            <a:r>
              <a:rPr lang="vi-VN" sz="2800" b="1" dirty="0">
                <a:solidFill>
                  <a:srgbClr val="002060"/>
                </a:solidFill>
                <a:latin typeface="Times New Roman" panose="02020603050405020304" pitchFamily="18" charset="0"/>
                <a:cs typeface="Times New Roman" panose="02020603050405020304" pitchFamily="18" charset="0"/>
              </a:rPr>
              <a:t>Cơ thể đơn bào. </a:t>
            </a:r>
          </a:p>
          <a:p>
            <a:r>
              <a:rPr lang="en-US" sz="2800" b="1" dirty="0" smtClean="0">
                <a:solidFill>
                  <a:srgbClr val="002060"/>
                </a:solidFill>
                <a:latin typeface="Times New Roman" panose="02020603050405020304" pitchFamily="18" charset="0"/>
                <a:cs typeface="Times New Roman" panose="02020603050405020304" pitchFamily="18" charset="0"/>
              </a:rPr>
              <a:t>    C</a:t>
            </a:r>
            <a:r>
              <a:rPr lang="vi-VN" sz="2800" b="1" dirty="0" smtClean="0">
                <a:solidFill>
                  <a:srgbClr val="002060"/>
                </a:solidFill>
                <a:latin typeface="Times New Roman" panose="02020603050405020304" pitchFamily="18" charset="0"/>
                <a:cs typeface="Times New Roman" panose="02020603050405020304" pitchFamily="18" charset="0"/>
              </a:rPr>
              <a:t>. </a:t>
            </a:r>
            <a:r>
              <a:rPr lang="vi-VN" sz="2800" b="1" dirty="0">
                <a:solidFill>
                  <a:srgbClr val="002060"/>
                </a:solidFill>
                <a:latin typeface="Times New Roman" panose="02020603050405020304" pitchFamily="18" charset="0"/>
                <a:cs typeface="Times New Roman" panose="02020603050405020304" pitchFamily="18" charset="0"/>
              </a:rPr>
              <a:t>Cơ thể đa bào. </a:t>
            </a:r>
          </a:p>
          <a:p>
            <a:r>
              <a:rPr lang="en-US" sz="2800" b="1" dirty="0" smtClean="0">
                <a:solidFill>
                  <a:srgbClr val="002060"/>
                </a:solidFill>
                <a:latin typeface="Times New Roman" panose="02020603050405020304" pitchFamily="18" charset="0"/>
                <a:cs typeface="Times New Roman" panose="02020603050405020304" pitchFamily="18" charset="0"/>
              </a:rPr>
              <a:t>    D</a:t>
            </a:r>
            <a:r>
              <a:rPr lang="vi-VN" sz="2800" b="1" dirty="0" smtClean="0">
                <a:solidFill>
                  <a:srgbClr val="002060"/>
                </a:solidFill>
                <a:latin typeface="Times New Roman" panose="02020603050405020304" pitchFamily="18" charset="0"/>
                <a:cs typeface="Times New Roman" panose="02020603050405020304" pitchFamily="18" charset="0"/>
              </a:rPr>
              <a:t>. </a:t>
            </a:r>
            <a:r>
              <a:rPr lang="vi-VN" sz="2800" b="1" dirty="0">
                <a:solidFill>
                  <a:srgbClr val="002060"/>
                </a:solidFill>
                <a:latin typeface="Times New Roman" panose="02020603050405020304" pitchFamily="18" charset="0"/>
                <a:cs typeface="Times New Roman" panose="02020603050405020304" pitchFamily="18" charset="0"/>
              </a:rPr>
              <a:t>Đã có nhân hoàn chỉnh</a:t>
            </a:r>
            <a:r>
              <a:rPr lang="vi-VN" sz="2800" b="1" dirty="0">
                <a:solidFill>
                  <a:srgbClr val="FFFF00"/>
                </a:solidFill>
                <a:latin typeface="Times New Roman" panose="02020603050405020304" pitchFamily="18" charset="0"/>
                <a:cs typeface="Times New Roman" panose="02020603050405020304" pitchFamily="18" charset="0"/>
              </a:rPr>
              <a:t>.</a:t>
            </a:r>
          </a:p>
        </p:txBody>
      </p:sp>
      <p:grpSp>
        <p:nvGrpSpPr>
          <p:cNvPr id="61" name="Group 60"/>
          <p:cNvGrpSpPr/>
          <p:nvPr/>
        </p:nvGrpSpPr>
        <p:grpSpPr>
          <a:xfrm>
            <a:off x="2819993" y="631489"/>
            <a:ext cx="387791"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sp>
        <p:nvSpPr>
          <p:cNvPr id="58" name="Left Bracket 57"/>
          <p:cNvSpPr/>
          <p:nvPr/>
        </p:nvSpPr>
        <p:spPr>
          <a:xfrm flipH="1">
            <a:off x="10918641" y="628617"/>
            <a:ext cx="214171"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nvGrpSpPr>
          <p:cNvPr id="8" name="Group 7"/>
          <p:cNvGrpSpPr/>
          <p:nvPr/>
        </p:nvGrpSpPr>
        <p:grpSpPr>
          <a:xfrm>
            <a:off x="1917015" y="1374997"/>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grpSp>
        <p:nvGrpSpPr>
          <p:cNvPr id="31" name="Group 30"/>
          <p:cNvGrpSpPr/>
          <p:nvPr/>
        </p:nvGrpSpPr>
        <p:grpSpPr>
          <a:xfrm>
            <a:off x="2084449" y="3920618"/>
            <a:ext cx="7672439"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Arial" panose="020B0604020202020204" pitchFamily="34"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prstClr val="white"/>
                  </a:solidFill>
                  <a:latin typeface="Times New Roman" panose="02020603050405020304" pitchFamily="18" charset="0"/>
                  <a:cs typeface="Times New Roman" panose="02020603050405020304" pitchFamily="18" charset="0"/>
                </a:rPr>
                <a:t>A</a:t>
              </a: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algn="ctr"/>
              <a:r>
                <a:rPr lang="en-US" sz="50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2</a:t>
              </a:r>
            </a:p>
          </p:txBody>
        </p:sp>
      </p:grpSp>
      <p:sp>
        <p:nvSpPr>
          <p:cNvPr id="35" name="Parallelogram 34"/>
          <p:cNvSpPr/>
          <p:nvPr/>
        </p:nvSpPr>
        <p:spPr>
          <a:xfrm flipH="1">
            <a:off x="9339265" y="6650858"/>
            <a:ext cx="633411" cy="207169"/>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FF0000"/>
                </a:solidFill>
                <a:latin typeface="Arial" panose="020B0604020202020204" pitchFamily="34" charset="0"/>
                <a:cs typeface="Arial" panose="020B0604020202020204" pitchFamily="34" charset="0"/>
              </a:rPr>
              <a:t>ANS</a:t>
            </a:r>
          </a:p>
        </p:txBody>
      </p:sp>
      <p:sp>
        <p:nvSpPr>
          <p:cNvPr id="37" name="Parallelogram 36">
            <a:hlinkClick r:id="rId10" action="ppaction://hlinksldjump"/>
          </p:cNvPr>
          <p:cNvSpPr/>
          <p:nvPr/>
        </p:nvSpPr>
        <p:spPr>
          <a:xfrm flipH="1">
            <a:off x="9972672" y="6650858"/>
            <a:ext cx="657224" cy="207169"/>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rgbClr val="FF0000"/>
                </a:solidFill>
                <a:latin typeface="Arial" panose="020B0604020202020204" pitchFamily="34" charset="0"/>
                <a:cs typeface="Arial" panose="020B0604020202020204" pitchFamily="34" charset="0"/>
              </a:rPr>
              <a:t>BACK</a:t>
            </a:r>
          </a:p>
        </p:txBody>
      </p:sp>
      <p:pic>
        <p:nvPicPr>
          <p:cNvPr id="38"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50981" y="2220873"/>
            <a:ext cx="864427"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dirty="0">
                <a:solidFill>
                  <a:srgbClr val="DC2608"/>
                </a:solidFill>
                <a:latin typeface=".VnBlack" pitchFamily="34" charset="0"/>
              </a:rPr>
              <a:t>0</a:t>
            </a:r>
          </a:p>
        </p:txBody>
      </p:sp>
    </p:spTree>
    <p:extLst>
      <p:ext uri="{BB962C8B-B14F-4D97-AF65-F5344CB8AC3E}">
        <p14:creationId xmlns:p14="http://schemas.microsoft.com/office/powerpoint/2010/main" val="359034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31" y="751039"/>
            <a:ext cx="7159636" cy="2885460"/>
          </a:xfrm>
          <a:prstGeom prst="rect">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i="1" dirty="0" smtClean="0">
                <a:solidFill>
                  <a:srgbClr val="002060"/>
                </a:solidFill>
                <a:latin typeface="Times New Roman" panose="02020603050405020304" pitchFamily="18" charset="0"/>
                <a:cs typeface="Times New Roman" panose="02020603050405020304" pitchFamily="18" charset="0"/>
              </a:rPr>
              <a:t>   </a:t>
            </a:r>
            <a:r>
              <a:rPr lang="vi-VN" sz="2800" b="1" i="1" dirty="0" smtClean="0">
                <a:solidFill>
                  <a:srgbClr val="002060"/>
                </a:solidFill>
                <a:latin typeface="Times New Roman" panose="02020603050405020304" pitchFamily="18" charset="0"/>
                <a:cs typeface="Times New Roman" panose="02020603050405020304" pitchFamily="18" charset="0"/>
              </a:rPr>
              <a:t>Virut </a:t>
            </a:r>
            <a:r>
              <a:rPr lang="vi-VN" sz="2800" b="1" i="1" dirty="0">
                <a:solidFill>
                  <a:srgbClr val="002060"/>
                </a:solidFill>
                <a:latin typeface="Times New Roman" panose="02020603050405020304" pitchFamily="18" charset="0"/>
                <a:cs typeface="Times New Roman" panose="02020603050405020304" pitchFamily="18" charset="0"/>
              </a:rPr>
              <a:t>có đời sống:</a:t>
            </a:r>
          </a:p>
          <a:p>
            <a:r>
              <a:rPr lang="en-US" sz="2800" b="1" dirty="0" smtClean="0">
                <a:solidFill>
                  <a:srgbClr val="002060"/>
                </a:solidFill>
                <a:latin typeface="Times New Roman" panose="02020603050405020304" pitchFamily="18" charset="0"/>
                <a:cs typeface="Times New Roman" panose="02020603050405020304" pitchFamily="18" charset="0"/>
              </a:rPr>
              <a:t>   A</a:t>
            </a:r>
            <a:r>
              <a:rPr lang="vi-VN" sz="2800" b="1" dirty="0" smtClean="0">
                <a:solidFill>
                  <a:srgbClr val="002060"/>
                </a:solidFill>
                <a:latin typeface="Times New Roman" panose="02020603050405020304" pitchFamily="18" charset="0"/>
                <a:cs typeface="Times New Roman" panose="02020603050405020304" pitchFamily="18" charset="0"/>
              </a:rPr>
              <a:t>. </a:t>
            </a:r>
            <a:r>
              <a:rPr lang="vi-VN" sz="2800" b="1" dirty="0">
                <a:solidFill>
                  <a:srgbClr val="002060"/>
                </a:solidFill>
                <a:latin typeface="Times New Roman" panose="02020603050405020304" pitchFamily="18" charset="0"/>
                <a:cs typeface="Times New Roman" panose="02020603050405020304" pitchFamily="18" charset="0"/>
              </a:rPr>
              <a:t>Nửa kí sinh.</a:t>
            </a:r>
          </a:p>
          <a:p>
            <a:r>
              <a:rPr lang="en-US" sz="2800" b="1" dirty="0" smtClean="0">
                <a:solidFill>
                  <a:srgbClr val="002060"/>
                </a:solidFill>
                <a:latin typeface="Times New Roman" panose="02020603050405020304" pitchFamily="18" charset="0"/>
                <a:cs typeface="Times New Roman" panose="02020603050405020304" pitchFamily="18" charset="0"/>
              </a:rPr>
              <a:t>   B</a:t>
            </a:r>
            <a:r>
              <a:rPr lang="vi-VN" sz="2800" b="1" dirty="0" smtClean="0">
                <a:solidFill>
                  <a:srgbClr val="002060"/>
                </a:solidFill>
                <a:latin typeface="Times New Roman" panose="02020603050405020304" pitchFamily="18" charset="0"/>
                <a:cs typeface="Times New Roman" panose="02020603050405020304" pitchFamily="18" charset="0"/>
              </a:rPr>
              <a:t>. </a:t>
            </a:r>
            <a:r>
              <a:rPr lang="vi-VN" sz="2800" b="1" dirty="0">
                <a:solidFill>
                  <a:srgbClr val="002060"/>
                </a:solidFill>
                <a:latin typeface="Times New Roman" panose="02020603050405020304" pitchFamily="18" charset="0"/>
                <a:cs typeface="Times New Roman" panose="02020603050405020304" pitchFamily="18" charset="0"/>
              </a:rPr>
              <a:t>Kí sinh bắt buộc. </a:t>
            </a:r>
          </a:p>
          <a:p>
            <a:r>
              <a:rPr lang="en-US" sz="2800" b="1" dirty="0" smtClean="0">
                <a:solidFill>
                  <a:srgbClr val="002060"/>
                </a:solidFill>
                <a:latin typeface="Times New Roman" panose="02020603050405020304" pitchFamily="18" charset="0"/>
                <a:cs typeface="Times New Roman" panose="02020603050405020304" pitchFamily="18" charset="0"/>
              </a:rPr>
              <a:t>   C</a:t>
            </a:r>
            <a:r>
              <a:rPr lang="vi-VN" sz="2800" b="1" dirty="0" smtClean="0">
                <a:solidFill>
                  <a:srgbClr val="002060"/>
                </a:solidFill>
                <a:latin typeface="Times New Roman" panose="02020603050405020304" pitchFamily="18" charset="0"/>
                <a:cs typeface="Times New Roman" panose="02020603050405020304" pitchFamily="18" charset="0"/>
              </a:rPr>
              <a:t>. </a:t>
            </a:r>
            <a:r>
              <a:rPr lang="vi-VN" sz="2800" b="1" dirty="0">
                <a:solidFill>
                  <a:srgbClr val="002060"/>
                </a:solidFill>
                <a:latin typeface="Times New Roman" panose="02020603050405020304" pitchFamily="18" charset="0"/>
                <a:cs typeface="Times New Roman" panose="02020603050405020304" pitchFamily="18" charset="0"/>
              </a:rPr>
              <a:t>Cộng sinh. </a:t>
            </a:r>
          </a:p>
          <a:p>
            <a:r>
              <a:rPr lang="en-US" sz="2800" b="1" dirty="0" smtClean="0">
                <a:solidFill>
                  <a:srgbClr val="002060"/>
                </a:solidFill>
                <a:latin typeface="Times New Roman" panose="02020603050405020304" pitchFamily="18" charset="0"/>
                <a:cs typeface="Times New Roman" panose="02020603050405020304" pitchFamily="18" charset="0"/>
              </a:rPr>
              <a:t>   D</a:t>
            </a:r>
            <a:r>
              <a:rPr lang="vi-VN" sz="2800" b="1" dirty="0" smtClean="0">
                <a:solidFill>
                  <a:srgbClr val="002060"/>
                </a:solidFill>
                <a:latin typeface="Times New Roman" panose="02020603050405020304" pitchFamily="18" charset="0"/>
                <a:cs typeface="Times New Roman" panose="02020603050405020304" pitchFamily="18" charset="0"/>
              </a:rPr>
              <a:t>. </a:t>
            </a:r>
            <a:r>
              <a:rPr lang="vi-VN" sz="2800" b="1" dirty="0">
                <a:solidFill>
                  <a:srgbClr val="002060"/>
                </a:solidFill>
                <a:latin typeface="Times New Roman" panose="02020603050405020304" pitchFamily="18" charset="0"/>
                <a:cs typeface="Times New Roman" panose="02020603050405020304" pitchFamily="18" charset="0"/>
              </a:rPr>
              <a:t>Hoại sinh.</a:t>
            </a:r>
          </a:p>
        </p:txBody>
      </p:sp>
      <p:grpSp>
        <p:nvGrpSpPr>
          <p:cNvPr id="61" name="Group 60"/>
          <p:cNvGrpSpPr/>
          <p:nvPr/>
        </p:nvGrpSpPr>
        <p:grpSpPr>
          <a:xfrm>
            <a:off x="2819993" y="631489"/>
            <a:ext cx="387791"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sp>
        <p:nvSpPr>
          <p:cNvPr id="58" name="Left Bracket 57"/>
          <p:cNvSpPr/>
          <p:nvPr/>
        </p:nvSpPr>
        <p:spPr>
          <a:xfrm flipH="1">
            <a:off x="10022993" y="659625"/>
            <a:ext cx="214171"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nvGrpSpPr>
          <p:cNvPr id="8" name="Group 7"/>
          <p:cNvGrpSpPr/>
          <p:nvPr/>
        </p:nvGrpSpPr>
        <p:grpSpPr>
          <a:xfrm>
            <a:off x="1917015" y="1374997"/>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grpSp>
        <p:nvGrpSpPr>
          <p:cNvPr id="31" name="Group 30"/>
          <p:cNvGrpSpPr/>
          <p:nvPr/>
        </p:nvGrpSpPr>
        <p:grpSpPr>
          <a:xfrm>
            <a:off x="2047347" y="3920618"/>
            <a:ext cx="7672439"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Arial" panose="020B0604020202020204" pitchFamily="34"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prstClr val="white"/>
                  </a:solidFill>
                  <a:latin typeface="Times New Roman" panose="02020603050405020304" pitchFamily="18" charset="0"/>
                  <a:cs typeface="Times New Roman" panose="02020603050405020304" pitchFamily="18" charset="0"/>
                </a:rPr>
                <a:t>B</a:t>
              </a: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algn="ctr"/>
              <a:r>
                <a:rPr lang="en-US" sz="50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3</a:t>
              </a:r>
            </a:p>
          </p:txBody>
        </p:sp>
      </p:grpSp>
      <p:sp>
        <p:nvSpPr>
          <p:cNvPr id="35" name="Parallelogram 34"/>
          <p:cNvSpPr/>
          <p:nvPr/>
        </p:nvSpPr>
        <p:spPr>
          <a:xfrm flipH="1">
            <a:off x="9339265" y="6650858"/>
            <a:ext cx="633411" cy="207169"/>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FF0000"/>
                </a:solidFill>
                <a:latin typeface="Arial" panose="020B0604020202020204" pitchFamily="34" charset="0"/>
                <a:cs typeface="Arial" panose="020B0604020202020204" pitchFamily="34" charset="0"/>
              </a:rPr>
              <a:t>ANS</a:t>
            </a:r>
          </a:p>
        </p:txBody>
      </p:sp>
      <p:sp>
        <p:nvSpPr>
          <p:cNvPr id="37" name="Parallelogram 36">
            <a:hlinkClick r:id="rId10" action="ppaction://hlinksldjump"/>
          </p:cNvPr>
          <p:cNvSpPr/>
          <p:nvPr/>
        </p:nvSpPr>
        <p:spPr>
          <a:xfrm flipH="1">
            <a:off x="9972672" y="6650858"/>
            <a:ext cx="657224" cy="207169"/>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rgbClr val="FF0000"/>
                </a:solidFill>
                <a:latin typeface="Arial" panose="020B0604020202020204" pitchFamily="34" charset="0"/>
                <a:cs typeface="Arial" panose="020B0604020202020204" pitchFamily="34" charset="0"/>
              </a:rPr>
              <a:t>BACK</a:t>
            </a:r>
          </a:p>
        </p:txBody>
      </p:sp>
      <p:pic>
        <p:nvPicPr>
          <p:cNvPr id="38"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50981" y="2220873"/>
            <a:ext cx="864427"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dirty="0">
                <a:solidFill>
                  <a:srgbClr val="DC2608"/>
                </a:solidFill>
                <a:latin typeface=".VnBlack" pitchFamily="34" charset="0"/>
              </a:rPr>
              <a:t>0</a:t>
            </a:r>
          </a:p>
        </p:txBody>
      </p:sp>
    </p:spTree>
    <p:extLst>
      <p:ext uri="{BB962C8B-B14F-4D97-AF65-F5344CB8AC3E}">
        <p14:creationId xmlns:p14="http://schemas.microsoft.com/office/powerpoint/2010/main" val="191562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5"/>
          <p:cNvSpPr>
            <a:spLocks noGrp="1"/>
          </p:cNvSpPr>
          <p:nvPr>
            <p:ph type="sldNum" sz="quarter" idx="12"/>
          </p:nvPr>
        </p:nvSpPr>
        <p:spPr>
          <a:xfrm>
            <a:off x="8737600" y="5940425"/>
            <a:ext cx="2844800" cy="476250"/>
          </a:xfrm>
          <a:noFill/>
        </p:spPr>
        <p:txBody>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fld id="{A85BD4EB-CB9A-4D17-A937-D4817177E298}" type="slidenum">
              <a:rPr lang="en-US" altLang="vi-VN" sz="1400" smtClean="0">
                <a:latin typeface="Arial" charset="0"/>
              </a:rPr>
              <a:pPr/>
              <a:t>35</a:t>
            </a:fld>
            <a:endParaRPr lang="en-US" altLang="vi-VN" sz="1400" smtClean="0">
              <a:latin typeface="Arial" charset="0"/>
            </a:endParaRPr>
          </a:p>
        </p:txBody>
      </p:sp>
      <p:sp>
        <p:nvSpPr>
          <p:cNvPr id="35843" name="Text Box 3"/>
          <p:cNvSpPr txBox="1">
            <a:spLocks noChangeArrowheads="1"/>
          </p:cNvSpPr>
          <p:nvPr/>
        </p:nvSpPr>
        <p:spPr bwMode="auto">
          <a:xfrm>
            <a:off x="203200" y="147935"/>
            <a:ext cx="6807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hangingPunct="1">
              <a:spcBef>
                <a:spcPct val="50000"/>
              </a:spcBef>
            </a:pPr>
            <a:r>
              <a:rPr lang="en-US" altLang="vi-VN" sz="2400" b="1" dirty="0">
                <a:solidFill>
                  <a:srgbClr val="FF0066"/>
                </a:solidFill>
                <a:latin typeface=".VnTime" pitchFamily="34" charset="0"/>
              </a:rPr>
              <a:t>KÓ </a:t>
            </a:r>
            <a:r>
              <a:rPr lang="en-US" altLang="vi-VN" sz="2400" b="1" dirty="0" err="1">
                <a:solidFill>
                  <a:srgbClr val="FF0066"/>
                </a:solidFill>
                <a:latin typeface=".VnTime" pitchFamily="34" charset="0"/>
              </a:rPr>
              <a:t>tªn</a:t>
            </a:r>
            <a:r>
              <a:rPr lang="en-US" altLang="vi-VN" sz="2400" b="1" dirty="0">
                <a:solidFill>
                  <a:srgbClr val="FF0066"/>
                </a:solidFill>
                <a:latin typeface=".VnTime" pitchFamily="34" charset="0"/>
              </a:rPr>
              <a:t> </a:t>
            </a:r>
            <a:r>
              <a:rPr lang="en-US" altLang="vi-VN" sz="2400" b="1" dirty="0" err="1">
                <a:solidFill>
                  <a:srgbClr val="FF0066"/>
                </a:solidFill>
                <a:latin typeface=".VnTime" pitchFamily="34" charset="0"/>
              </a:rPr>
              <a:t>mét</a:t>
            </a:r>
            <a:r>
              <a:rPr lang="en-US" altLang="vi-VN" sz="2400" b="1" dirty="0">
                <a:solidFill>
                  <a:srgbClr val="FF0066"/>
                </a:solidFill>
                <a:latin typeface=".VnTime" pitchFamily="34" charset="0"/>
              </a:rPr>
              <a:t> </a:t>
            </a:r>
            <a:r>
              <a:rPr lang="en-US" altLang="vi-VN" sz="2400" b="1" dirty="0" err="1">
                <a:solidFill>
                  <a:srgbClr val="FF0066"/>
                </a:solidFill>
                <a:latin typeface=".VnTime" pitchFamily="34" charset="0"/>
              </a:rPr>
              <a:t>sè</a:t>
            </a:r>
            <a:r>
              <a:rPr lang="en-US" altLang="vi-VN" sz="2400" b="1" dirty="0">
                <a:solidFill>
                  <a:srgbClr val="FF0066"/>
                </a:solidFill>
                <a:latin typeface=".VnTime" pitchFamily="34" charset="0"/>
              </a:rPr>
              <a:t> </a:t>
            </a:r>
            <a:r>
              <a:rPr lang="en-US" altLang="vi-VN" sz="2400" b="1" dirty="0" err="1">
                <a:solidFill>
                  <a:srgbClr val="FF0066"/>
                </a:solidFill>
                <a:latin typeface=".VnTime" pitchFamily="34" charset="0"/>
              </a:rPr>
              <a:t>bÖnh</a:t>
            </a:r>
            <a:r>
              <a:rPr lang="en-US" altLang="vi-VN" sz="2400" b="1" dirty="0">
                <a:solidFill>
                  <a:srgbClr val="FF0066"/>
                </a:solidFill>
                <a:latin typeface=".VnTime" pitchFamily="34" charset="0"/>
              </a:rPr>
              <a:t> do vi </a:t>
            </a:r>
            <a:r>
              <a:rPr lang="en-US" altLang="vi-VN" sz="2400" b="1" dirty="0" err="1">
                <a:solidFill>
                  <a:srgbClr val="FF0066"/>
                </a:solidFill>
                <a:latin typeface=".VnTime" pitchFamily="34" charset="0"/>
              </a:rPr>
              <a:t>rót</a:t>
            </a:r>
            <a:r>
              <a:rPr lang="en-US" altLang="vi-VN" sz="2400" b="1" dirty="0">
                <a:solidFill>
                  <a:srgbClr val="FF0066"/>
                </a:solidFill>
                <a:latin typeface=".VnTime" pitchFamily="34" charset="0"/>
              </a:rPr>
              <a:t> </a:t>
            </a:r>
            <a:r>
              <a:rPr lang="en-US" altLang="vi-VN" sz="2400" b="1" dirty="0" err="1">
                <a:solidFill>
                  <a:srgbClr val="FF0066"/>
                </a:solidFill>
                <a:latin typeface=".VnTime" pitchFamily="34" charset="0"/>
              </a:rPr>
              <a:t>g©y</a:t>
            </a:r>
            <a:r>
              <a:rPr lang="en-US" altLang="vi-VN" sz="2400" b="1" dirty="0">
                <a:solidFill>
                  <a:srgbClr val="FF0066"/>
                </a:solidFill>
                <a:latin typeface=".VnTime" pitchFamily="34" charset="0"/>
              </a:rPr>
              <a:t> </a:t>
            </a:r>
            <a:r>
              <a:rPr lang="en-US" altLang="vi-VN" sz="2400" b="1" dirty="0" err="1" smtClean="0">
                <a:solidFill>
                  <a:srgbClr val="FF0066"/>
                </a:solidFill>
                <a:latin typeface=".VnTime" pitchFamily="34" charset="0"/>
              </a:rPr>
              <a:t>n</a:t>
            </a:r>
            <a:r>
              <a:rPr lang="en-US" altLang="vi-VN" sz="2400" b="1" dirty="0" err="1" smtClean="0">
                <a:solidFill>
                  <a:srgbClr val="FF0066"/>
                </a:solidFill>
                <a:cs typeface="Times New Roman" pitchFamily="18" charset="0"/>
              </a:rPr>
              <a:t>ê</a:t>
            </a:r>
            <a:r>
              <a:rPr lang="en-US" altLang="vi-VN" sz="2400" b="1" dirty="0" err="1" smtClean="0">
                <a:solidFill>
                  <a:srgbClr val="FF0066"/>
                </a:solidFill>
                <a:latin typeface=".VnTime" pitchFamily="34" charset="0"/>
              </a:rPr>
              <a:t>n</a:t>
            </a:r>
            <a:r>
              <a:rPr lang="en-US" altLang="vi-VN" sz="2400" b="1" dirty="0" smtClean="0">
                <a:solidFill>
                  <a:srgbClr val="FF0066"/>
                </a:solidFill>
                <a:latin typeface=".VnTime" pitchFamily="34" charset="0"/>
              </a:rPr>
              <a:t>?</a:t>
            </a:r>
            <a:endParaRPr lang="en-US" altLang="vi-VN" sz="2400" b="1" dirty="0">
              <a:solidFill>
                <a:srgbClr val="FF0066"/>
              </a:solidFill>
              <a:latin typeface=".VnTime" pitchFamily="34" charset="0"/>
            </a:endParaRPr>
          </a:p>
        </p:txBody>
      </p:sp>
      <p:grpSp>
        <p:nvGrpSpPr>
          <p:cNvPr id="35851" name="Group 11"/>
          <p:cNvGrpSpPr>
            <a:grpSpLocks/>
          </p:cNvGrpSpPr>
          <p:nvPr/>
        </p:nvGrpSpPr>
        <p:grpSpPr bwMode="auto">
          <a:xfrm>
            <a:off x="430010" y="3867697"/>
            <a:ext cx="3673341" cy="2990303"/>
            <a:chOff x="2160" y="816"/>
            <a:chExt cx="1248" cy="1419"/>
          </a:xfrm>
        </p:grpSpPr>
        <p:sp>
          <p:nvSpPr>
            <p:cNvPr id="29710" name="Text Box 12"/>
            <p:cNvSpPr txBox="1">
              <a:spLocks noChangeArrowheads="1"/>
            </p:cNvSpPr>
            <p:nvPr/>
          </p:nvSpPr>
          <p:spPr bwMode="auto">
            <a:xfrm>
              <a:off x="2352" y="2016"/>
              <a:ext cx="960" cy="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hangingPunct="1">
                <a:spcBef>
                  <a:spcPct val="50000"/>
                </a:spcBef>
              </a:pPr>
              <a:endParaRPr lang="vi-VN" altLang="vi-VN" sz="2400">
                <a:latin typeface=".VnTime" pitchFamily="34" charset="0"/>
              </a:endParaRPr>
            </a:p>
          </p:txBody>
        </p:sp>
        <p:pic>
          <p:nvPicPr>
            <p:cNvPr id="29711" name="Picture 13" descr="si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0" y="816"/>
              <a:ext cx="1248" cy="11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grpSp>
      <p:sp>
        <p:nvSpPr>
          <p:cNvPr id="35856" name="Text Box 16"/>
          <p:cNvSpPr txBox="1">
            <a:spLocks noChangeArrowheads="1"/>
          </p:cNvSpPr>
          <p:nvPr/>
        </p:nvSpPr>
        <p:spPr bwMode="auto">
          <a:xfrm>
            <a:off x="0" y="6329415"/>
            <a:ext cx="4533363" cy="52322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eaLnBrk="1" hangingPunct="1">
              <a:spcBef>
                <a:spcPct val="50000"/>
              </a:spcBef>
            </a:pPr>
            <a:r>
              <a:rPr lang="en-US" altLang="vi-VN" sz="2400" b="1" dirty="0">
                <a:solidFill>
                  <a:srgbClr val="000000"/>
                </a:solidFill>
              </a:rPr>
              <a:t> </a:t>
            </a:r>
            <a:r>
              <a:rPr lang="en-US" altLang="vi-VN" b="1" dirty="0" err="1" smtClean="0">
                <a:solidFill>
                  <a:srgbClr val="000000"/>
                </a:solidFill>
              </a:rPr>
              <a:t>Virut</a:t>
            </a:r>
            <a:r>
              <a:rPr lang="en-US" altLang="vi-VN" b="1" dirty="0" smtClean="0">
                <a:solidFill>
                  <a:srgbClr val="000000"/>
                </a:solidFill>
              </a:rPr>
              <a:t> HIV</a:t>
            </a:r>
            <a:endParaRPr lang="en-US" altLang="vi-VN" b="1" dirty="0">
              <a:solidFill>
                <a:srgbClr val="000000"/>
              </a:solidFill>
            </a:endParaRPr>
          </a:p>
        </p:txBody>
      </p:sp>
      <p:sp>
        <p:nvSpPr>
          <p:cNvPr id="35866" name="Oval 26"/>
          <p:cNvSpPr>
            <a:spLocks noChangeArrowheads="1"/>
          </p:cNvSpPr>
          <p:nvPr/>
        </p:nvSpPr>
        <p:spPr bwMode="auto">
          <a:xfrm>
            <a:off x="5283200" y="1600200"/>
            <a:ext cx="1422400" cy="4267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vi-VN" sz="2700" dirty="0"/>
              <a:t>MỘT </a:t>
            </a:r>
          </a:p>
          <a:p>
            <a:pPr algn="ctr" eaLnBrk="1" hangingPunct="1"/>
            <a:r>
              <a:rPr lang="en-US" altLang="vi-VN" sz="2700" dirty="0"/>
              <a:t>SỐ </a:t>
            </a:r>
          </a:p>
          <a:p>
            <a:pPr algn="ctr" eaLnBrk="1" hangingPunct="1"/>
            <a:r>
              <a:rPr lang="en-US" altLang="vi-VN" sz="2700" dirty="0" smtClean="0"/>
              <a:t>B</a:t>
            </a:r>
            <a:r>
              <a:rPr lang="en-US" altLang="vi-VN" sz="2700" dirty="0" smtClean="0">
                <a:latin typeface="Times New Roman" pitchFamily="18" charset="0"/>
                <a:cs typeface="Times New Roman" pitchFamily="18" charset="0"/>
              </a:rPr>
              <a:t>Ệ</a:t>
            </a:r>
            <a:r>
              <a:rPr lang="en-US" altLang="vi-VN" sz="2700" dirty="0" smtClean="0"/>
              <a:t>NH </a:t>
            </a:r>
            <a:endParaRPr lang="en-US" altLang="vi-VN" sz="2700" dirty="0"/>
          </a:p>
          <a:p>
            <a:pPr algn="ctr" eaLnBrk="1" hangingPunct="1"/>
            <a:r>
              <a:rPr lang="en-US" altLang="vi-VN" sz="2700" dirty="0"/>
              <a:t>DO</a:t>
            </a:r>
          </a:p>
          <a:p>
            <a:pPr algn="ctr" eaLnBrk="1" hangingPunct="1"/>
            <a:r>
              <a:rPr lang="en-US" altLang="vi-VN" sz="2700" dirty="0" smtClean="0"/>
              <a:t>VIRUT</a:t>
            </a:r>
            <a:endParaRPr lang="en-US" altLang="vi-VN" sz="2700" dirty="0"/>
          </a:p>
          <a:p>
            <a:pPr algn="ctr" eaLnBrk="1" hangingPunct="1"/>
            <a:r>
              <a:rPr lang="en-US" altLang="vi-VN" sz="2700" dirty="0"/>
              <a:t>GÂY </a:t>
            </a:r>
          </a:p>
          <a:p>
            <a:pPr algn="ctr" eaLnBrk="1" hangingPunct="1"/>
            <a:r>
              <a:rPr lang="en-US" altLang="vi-VN" sz="2700" dirty="0"/>
              <a:t>RA</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031" y="674828"/>
            <a:ext cx="3626118" cy="24130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 Box 16"/>
          <p:cNvSpPr txBox="1">
            <a:spLocks noChangeArrowheads="1"/>
          </p:cNvSpPr>
          <p:nvPr/>
        </p:nvSpPr>
        <p:spPr bwMode="auto">
          <a:xfrm>
            <a:off x="203200" y="3210580"/>
            <a:ext cx="4330163" cy="52322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eaLnBrk="1" hangingPunct="1">
              <a:spcBef>
                <a:spcPct val="50000"/>
              </a:spcBef>
            </a:pPr>
            <a:r>
              <a:rPr lang="en-US" altLang="vi-VN" sz="2400" b="1" dirty="0">
                <a:solidFill>
                  <a:srgbClr val="000000"/>
                </a:solidFill>
              </a:rPr>
              <a:t> </a:t>
            </a:r>
            <a:r>
              <a:rPr lang="en-US" altLang="vi-VN" b="1" dirty="0" err="1" smtClean="0">
                <a:solidFill>
                  <a:srgbClr val="000000"/>
                </a:solidFill>
              </a:rPr>
              <a:t>Virut</a:t>
            </a:r>
            <a:r>
              <a:rPr lang="en-US" altLang="vi-VN" b="1" dirty="0" smtClean="0">
                <a:solidFill>
                  <a:srgbClr val="000000"/>
                </a:solidFill>
              </a:rPr>
              <a:t> Ebola</a:t>
            </a:r>
            <a:endParaRPr lang="en-US" altLang="vi-VN" b="1" dirty="0">
              <a:solidFill>
                <a:srgbClr val="000000"/>
              </a:solidFill>
            </a:endParaRPr>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3135" y="147935"/>
            <a:ext cx="3700865" cy="24627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 Box 16"/>
          <p:cNvSpPr txBox="1">
            <a:spLocks noChangeArrowheads="1"/>
          </p:cNvSpPr>
          <p:nvPr/>
        </p:nvSpPr>
        <p:spPr bwMode="auto">
          <a:xfrm>
            <a:off x="7392473" y="2855426"/>
            <a:ext cx="4584879" cy="52322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eaLnBrk="1" hangingPunct="1">
              <a:spcBef>
                <a:spcPct val="50000"/>
              </a:spcBef>
            </a:pPr>
            <a:r>
              <a:rPr lang="en-US" altLang="vi-VN" sz="2400" b="1" dirty="0">
                <a:solidFill>
                  <a:srgbClr val="000000"/>
                </a:solidFill>
              </a:rPr>
              <a:t> </a:t>
            </a:r>
            <a:r>
              <a:rPr lang="en-US" altLang="vi-VN" b="1" dirty="0" err="1" smtClean="0">
                <a:solidFill>
                  <a:srgbClr val="000000"/>
                </a:solidFill>
              </a:rPr>
              <a:t>Virut</a:t>
            </a:r>
            <a:r>
              <a:rPr lang="en-US" altLang="vi-VN" b="1" dirty="0" smtClean="0">
                <a:solidFill>
                  <a:srgbClr val="000000"/>
                </a:solidFill>
              </a:rPr>
              <a:t> </a:t>
            </a:r>
            <a:r>
              <a:rPr lang="en-US" altLang="vi-VN" b="1" dirty="0" err="1" smtClean="0">
                <a:solidFill>
                  <a:srgbClr val="000000"/>
                </a:solidFill>
              </a:rPr>
              <a:t>Adeno</a:t>
            </a:r>
            <a:endParaRPr lang="en-US" altLang="vi-VN" b="1" dirty="0">
              <a:solidFill>
                <a:srgbClr val="000000"/>
              </a:solidFill>
            </a:endParaRPr>
          </a:p>
        </p:txBody>
      </p:sp>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3135" y="3771514"/>
            <a:ext cx="3742654" cy="20958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 Box 16"/>
          <p:cNvSpPr txBox="1">
            <a:spLocks noChangeArrowheads="1"/>
          </p:cNvSpPr>
          <p:nvPr/>
        </p:nvSpPr>
        <p:spPr bwMode="auto">
          <a:xfrm>
            <a:off x="7392473" y="6134884"/>
            <a:ext cx="4584879" cy="52322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eaLnBrk="1" hangingPunct="1">
              <a:spcBef>
                <a:spcPct val="50000"/>
              </a:spcBef>
            </a:pPr>
            <a:r>
              <a:rPr lang="en-US" altLang="vi-VN" sz="2400" b="1" dirty="0">
                <a:solidFill>
                  <a:srgbClr val="000000"/>
                </a:solidFill>
              </a:rPr>
              <a:t> </a:t>
            </a:r>
            <a:r>
              <a:rPr lang="en-US" altLang="vi-VN" b="1" dirty="0" err="1" smtClean="0">
                <a:solidFill>
                  <a:srgbClr val="000000"/>
                </a:solidFill>
              </a:rPr>
              <a:t>Virut</a:t>
            </a:r>
            <a:r>
              <a:rPr lang="en-US" altLang="vi-VN" b="1" dirty="0" smtClean="0">
                <a:solidFill>
                  <a:srgbClr val="000000"/>
                </a:solidFill>
              </a:rPr>
              <a:t> Corona</a:t>
            </a:r>
            <a:endParaRPr lang="en-US" altLang="vi-VN" b="1" dirty="0">
              <a:solidFill>
                <a:srgbClr val="000000"/>
              </a:solidFill>
            </a:endParaRPr>
          </a:p>
        </p:txBody>
      </p:sp>
    </p:spTree>
    <p:extLst>
      <p:ext uri="{BB962C8B-B14F-4D97-AF65-F5344CB8AC3E}">
        <p14:creationId xmlns:p14="http://schemas.microsoft.com/office/powerpoint/2010/main" val="11689913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3"/>
          <p:cNvSpPr>
            <a:spLocks noGrp="1"/>
          </p:cNvSpPr>
          <p:nvPr>
            <p:ph type="sldNum" sz="quarter" idx="12"/>
          </p:nvPr>
        </p:nvSpPr>
        <p:spPr>
          <a:noFill/>
        </p:spPr>
        <p:txBody>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fld id="{6684902B-ECD0-4A81-9B56-AE0848B464F2}" type="slidenum">
              <a:rPr lang="en-US" altLang="vi-VN" sz="1400" smtClean="0">
                <a:latin typeface="Arial" charset="0"/>
              </a:rPr>
              <a:pPr/>
              <a:t>36</a:t>
            </a:fld>
            <a:endParaRPr lang="en-US" altLang="vi-VN" sz="1400" smtClean="0">
              <a:latin typeface="Arial" charset="0"/>
            </a:endParaRPr>
          </a:p>
        </p:txBody>
      </p:sp>
      <p:pic>
        <p:nvPicPr>
          <p:cNvPr id="62466" name="Picture 2"/>
          <p:cNvPicPr>
            <a:picLocks noChangeAspect="1" noChangeArrowheads="1"/>
          </p:cNvPicPr>
          <p:nvPr/>
        </p:nvPicPr>
        <p:blipFill>
          <a:blip r:embed="rId2"/>
          <a:srcRect/>
          <a:stretch>
            <a:fillRect/>
          </a:stretch>
        </p:blipFill>
        <p:spPr bwMode="auto">
          <a:xfrm>
            <a:off x="609601" y="762000"/>
            <a:ext cx="4536017" cy="190500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469" name="Picture 5"/>
          <p:cNvPicPr>
            <a:picLocks noChangeAspect="1" noChangeArrowheads="1"/>
          </p:cNvPicPr>
          <p:nvPr/>
        </p:nvPicPr>
        <p:blipFill>
          <a:blip r:embed="rId3"/>
          <a:srcRect/>
          <a:stretch>
            <a:fillRect/>
          </a:stretch>
        </p:blipFill>
        <p:spPr bwMode="auto">
          <a:xfrm>
            <a:off x="5791200" y="533400"/>
            <a:ext cx="5892800" cy="391795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470" name="Picture 6"/>
          <p:cNvPicPr>
            <a:picLocks noChangeAspect="1" noChangeArrowheads="1"/>
          </p:cNvPicPr>
          <p:nvPr/>
        </p:nvPicPr>
        <p:blipFill>
          <a:blip r:embed="rId4"/>
          <a:srcRect/>
          <a:stretch>
            <a:fillRect/>
          </a:stretch>
        </p:blipFill>
        <p:spPr bwMode="auto">
          <a:xfrm>
            <a:off x="7260169" y="4570415"/>
            <a:ext cx="2857500" cy="214312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1" y="3025100"/>
            <a:ext cx="4536017" cy="301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459979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3"/>
          <p:cNvSpPr>
            <a:spLocks noGrp="1"/>
          </p:cNvSpPr>
          <p:nvPr>
            <p:ph type="sldNum" sz="quarter" idx="12"/>
          </p:nvPr>
        </p:nvSpPr>
        <p:spPr>
          <a:noFill/>
        </p:spPr>
        <p:txBody>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fld id="{CCBC345E-FE3C-412C-8632-486941118764}" type="slidenum">
              <a:rPr lang="en-US" altLang="vi-VN" sz="1400" smtClean="0">
                <a:latin typeface="Arial" charset="0"/>
              </a:rPr>
              <a:pPr/>
              <a:t>37</a:t>
            </a:fld>
            <a:endParaRPr lang="en-US" altLang="vi-VN" sz="1400" smtClean="0">
              <a:latin typeface="Arial" charset="0"/>
            </a:endParaRPr>
          </a:p>
        </p:txBody>
      </p:sp>
      <p:pic>
        <p:nvPicPr>
          <p:cNvPr id="63490" name="Picture 2"/>
          <p:cNvPicPr>
            <a:picLocks noChangeAspect="1" noChangeArrowheads="1"/>
          </p:cNvPicPr>
          <p:nvPr/>
        </p:nvPicPr>
        <p:blipFill>
          <a:blip r:embed="rId2"/>
          <a:srcRect/>
          <a:stretch>
            <a:fillRect/>
          </a:stretch>
        </p:blipFill>
        <p:spPr bwMode="auto">
          <a:xfrm>
            <a:off x="609601" y="914400"/>
            <a:ext cx="5022852" cy="266700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492" name="Picture 4"/>
          <p:cNvPicPr>
            <a:picLocks noChangeAspect="1" noChangeArrowheads="1"/>
          </p:cNvPicPr>
          <p:nvPr/>
        </p:nvPicPr>
        <p:blipFill>
          <a:blip r:embed="rId3"/>
          <a:srcRect/>
          <a:stretch>
            <a:fillRect/>
          </a:stretch>
        </p:blipFill>
        <p:spPr bwMode="auto">
          <a:xfrm>
            <a:off x="6400800" y="996951"/>
            <a:ext cx="5080000" cy="250190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493" name="Picture 5"/>
          <p:cNvPicPr>
            <a:picLocks noChangeAspect="1" noChangeArrowheads="1"/>
          </p:cNvPicPr>
          <p:nvPr/>
        </p:nvPicPr>
        <p:blipFill>
          <a:blip r:embed="rId4"/>
          <a:srcRect/>
          <a:stretch>
            <a:fillRect/>
          </a:stretch>
        </p:blipFill>
        <p:spPr bwMode="auto">
          <a:xfrm>
            <a:off x="3878791" y="3962402"/>
            <a:ext cx="5044017" cy="251777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30748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1"/>
          <p:cNvSpPr>
            <a:spLocks noGrp="1"/>
          </p:cNvSpPr>
          <p:nvPr>
            <p:ph type="sldNum" sz="quarter" idx="12"/>
          </p:nvPr>
        </p:nvSpPr>
        <p:spPr>
          <a:noFill/>
        </p:spPr>
        <p:txBody>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fld id="{2366596E-F1BB-4BC4-8657-6F089D61FABC}" type="slidenum">
              <a:rPr lang="en-US" altLang="vi-VN" sz="1400" smtClean="0">
                <a:latin typeface="Arial" charset="0"/>
              </a:rPr>
              <a:pPr/>
              <a:t>38</a:t>
            </a:fld>
            <a:endParaRPr lang="en-US" altLang="vi-VN" sz="1400" smtClean="0">
              <a:latin typeface="Arial" charset="0"/>
            </a:endParaRPr>
          </a:p>
        </p:txBody>
      </p:sp>
      <p:pic>
        <p:nvPicPr>
          <p:cNvPr id="67586" name="Picture 2"/>
          <p:cNvPicPr>
            <a:picLocks noChangeAspect="1" noChangeArrowheads="1"/>
          </p:cNvPicPr>
          <p:nvPr/>
        </p:nvPicPr>
        <p:blipFill>
          <a:blip r:embed="rId2"/>
          <a:srcRect/>
          <a:stretch>
            <a:fillRect/>
          </a:stretch>
        </p:blipFill>
        <p:spPr bwMode="auto">
          <a:xfrm>
            <a:off x="628651" y="762000"/>
            <a:ext cx="5554133" cy="2332038"/>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588" name="Picture 4"/>
          <p:cNvPicPr>
            <a:picLocks noChangeAspect="1" noChangeArrowheads="1"/>
          </p:cNvPicPr>
          <p:nvPr/>
        </p:nvPicPr>
        <p:blipFill>
          <a:blip r:embed="rId3"/>
          <a:srcRect/>
          <a:stretch>
            <a:fillRect/>
          </a:stretch>
        </p:blipFill>
        <p:spPr bwMode="auto">
          <a:xfrm>
            <a:off x="556686" y="3733800"/>
            <a:ext cx="5607049" cy="228600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589" name="Picture 5"/>
          <p:cNvPicPr>
            <a:picLocks noChangeAspect="1" noChangeArrowheads="1"/>
          </p:cNvPicPr>
          <p:nvPr/>
        </p:nvPicPr>
        <p:blipFill>
          <a:blip r:embed="rId4"/>
          <a:srcRect/>
          <a:stretch>
            <a:fillRect/>
          </a:stretch>
        </p:blipFill>
        <p:spPr bwMode="auto">
          <a:xfrm>
            <a:off x="6519335" y="15877"/>
            <a:ext cx="5638800" cy="653732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27986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1"/>
          <p:cNvSpPr>
            <a:spLocks noGrp="1"/>
          </p:cNvSpPr>
          <p:nvPr>
            <p:ph type="sldNum" sz="quarter" idx="12"/>
          </p:nvPr>
        </p:nvSpPr>
        <p:spPr>
          <a:noFill/>
        </p:spPr>
        <p:txBody>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fld id="{F2251F7F-9601-4C51-ACE6-059A4E0ACFE8}" type="slidenum">
              <a:rPr lang="en-US" altLang="vi-VN" sz="1400" smtClean="0">
                <a:latin typeface="Arial" charset="0"/>
              </a:rPr>
              <a:pPr/>
              <a:t>39</a:t>
            </a:fld>
            <a:endParaRPr lang="en-US" altLang="vi-VN" sz="1400" smtClean="0">
              <a:latin typeface="Arial" charset="0"/>
            </a:endParaRPr>
          </a:p>
        </p:txBody>
      </p:sp>
      <p:pic>
        <p:nvPicPr>
          <p:cNvPr id="3" name="Ghen Cô Vy- NIOEH x K.HƯNG x MIN x ERIK - WASHING HAND SONG - CORONA SONG.mp4">
            <a:hlinkClick r:id="" action="ppaction://media"/>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53105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5"/>
          <p:cNvSpPr>
            <a:spLocks noGrp="1"/>
          </p:cNvSpPr>
          <p:nvPr>
            <p:ph type="sldNum" sz="quarter" idx="12"/>
          </p:nvPr>
        </p:nvSpPr>
        <p:spPr>
          <a:xfrm>
            <a:off x="8737600" y="5813425"/>
            <a:ext cx="2844800" cy="476250"/>
          </a:xfrm>
          <a:noFill/>
        </p:spPr>
        <p:txBody>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fld id="{8DA355C4-740B-4824-B188-82CC0B399FE4}" type="slidenum">
              <a:rPr lang="en-US" altLang="vi-VN" sz="1400" smtClean="0">
                <a:latin typeface="Arial" charset="0"/>
              </a:rPr>
              <a:pPr/>
              <a:t>4</a:t>
            </a:fld>
            <a:endParaRPr lang="en-US" altLang="vi-VN" sz="1400" smtClean="0">
              <a:latin typeface="Arial" charset="0"/>
            </a:endParaRPr>
          </a:p>
        </p:txBody>
      </p:sp>
      <p:sp>
        <p:nvSpPr>
          <p:cNvPr id="4099" name="Text Box 8"/>
          <p:cNvSpPr txBox="1">
            <a:spLocks noChangeArrowheads="1"/>
          </p:cNvSpPr>
          <p:nvPr/>
        </p:nvSpPr>
        <p:spPr bwMode="auto">
          <a:xfrm>
            <a:off x="1219200" y="2311400"/>
            <a:ext cx="6908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hangingPunct="1">
              <a:spcBef>
                <a:spcPct val="50000"/>
              </a:spcBef>
            </a:pPr>
            <a:endParaRPr lang="vi-VN" altLang="vi-VN"/>
          </a:p>
        </p:txBody>
      </p:sp>
      <p:pic>
        <p:nvPicPr>
          <p:cNvPr id="4100" name="Picture 10" descr="y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35" y="2705101"/>
            <a:ext cx="12194117" cy="383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Rectangle 11"/>
          <p:cNvSpPr>
            <a:spLocks noChangeArrowheads="1"/>
          </p:cNvSpPr>
          <p:nvPr/>
        </p:nvSpPr>
        <p:spPr bwMode="auto">
          <a:xfrm>
            <a:off x="8534404" y="2895601"/>
            <a:ext cx="395817" cy="254000"/>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vi-VN" altLang="vi-VN"/>
          </a:p>
        </p:txBody>
      </p:sp>
      <p:sp>
        <p:nvSpPr>
          <p:cNvPr id="4102" name="Text Box 12"/>
          <p:cNvSpPr txBox="1">
            <a:spLocks noChangeArrowheads="1"/>
          </p:cNvSpPr>
          <p:nvPr/>
        </p:nvSpPr>
        <p:spPr bwMode="auto">
          <a:xfrm>
            <a:off x="9144001" y="2819401"/>
            <a:ext cx="256540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hangingPunct="1">
              <a:spcBef>
                <a:spcPct val="50000"/>
              </a:spcBef>
            </a:pPr>
            <a:r>
              <a:rPr lang="en-US" altLang="vi-VN" sz="2000">
                <a:solidFill>
                  <a:srgbClr val="CC0099"/>
                </a:solidFill>
                <a:latin typeface=".VnArial" pitchFamily="34" charset="0"/>
              </a:rPr>
              <a:t>X¸c ®éng, thùc vËt chÕt</a:t>
            </a:r>
          </a:p>
        </p:txBody>
      </p:sp>
      <p:sp>
        <p:nvSpPr>
          <p:cNvPr id="4103" name="AutoShape 13"/>
          <p:cNvSpPr>
            <a:spLocks noChangeArrowheads="1"/>
          </p:cNvSpPr>
          <p:nvPr/>
        </p:nvSpPr>
        <p:spPr bwMode="auto">
          <a:xfrm>
            <a:off x="8534400" y="3443289"/>
            <a:ext cx="508000" cy="214312"/>
          </a:xfrm>
          <a:prstGeom prst="triangle">
            <a:avLst>
              <a:gd name="adj" fmla="val 50000"/>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vi-VN" altLang="vi-VN"/>
          </a:p>
        </p:txBody>
      </p:sp>
      <p:sp>
        <p:nvSpPr>
          <p:cNvPr id="4104" name="Text Box 14"/>
          <p:cNvSpPr txBox="1">
            <a:spLocks noChangeArrowheads="1"/>
          </p:cNvSpPr>
          <p:nvPr/>
        </p:nvSpPr>
        <p:spPr bwMode="auto">
          <a:xfrm>
            <a:off x="9144002" y="3482975"/>
            <a:ext cx="286173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hangingPunct="1">
              <a:spcBef>
                <a:spcPct val="50000"/>
              </a:spcBef>
            </a:pPr>
            <a:r>
              <a:rPr lang="en-US" altLang="vi-VN" sz="2000">
                <a:solidFill>
                  <a:srgbClr val="CC0099"/>
                </a:solidFill>
                <a:latin typeface=".VnArial" pitchFamily="34" charset="0"/>
              </a:rPr>
              <a:t>C¸c muèi kho¸ng</a:t>
            </a:r>
          </a:p>
        </p:txBody>
      </p:sp>
    </p:spTree>
    <p:extLst>
      <p:ext uri="{BB962C8B-B14F-4D97-AF65-F5344CB8AC3E}">
        <p14:creationId xmlns:p14="http://schemas.microsoft.com/office/powerpoint/2010/main" val="27320617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WordArt 2"/>
          <p:cNvSpPr>
            <a:spLocks noChangeArrowheads="1" noChangeShapeType="1" noTextEdit="1"/>
          </p:cNvSpPr>
          <p:nvPr/>
        </p:nvSpPr>
        <p:spPr bwMode="auto">
          <a:xfrm rot="340718">
            <a:off x="2342275" y="65293"/>
            <a:ext cx="7860702" cy="862013"/>
          </a:xfrm>
          <a:prstGeom prst="rect">
            <a:avLst/>
          </a:prstGeom>
        </p:spPr>
        <p:txBody>
          <a:bodyPr wrap="none" fromWordArt="1">
            <a:prstTxWarp prst="textCascadeUp">
              <a:avLst>
                <a:gd name="adj" fmla="val 72579"/>
              </a:avLst>
            </a:prstTxWarp>
            <a:scene3d>
              <a:camera prst="legacyPerspectiveFront">
                <a:rot lat="20519974" lon="1080000" rev="0"/>
              </a:camera>
              <a:lightRig rig="legacyHarsh2" dir="b"/>
            </a:scene3d>
            <a:sp3d extrusionH="430200" prstMaterial="legacyMatte">
              <a:extrusionClr>
                <a:srgbClr val="FF6600"/>
              </a:extrusionClr>
            </a:sp3d>
          </a:bodyPr>
          <a:lstStyle/>
          <a:p>
            <a:pPr algn="ctr"/>
            <a:r>
              <a:rPr lang="vi-VN" sz="3200" kern="10" dirty="0">
                <a:ln w="9525">
                  <a:round/>
                  <a:headEnd/>
                  <a:tailEnd/>
                </a:ln>
                <a:gradFill rotWithShape="1">
                  <a:gsLst>
                    <a:gs pos="0">
                      <a:srgbClr val="FFE701"/>
                    </a:gs>
                    <a:gs pos="100000">
                      <a:srgbClr val="FE3E02"/>
                    </a:gs>
                  </a:gsLst>
                  <a:lin ang="5040000" scaled="1"/>
                </a:gradFill>
                <a:effectLst>
                  <a:outerShdw dist="38100" dir="2700000" algn="tl" rotWithShape="0">
                    <a:srgbClr val="000000">
                      <a:alpha val="43137"/>
                    </a:srgbClr>
                  </a:outerShdw>
                </a:effectLst>
                <a:cs typeface="Arial"/>
              </a:rPr>
              <a:t>“Nhìn hình đoán ý”</a:t>
            </a:r>
          </a:p>
        </p:txBody>
      </p:sp>
      <p:sp>
        <p:nvSpPr>
          <p:cNvPr id="3075" name="WordArt 3"/>
          <p:cNvSpPr>
            <a:spLocks noChangeArrowheads="1" noChangeShapeType="1" noTextEdit="1"/>
          </p:cNvSpPr>
          <p:nvPr/>
        </p:nvSpPr>
        <p:spPr bwMode="auto">
          <a:xfrm>
            <a:off x="0" y="0"/>
            <a:ext cx="2641600" cy="990600"/>
          </a:xfrm>
          <a:prstGeom prst="rect">
            <a:avLst/>
          </a:prstGeom>
        </p:spPr>
        <p:txBody>
          <a:bodyPr wrap="none" fromWordArt="1">
            <a:prstTxWarp prst="textCurveUp">
              <a:avLst>
                <a:gd name="adj" fmla="val 48014"/>
              </a:avLst>
            </a:prstTxWarp>
          </a:bodyPr>
          <a:lstStyle/>
          <a:p>
            <a:pPr algn="ctr"/>
            <a:r>
              <a:rPr lang="vi-VN" sz="3600" kern="10">
                <a:ln w="12700">
                  <a:solidFill>
                    <a:srgbClr val="FFFF00"/>
                  </a:solidFill>
                  <a:round/>
                  <a:headEnd/>
                  <a:tailEnd/>
                </a:ln>
                <a:solidFill>
                  <a:srgbClr val="FF0000"/>
                </a:solidFill>
                <a:effectLst>
                  <a:outerShdw dist="45791" dir="2021404" algn="ctr" rotWithShape="0">
                    <a:srgbClr val="808080">
                      <a:alpha val="79999"/>
                    </a:srgbClr>
                  </a:outerShdw>
                </a:effectLst>
                <a:latin typeface="Times New Roman"/>
                <a:cs typeface="Times New Roman"/>
              </a:rPr>
              <a:t>Trò chơi</a:t>
            </a:r>
            <a:endParaRPr lang="en-US" sz="3600" kern="10">
              <a:ln w="12700">
                <a:solidFill>
                  <a:srgbClr val="FFFF00"/>
                </a:solidFill>
                <a:round/>
                <a:headEnd/>
                <a:tailEnd/>
              </a:ln>
              <a:solidFill>
                <a:srgbClr val="FF0000"/>
              </a:solidFill>
              <a:effectLst>
                <a:outerShdw dist="45791" dir="2021404" algn="ctr" rotWithShape="0">
                  <a:srgbClr val="808080">
                    <a:alpha val="79999"/>
                  </a:srgbClr>
                </a:outerShdw>
              </a:effectLst>
              <a:latin typeface="Times New Roman"/>
              <a:cs typeface="Times New Roman"/>
            </a:endParaRPr>
          </a:p>
        </p:txBody>
      </p:sp>
      <p:pic>
        <p:nvPicPr>
          <p:cNvPr id="26628" name="Picture 4"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27200" y="5486400"/>
            <a:ext cx="6604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9" descr="SPARKLE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20001" y="2286000"/>
            <a:ext cx="209761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2" name="Text Box 11"/>
          <p:cNvSpPr txBox="1">
            <a:spLocks noChangeArrowheads="1"/>
          </p:cNvSpPr>
          <p:nvPr/>
        </p:nvSpPr>
        <p:spPr bwMode="auto">
          <a:xfrm>
            <a:off x="-12700" y="1235075"/>
            <a:ext cx="12192000" cy="341632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VNI-Times" pitchFamily="2" charset="0"/>
              </a:defRPr>
            </a:lvl1pPr>
            <a:lvl2pPr marL="742950" indent="-285750">
              <a:defRPr b="1">
                <a:solidFill>
                  <a:schemeClr val="tx1"/>
                </a:solidFill>
                <a:latin typeface="VNI-Times" pitchFamily="2" charset="0"/>
              </a:defRPr>
            </a:lvl2pPr>
            <a:lvl3pPr marL="1143000" indent="-228600">
              <a:defRPr b="1">
                <a:solidFill>
                  <a:schemeClr val="tx1"/>
                </a:solidFill>
                <a:latin typeface="VNI-Times" pitchFamily="2" charset="0"/>
              </a:defRPr>
            </a:lvl3pPr>
            <a:lvl4pPr marL="1600200" indent="-228600">
              <a:defRPr b="1">
                <a:solidFill>
                  <a:schemeClr val="tx1"/>
                </a:solidFill>
                <a:latin typeface="VNI-Times" pitchFamily="2" charset="0"/>
              </a:defRPr>
            </a:lvl4pPr>
            <a:lvl5pPr marL="2057400" indent="-228600">
              <a:defRPr b="1">
                <a:solidFill>
                  <a:schemeClr val="tx1"/>
                </a:solidFill>
                <a:latin typeface="VNI-Times" pitchFamily="2" charset="0"/>
              </a:defRPr>
            </a:lvl5pPr>
            <a:lvl6pPr marL="2514600" indent="-228600" eaLnBrk="0" fontAlgn="base" hangingPunct="0">
              <a:spcBef>
                <a:spcPct val="0"/>
              </a:spcBef>
              <a:spcAft>
                <a:spcPct val="0"/>
              </a:spcAft>
              <a:defRPr b="1">
                <a:solidFill>
                  <a:schemeClr val="tx1"/>
                </a:solidFill>
                <a:latin typeface="VNI-Times" pitchFamily="2" charset="0"/>
              </a:defRPr>
            </a:lvl6pPr>
            <a:lvl7pPr marL="2971800" indent="-228600" eaLnBrk="0" fontAlgn="base" hangingPunct="0">
              <a:spcBef>
                <a:spcPct val="0"/>
              </a:spcBef>
              <a:spcAft>
                <a:spcPct val="0"/>
              </a:spcAft>
              <a:defRPr b="1">
                <a:solidFill>
                  <a:schemeClr val="tx1"/>
                </a:solidFill>
                <a:latin typeface="VNI-Times" pitchFamily="2" charset="0"/>
              </a:defRPr>
            </a:lvl7pPr>
            <a:lvl8pPr marL="3429000" indent="-228600" eaLnBrk="0" fontAlgn="base" hangingPunct="0">
              <a:spcBef>
                <a:spcPct val="0"/>
              </a:spcBef>
              <a:spcAft>
                <a:spcPct val="0"/>
              </a:spcAft>
              <a:defRPr b="1">
                <a:solidFill>
                  <a:schemeClr val="tx1"/>
                </a:solidFill>
                <a:latin typeface="VNI-Times" pitchFamily="2" charset="0"/>
              </a:defRPr>
            </a:lvl8pPr>
            <a:lvl9pPr marL="3886200" indent="-228600" eaLnBrk="0" fontAlgn="base" hangingPunct="0">
              <a:spcBef>
                <a:spcPct val="0"/>
              </a:spcBef>
              <a:spcAft>
                <a:spcPct val="0"/>
              </a:spcAft>
              <a:defRPr b="1">
                <a:solidFill>
                  <a:schemeClr val="tx1"/>
                </a:solidFill>
                <a:latin typeface="VNI-Times" pitchFamily="2" charset="0"/>
              </a:defRPr>
            </a:lvl9pPr>
          </a:lstStyle>
          <a:p>
            <a:pPr algn="ctr" eaLnBrk="1" hangingPunct="1"/>
            <a:r>
              <a:rPr lang="en-US" altLang="en-US" sz="3600" dirty="0" err="1">
                <a:solidFill>
                  <a:srgbClr val="FF0000"/>
                </a:solidFill>
                <a:latin typeface="Times New Roman" pitchFamily="18" charset="0"/>
                <a:cs typeface="Times New Roman" pitchFamily="18" charset="0"/>
              </a:rPr>
              <a:t>Luật</a:t>
            </a:r>
            <a:r>
              <a:rPr lang="en-US" altLang="en-US" sz="3600" dirty="0">
                <a:solidFill>
                  <a:srgbClr val="FF0000"/>
                </a:solidFill>
                <a:latin typeface="Times New Roman" pitchFamily="18" charset="0"/>
                <a:cs typeface="Times New Roman" pitchFamily="18" charset="0"/>
              </a:rPr>
              <a:t> </a:t>
            </a:r>
            <a:r>
              <a:rPr lang="en-US" altLang="en-US" sz="3600" dirty="0" err="1">
                <a:solidFill>
                  <a:srgbClr val="FF0000"/>
                </a:solidFill>
                <a:latin typeface="Times New Roman" pitchFamily="18" charset="0"/>
                <a:cs typeface="Times New Roman" pitchFamily="18" charset="0"/>
              </a:rPr>
              <a:t>chơi</a:t>
            </a:r>
            <a:r>
              <a:rPr lang="en-US" altLang="en-US" sz="3600" dirty="0">
                <a:solidFill>
                  <a:srgbClr val="FF0000"/>
                </a:solidFill>
                <a:latin typeface="Times New Roman" pitchFamily="18" charset="0"/>
                <a:cs typeface="Times New Roman" pitchFamily="18" charset="0"/>
              </a:rPr>
              <a:t>:</a:t>
            </a:r>
          </a:p>
          <a:p>
            <a:r>
              <a:rPr lang="en-US" altLang="en-US" sz="3600" b="0" dirty="0">
                <a:latin typeface="Times New Roman" pitchFamily="18" charset="0"/>
                <a:cs typeface="Times New Roman" pitchFamily="18" charset="0"/>
              </a:rPr>
              <a:t>- </a:t>
            </a:r>
            <a:r>
              <a:rPr lang="en-US" altLang="en-US" sz="3600" b="0" dirty="0" err="1" smtClean="0">
                <a:latin typeface="Times New Roman" pitchFamily="18" charset="0"/>
                <a:cs typeface="Times New Roman" pitchFamily="18" charset="0"/>
              </a:rPr>
              <a:t>Quan</a:t>
            </a:r>
            <a:r>
              <a:rPr lang="en-US" altLang="en-US" sz="3600" b="0" dirty="0" smtClean="0">
                <a:latin typeface="Times New Roman" pitchFamily="18" charset="0"/>
                <a:cs typeface="Times New Roman" pitchFamily="18" charset="0"/>
              </a:rPr>
              <a:t> </a:t>
            </a:r>
            <a:r>
              <a:rPr lang="en-US" altLang="en-US" sz="3600" b="0" dirty="0" err="1" smtClean="0">
                <a:latin typeface="Times New Roman" pitchFamily="18" charset="0"/>
                <a:cs typeface="Times New Roman" pitchFamily="18" charset="0"/>
              </a:rPr>
              <a:t>sát</a:t>
            </a:r>
            <a:r>
              <a:rPr lang="en-US" altLang="en-US" sz="3600" b="0" dirty="0" smtClean="0">
                <a:latin typeface="Times New Roman" pitchFamily="18" charset="0"/>
                <a:cs typeface="Times New Roman" pitchFamily="18" charset="0"/>
              </a:rPr>
              <a:t> </a:t>
            </a:r>
            <a:r>
              <a:rPr lang="en-US" altLang="en-US" sz="3600" b="0" dirty="0">
                <a:latin typeface="Times New Roman" pitchFamily="18" charset="0"/>
                <a:cs typeface="Times New Roman" pitchFamily="18" charset="0"/>
              </a:rPr>
              <a:t>c</a:t>
            </a:r>
            <a:r>
              <a:rPr lang="vi-VN" altLang="en-US" sz="3600" b="0" dirty="0" smtClean="0">
                <a:latin typeface="Times New Roman" pitchFamily="18" charset="0"/>
                <a:cs typeface="Times New Roman" pitchFamily="18" charset="0"/>
              </a:rPr>
              <a:t>ác </a:t>
            </a:r>
            <a:r>
              <a:rPr lang="vi-VN" altLang="en-US" sz="3600" b="0" dirty="0">
                <a:latin typeface="Times New Roman" pitchFamily="18" charset="0"/>
                <a:cs typeface="Times New Roman" pitchFamily="18" charset="0"/>
              </a:rPr>
              <a:t>bức tranh, bức ảnh </a:t>
            </a:r>
            <a:r>
              <a:rPr lang="en-US" altLang="en-US" sz="3600" b="0" dirty="0" err="1" smtClean="0">
                <a:latin typeface="Times New Roman" pitchFamily="18" charset="0"/>
                <a:cs typeface="Times New Roman" pitchFamily="18" charset="0"/>
              </a:rPr>
              <a:t>tìm</a:t>
            </a:r>
            <a:r>
              <a:rPr lang="en-US" altLang="en-US" sz="3600" b="0" dirty="0" smtClean="0">
                <a:latin typeface="Times New Roman" pitchFamily="18" charset="0"/>
                <a:cs typeface="Times New Roman" pitchFamily="18" charset="0"/>
              </a:rPr>
              <a:t> </a:t>
            </a:r>
            <a:r>
              <a:rPr lang="en-US" altLang="en-US" sz="3600" b="0" dirty="0" err="1" smtClean="0">
                <a:latin typeface="Times New Roman" pitchFamily="18" charset="0"/>
                <a:cs typeface="Times New Roman" pitchFamily="18" charset="0"/>
              </a:rPr>
              <a:t>ra</a:t>
            </a:r>
            <a:r>
              <a:rPr lang="en-US" altLang="en-US" sz="3600" b="0" dirty="0" smtClean="0">
                <a:latin typeface="Times New Roman" pitchFamily="18" charset="0"/>
                <a:cs typeface="Times New Roman" pitchFamily="18" charset="0"/>
              </a:rPr>
              <a:t> </a:t>
            </a:r>
            <a:r>
              <a:rPr lang="vi-VN" altLang="en-US" sz="3600" b="0" dirty="0" smtClean="0">
                <a:latin typeface="Times New Roman" pitchFamily="18" charset="0"/>
                <a:cs typeface="Times New Roman" pitchFamily="18" charset="0"/>
              </a:rPr>
              <a:t>vai </a:t>
            </a:r>
            <a:r>
              <a:rPr lang="vi-VN" altLang="en-US" sz="3600" b="0" dirty="0">
                <a:latin typeface="Times New Roman" pitchFamily="18" charset="0"/>
                <a:cs typeface="Times New Roman" pitchFamily="18" charset="0"/>
              </a:rPr>
              <a:t>trò hay đặc điểm </a:t>
            </a:r>
            <a:r>
              <a:rPr lang="vi-VN" altLang="en-US" sz="3600" b="0" dirty="0" smtClean="0">
                <a:latin typeface="Times New Roman" pitchFamily="18" charset="0"/>
                <a:cs typeface="Times New Roman" pitchFamily="18" charset="0"/>
              </a:rPr>
              <a:t>của </a:t>
            </a:r>
            <a:r>
              <a:rPr lang="vi-VN" altLang="en-US" sz="3600" b="0" dirty="0">
                <a:latin typeface="Times New Roman" pitchFamily="18" charset="0"/>
                <a:cs typeface="Times New Roman" pitchFamily="18" charset="0"/>
              </a:rPr>
              <a:t>vi khuẩn, virut</a:t>
            </a:r>
            <a:r>
              <a:rPr lang="vi-VN" altLang="en-US" sz="3600" b="0" dirty="0" smtClean="0">
                <a:latin typeface="Times New Roman" pitchFamily="18" charset="0"/>
                <a:cs typeface="Times New Roman" pitchFamily="18" charset="0"/>
              </a:rPr>
              <a:t>?</a:t>
            </a:r>
            <a:endParaRPr lang="en-US" altLang="en-US" sz="3600" b="0" dirty="0">
              <a:solidFill>
                <a:srgbClr val="FF0000"/>
              </a:solidFill>
              <a:latin typeface="Times New Roman" pitchFamily="18" charset="0"/>
              <a:cs typeface="Times New Roman" pitchFamily="18" charset="0"/>
            </a:endParaRPr>
          </a:p>
          <a:p>
            <a:pPr eaLnBrk="1" hangingPunct="1"/>
            <a:r>
              <a:rPr lang="en-US" altLang="en-US" sz="3600" b="0" dirty="0">
                <a:latin typeface="Times New Roman" pitchFamily="18" charset="0"/>
                <a:cs typeface="Times New Roman" pitchFamily="18" charset="0"/>
              </a:rPr>
              <a:t>- </a:t>
            </a:r>
            <a:r>
              <a:rPr lang="en-US" altLang="en-US" sz="3600" b="0" dirty="0" err="1" smtClean="0">
                <a:latin typeface="Times New Roman" pitchFamily="18" charset="0"/>
                <a:cs typeface="Times New Roman" pitchFamily="18" charset="0"/>
              </a:rPr>
              <a:t>Có</a:t>
            </a:r>
            <a:r>
              <a:rPr lang="en-US" altLang="en-US" sz="3600" b="0" dirty="0" smtClean="0">
                <a:latin typeface="Times New Roman" pitchFamily="18" charset="0"/>
                <a:cs typeface="Times New Roman" pitchFamily="18" charset="0"/>
              </a:rPr>
              <a:t> </a:t>
            </a:r>
            <a:r>
              <a:rPr lang="en-US" altLang="en-US" sz="3600" b="0" dirty="0" err="1">
                <a:latin typeface="Times New Roman" pitchFamily="18" charset="0"/>
                <a:cs typeface="Times New Roman" pitchFamily="18" charset="0"/>
              </a:rPr>
              <a:t>t</a:t>
            </a:r>
            <a:r>
              <a:rPr lang="en-US" altLang="en-US" sz="3600" b="0" dirty="0" err="1" smtClean="0">
                <a:latin typeface="Times New Roman" pitchFamily="18" charset="0"/>
                <a:cs typeface="Times New Roman" pitchFamily="18" charset="0"/>
              </a:rPr>
              <a:t>ín</a:t>
            </a:r>
            <a:r>
              <a:rPr lang="en-US" altLang="en-US" sz="3600" b="0" dirty="0" smtClean="0">
                <a:latin typeface="Times New Roman" pitchFamily="18" charset="0"/>
                <a:cs typeface="Times New Roman" pitchFamily="18" charset="0"/>
              </a:rPr>
              <a:t> </a:t>
            </a:r>
            <a:r>
              <a:rPr lang="en-US" altLang="en-US" sz="3600" b="0" dirty="0" err="1" smtClean="0">
                <a:latin typeface="Times New Roman" pitchFamily="18" charset="0"/>
                <a:cs typeface="Times New Roman" pitchFamily="18" charset="0"/>
              </a:rPr>
              <a:t>hiệu</a:t>
            </a:r>
            <a:r>
              <a:rPr lang="en-US" altLang="en-US" sz="3600" b="0" dirty="0" smtClean="0">
                <a:latin typeface="Times New Roman" pitchFamily="18" charset="0"/>
                <a:cs typeface="Times New Roman" pitchFamily="18" charset="0"/>
              </a:rPr>
              <a:t> </a:t>
            </a:r>
            <a:r>
              <a:rPr lang="en-US" altLang="en-US" sz="3600" b="0" dirty="0" err="1" smtClean="0">
                <a:latin typeface="Times New Roman" pitchFamily="18" charset="0"/>
                <a:cs typeface="Times New Roman" pitchFamily="18" charset="0"/>
              </a:rPr>
              <a:t>trả</a:t>
            </a:r>
            <a:r>
              <a:rPr lang="en-US" altLang="en-US" sz="3600" b="0" dirty="0" smtClean="0">
                <a:latin typeface="Times New Roman" pitchFamily="18" charset="0"/>
                <a:cs typeface="Times New Roman" pitchFamily="18" charset="0"/>
              </a:rPr>
              <a:t> </a:t>
            </a:r>
            <a:r>
              <a:rPr lang="en-US" altLang="en-US" sz="3600" b="0" dirty="0" err="1" smtClean="0">
                <a:latin typeface="Times New Roman" pitchFamily="18" charset="0"/>
                <a:cs typeface="Times New Roman" pitchFamily="18" charset="0"/>
              </a:rPr>
              <a:t>lời</a:t>
            </a:r>
            <a:r>
              <a:rPr lang="en-US" altLang="en-US" sz="3600" b="0" dirty="0" smtClean="0">
                <a:latin typeface="Times New Roman" pitchFamily="18" charset="0"/>
                <a:cs typeface="Times New Roman" pitchFamily="18" charset="0"/>
              </a:rPr>
              <a:t> </a:t>
            </a:r>
            <a:r>
              <a:rPr lang="en-US" altLang="en-US" sz="3600" b="0" dirty="0" err="1" smtClean="0">
                <a:latin typeface="Times New Roman" pitchFamily="18" charset="0"/>
                <a:cs typeface="Times New Roman" pitchFamily="18" charset="0"/>
              </a:rPr>
              <a:t>bằng</a:t>
            </a:r>
            <a:r>
              <a:rPr lang="en-US" altLang="en-US" sz="3600" b="0" dirty="0" smtClean="0">
                <a:latin typeface="Times New Roman" pitchFamily="18" charset="0"/>
                <a:cs typeface="Times New Roman" pitchFamily="18" charset="0"/>
              </a:rPr>
              <a:t> </a:t>
            </a:r>
            <a:r>
              <a:rPr lang="en-US" altLang="en-US" sz="3600" b="0" dirty="0" err="1" smtClean="0">
                <a:latin typeface="Times New Roman" pitchFamily="18" charset="0"/>
                <a:cs typeface="Times New Roman" pitchFamily="18" charset="0"/>
              </a:rPr>
              <a:t>cách</a:t>
            </a:r>
            <a:r>
              <a:rPr lang="en-US" altLang="en-US" sz="3600" b="0" dirty="0" smtClean="0">
                <a:latin typeface="Times New Roman" pitchFamily="18" charset="0"/>
                <a:cs typeface="Times New Roman" pitchFamily="18" charset="0"/>
              </a:rPr>
              <a:t> </a:t>
            </a:r>
            <a:r>
              <a:rPr lang="en-US" altLang="en-US" sz="3600" b="0" dirty="0" err="1" smtClean="0">
                <a:latin typeface="Times New Roman" pitchFamily="18" charset="0"/>
                <a:cs typeface="Times New Roman" pitchFamily="18" charset="0"/>
              </a:rPr>
              <a:t>dơ</a:t>
            </a:r>
            <a:r>
              <a:rPr lang="en-US" altLang="en-US" sz="3600" b="0" dirty="0" smtClean="0">
                <a:latin typeface="Times New Roman" pitchFamily="18" charset="0"/>
                <a:cs typeface="Times New Roman" pitchFamily="18" charset="0"/>
              </a:rPr>
              <a:t> </a:t>
            </a:r>
            <a:r>
              <a:rPr lang="en-US" altLang="en-US" sz="3600" b="0" dirty="0" err="1" smtClean="0">
                <a:latin typeface="Times New Roman" pitchFamily="18" charset="0"/>
                <a:cs typeface="Times New Roman" pitchFamily="18" charset="0"/>
              </a:rPr>
              <a:t>tay</a:t>
            </a:r>
            <a:r>
              <a:rPr lang="en-US" altLang="en-US" sz="3600" b="0" dirty="0" smtClean="0">
                <a:latin typeface="Times New Roman" pitchFamily="18" charset="0"/>
                <a:cs typeface="Times New Roman" pitchFamily="18" charset="0"/>
              </a:rPr>
              <a:t> </a:t>
            </a:r>
            <a:r>
              <a:rPr lang="en-US" altLang="en-US" sz="3600" b="0" dirty="0" err="1" smtClean="0">
                <a:latin typeface="Times New Roman" pitchFamily="18" charset="0"/>
                <a:cs typeface="Times New Roman" pitchFamily="18" charset="0"/>
              </a:rPr>
              <a:t>sau</a:t>
            </a:r>
            <a:r>
              <a:rPr lang="en-US" altLang="en-US" sz="3600" b="0" dirty="0" smtClean="0">
                <a:latin typeface="Times New Roman" pitchFamily="18" charset="0"/>
                <a:cs typeface="Times New Roman" pitchFamily="18" charset="0"/>
              </a:rPr>
              <a:t> </a:t>
            </a:r>
            <a:r>
              <a:rPr lang="en-US" altLang="en-US" sz="3600" b="0" dirty="0" err="1" smtClean="0">
                <a:latin typeface="Times New Roman" pitchFamily="18" charset="0"/>
                <a:cs typeface="Times New Roman" pitchFamily="18" charset="0"/>
              </a:rPr>
              <a:t>khi</a:t>
            </a:r>
            <a:r>
              <a:rPr lang="en-US" altLang="en-US" sz="3600" b="0" dirty="0" smtClean="0">
                <a:latin typeface="Times New Roman" pitchFamily="18" charset="0"/>
                <a:cs typeface="Times New Roman" pitchFamily="18" charset="0"/>
              </a:rPr>
              <a:t> </a:t>
            </a:r>
            <a:r>
              <a:rPr lang="en-US" altLang="en-US" sz="3600" b="0" dirty="0" err="1" smtClean="0">
                <a:latin typeface="Times New Roman" pitchFamily="18" charset="0"/>
                <a:cs typeface="Times New Roman" pitchFamily="18" charset="0"/>
              </a:rPr>
              <a:t>đọc</a:t>
            </a:r>
            <a:r>
              <a:rPr lang="en-US" altLang="en-US" sz="3600" b="0" dirty="0" smtClean="0">
                <a:latin typeface="Times New Roman" pitchFamily="18" charset="0"/>
                <a:cs typeface="Times New Roman" pitchFamily="18" charset="0"/>
              </a:rPr>
              <a:t> </a:t>
            </a:r>
            <a:r>
              <a:rPr lang="en-US" altLang="en-US" sz="3600" b="0" dirty="0" err="1" smtClean="0">
                <a:latin typeface="Times New Roman" pitchFamily="18" charset="0"/>
                <a:cs typeface="Times New Roman" pitchFamily="18" charset="0"/>
              </a:rPr>
              <a:t>xong</a:t>
            </a:r>
            <a:r>
              <a:rPr lang="en-US" altLang="en-US" sz="3600" b="0" dirty="0" smtClean="0">
                <a:latin typeface="Times New Roman" pitchFamily="18" charset="0"/>
                <a:cs typeface="Times New Roman" pitchFamily="18" charset="0"/>
              </a:rPr>
              <a:t> </a:t>
            </a:r>
            <a:r>
              <a:rPr lang="en-US" altLang="en-US" sz="3600" b="0" dirty="0" err="1" smtClean="0">
                <a:latin typeface="Times New Roman" pitchFamily="18" charset="0"/>
                <a:cs typeface="Times New Roman" pitchFamily="18" charset="0"/>
              </a:rPr>
              <a:t>câu</a:t>
            </a:r>
            <a:r>
              <a:rPr lang="en-US" altLang="en-US" sz="3600" b="0" dirty="0" smtClean="0">
                <a:latin typeface="Times New Roman" pitchFamily="18" charset="0"/>
                <a:cs typeface="Times New Roman" pitchFamily="18" charset="0"/>
              </a:rPr>
              <a:t> </a:t>
            </a:r>
            <a:r>
              <a:rPr lang="en-US" altLang="en-US" sz="3600" b="0" dirty="0" err="1" smtClean="0">
                <a:latin typeface="Times New Roman" pitchFamily="18" charset="0"/>
                <a:cs typeface="Times New Roman" pitchFamily="18" charset="0"/>
              </a:rPr>
              <a:t>hỏi</a:t>
            </a:r>
            <a:r>
              <a:rPr lang="en-US" altLang="en-US" sz="3600" b="0" dirty="0" smtClean="0">
                <a:latin typeface="Times New Roman" pitchFamily="18" charset="0"/>
                <a:cs typeface="Times New Roman" pitchFamily="18" charset="0"/>
              </a:rPr>
              <a:t>. </a:t>
            </a:r>
            <a:endParaRPr lang="en-US" altLang="en-US" sz="3600" b="0" dirty="0">
              <a:latin typeface="Times New Roman" pitchFamily="18" charset="0"/>
              <a:cs typeface="Times New Roman" pitchFamily="18" charset="0"/>
            </a:endParaRPr>
          </a:p>
          <a:p>
            <a:pPr eaLnBrk="1" hangingPunct="1"/>
            <a:r>
              <a:rPr lang="en-US" altLang="en-US" sz="3600" b="0" dirty="0">
                <a:latin typeface="Times New Roman" pitchFamily="18" charset="0"/>
                <a:cs typeface="Times New Roman" pitchFamily="18" charset="0"/>
              </a:rPr>
              <a:t>- </a:t>
            </a:r>
            <a:r>
              <a:rPr lang="en-US" altLang="en-US" sz="3600" b="0" dirty="0" err="1" smtClean="0">
                <a:latin typeface="Times New Roman" pitchFamily="18" charset="0"/>
                <a:cs typeface="Times New Roman" pitchFamily="18" charset="0"/>
              </a:rPr>
              <a:t>Mỗi</a:t>
            </a:r>
            <a:r>
              <a:rPr lang="en-US" altLang="en-US" sz="3600" b="0" dirty="0" smtClean="0">
                <a:latin typeface="Times New Roman" pitchFamily="18" charset="0"/>
                <a:cs typeface="Times New Roman" pitchFamily="18" charset="0"/>
              </a:rPr>
              <a:t> </a:t>
            </a:r>
            <a:r>
              <a:rPr lang="en-US" altLang="en-US" sz="3600" b="0" dirty="0" err="1" smtClean="0">
                <a:latin typeface="Times New Roman" pitchFamily="18" charset="0"/>
                <a:cs typeface="Times New Roman" pitchFamily="18" charset="0"/>
              </a:rPr>
              <a:t>câu</a:t>
            </a:r>
            <a:r>
              <a:rPr lang="en-US" altLang="en-US" sz="3600" b="0" dirty="0" smtClean="0">
                <a:latin typeface="Times New Roman" pitchFamily="18" charset="0"/>
                <a:cs typeface="Times New Roman" pitchFamily="18" charset="0"/>
              </a:rPr>
              <a:t> </a:t>
            </a:r>
            <a:r>
              <a:rPr lang="en-US" altLang="en-US" sz="3600" b="0" dirty="0" err="1" smtClean="0">
                <a:latin typeface="Times New Roman" pitchFamily="18" charset="0"/>
                <a:cs typeface="Times New Roman" pitchFamily="18" charset="0"/>
              </a:rPr>
              <a:t>trả</a:t>
            </a:r>
            <a:r>
              <a:rPr lang="en-US" altLang="en-US" sz="3600" b="0" dirty="0" smtClean="0">
                <a:latin typeface="Times New Roman" pitchFamily="18" charset="0"/>
                <a:cs typeface="Times New Roman" pitchFamily="18" charset="0"/>
              </a:rPr>
              <a:t> </a:t>
            </a:r>
            <a:r>
              <a:rPr lang="en-US" altLang="en-US" sz="3600" b="0" dirty="0" err="1" smtClean="0">
                <a:latin typeface="Times New Roman" pitchFamily="18" charset="0"/>
                <a:cs typeface="Times New Roman" pitchFamily="18" charset="0"/>
              </a:rPr>
              <a:t>lời</a:t>
            </a:r>
            <a:r>
              <a:rPr lang="en-US" altLang="en-US" sz="3600" b="0" dirty="0" smtClean="0">
                <a:latin typeface="Times New Roman" pitchFamily="18" charset="0"/>
                <a:cs typeface="Times New Roman" pitchFamily="18" charset="0"/>
              </a:rPr>
              <a:t> </a:t>
            </a:r>
            <a:r>
              <a:rPr lang="en-US" altLang="en-US" sz="3600" b="0" dirty="0" err="1" smtClean="0">
                <a:latin typeface="Times New Roman" pitchFamily="18" charset="0"/>
                <a:cs typeface="Times New Roman" pitchFamily="18" charset="0"/>
              </a:rPr>
              <a:t>đúng</a:t>
            </a:r>
            <a:r>
              <a:rPr lang="en-US" altLang="en-US" sz="3600" b="0" dirty="0" smtClean="0">
                <a:latin typeface="Times New Roman" pitchFamily="18" charset="0"/>
                <a:cs typeface="Times New Roman" pitchFamily="18" charset="0"/>
              </a:rPr>
              <a:t> </a:t>
            </a:r>
            <a:r>
              <a:rPr lang="en-US" altLang="en-US" sz="3600" b="0" dirty="0" err="1" smtClean="0">
                <a:latin typeface="Times New Roman" pitchFamily="18" charset="0"/>
                <a:cs typeface="Times New Roman" pitchFamily="18" charset="0"/>
              </a:rPr>
              <a:t>được</a:t>
            </a:r>
            <a:r>
              <a:rPr lang="en-US" altLang="en-US" sz="3600" b="0" dirty="0">
                <a:latin typeface="Times New Roman" pitchFamily="18" charset="0"/>
                <a:cs typeface="Times New Roman" pitchFamily="18" charset="0"/>
              </a:rPr>
              <a:t> </a:t>
            </a:r>
            <a:r>
              <a:rPr lang="en-US" altLang="en-US" sz="3600" b="0" dirty="0" smtClean="0">
                <a:latin typeface="Times New Roman" pitchFamily="18" charset="0"/>
                <a:cs typeface="Times New Roman" pitchFamily="18" charset="0"/>
              </a:rPr>
              <a:t>1 </a:t>
            </a:r>
            <a:r>
              <a:rPr lang="en-US" altLang="en-US" sz="3600" b="0" dirty="0" err="1" smtClean="0">
                <a:latin typeface="Times New Roman" pitchFamily="18" charset="0"/>
                <a:cs typeface="Times New Roman" pitchFamily="18" charset="0"/>
              </a:rPr>
              <a:t>điểm</a:t>
            </a:r>
            <a:r>
              <a:rPr lang="en-US" altLang="en-US" sz="3600" b="0" dirty="0" smtClean="0">
                <a:latin typeface="Times New Roman" pitchFamily="18" charset="0"/>
                <a:cs typeface="Times New Roman" pitchFamily="18" charset="0"/>
              </a:rPr>
              <a:t> </a:t>
            </a:r>
            <a:r>
              <a:rPr lang="en-US" altLang="en-US" sz="3600" b="0" dirty="0" err="1" smtClean="0">
                <a:latin typeface="Times New Roman" pitchFamily="18" charset="0"/>
                <a:cs typeface="Times New Roman" pitchFamily="18" charset="0"/>
              </a:rPr>
              <a:t>cộng</a:t>
            </a:r>
            <a:r>
              <a:rPr lang="en-US" altLang="en-US" sz="3600" b="0" dirty="0" smtClean="0">
                <a:latin typeface="Times New Roman" pitchFamily="18" charset="0"/>
                <a:cs typeface="Times New Roman" pitchFamily="18" charset="0"/>
              </a:rPr>
              <a:t>. </a:t>
            </a:r>
            <a:endParaRPr lang="en-US" altLang="en-US" sz="3600" b="0" dirty="0">
              <a:latin typeface="Times New Roman" pitchFamily="18" charset="0"/>
              <a:cs typeface="Times New Roman" pitchFamily="18" charset="0"/>
            </a:endParaRPr>
          </a:p>
          <a:p>
            <a:r>
              <a:rPr lang="en-US" altLang="en-US" sz="3600" b="0" dirty="0">
                <a:latin typeface="Times New Roman" pitchFamily="18" charset="0"/>
                <a:cs typeface="Times New Roman" pitchFamily="18" charset="0"/>
              </a:rPr>
              <a:t>- </a:t>
            </a:r>
            <a:r>
              <a:rPr lang="en-US" altLang="en-US" sz="3600" b="0" dirty="0" err="1">
                <a:latin typeface="Times New Roman" pitchFamily="18" charset="0"/>
                <a:cs typeface="Times New Roman" pitchFamily="18" charset="0"/>
              </a:rPr>
              <a:t>Mỗi</a:t>
            </a:r>
            <a:r>
              <a:rPr lang="en-US" altLang="en-US" sz="3600" b="0" dirty="0">
                <a:latin typeface="Times New Roman" pitchFamily="18" charset="0"/>
                <a:cs typeface="Times New Roman" pitchFamily="18" charset="0"/>
              </a:rPr>
              <a:t> </a:t>
            </a:r>
            <a:r>
              <a:rPr lang="en-US" altLang="en-US" sz="3600" b="0" dirty="0" err="1" smtClean="0">
                <a:latin typeface="Times New Roman" pitchFamily="18" charset="0"/>
                <a:cs typeface="Times New Roman" pitchFamily="18" charset="0"/>
              </a:rPr>
              <a:t>câu</a:t>
            </a:r>
            <a:r>
              <a:rPr lang="en-US" altLang="en-US" sz="3600" b="0" dirty="0" smtClean="0">
                <a:latin typeface="Times New Roman" pitchFamily="18" charset="0"/>
                <a:cs typeface="Times New Roman" pitchFamily="18" charset="0"/>
              </a:rPr>
              <a:t> </a:t>
            </a:r>
            <a:r>
              <a:rPr lang="en-US" altLang="en-US" sz="3600" b="0" dirty="0" err="1">
                <a:latin typeface="Times New Roman" pitchFamily="18" charset="0"/>
                <a:cs typeface="Times New Roman" pitchFamily="18" charset="0"/>
              </a:rPr>
              <a:t>trả</a:t>
            </a:r>
            <a:r>
              <a:rPr lang="en-US" altLang="en-US" sz="3600" b="0" dirty="0">
                <a:latin typeface="Times New Roman" pitchFamily="18" charset="0"/>
                <a:cs typeface="Times New Roman" pitchFamily="18" charset="0"/>
              </a:rPr>
              <a:t> </a:t>
            </a:r>
            <a:r>
              <a:rPr lang="en-US" altLang="en-US" sz="3600" b="0" dirty="0" err="1">
                <a:latin typeface="Times New Roman" pitchFamily="18" charset="0"/>
                <a:cs typeface="Times New Roman" pitchFamily="18" charset="0"/>
              </a:rPr>
              <a:t>lời</a:t>
            </a:r>
            <a:r>
              <a:rPr lang="en-US" altLang="en-US" sz="3600" b="0" dirty="0">
                <a:latin typeface="Times New Roman" pitchFamily="18" charset="0"/>
                <a:cs typeface="Times New Roman" pitchFamily="18" charset="0"/>
              </a:rPr>
              <a:t> </a:t>
            </a:r>
            <a:r>
              <a:rPr lang="en-US" altLang="en-US" sz="3600" b="0" dirty="0" err="1">
                <a:latin typeface="Times New Roman" pitchFamily="18" charset="0"/>
                <a:cs typeface="Times New Roman" pitchFamily="18" charset="0"/>
              </a:rPr>
              <a:t>sai</a:t>
            </a:r>
            <a:r>
              <a:rPr lang="en-US" altLang="en-US" sz="3600" b="0" dirty="0">
                <a:latin typeface="Times New Roman" pitchFamily="18" charset="0"/>
                <a:cs typeface="Times New Roman" pitchFamily="18" charset="0"/>
              </a:rPr>
              <a:t> </a:t>
            </a:r>
            <a:r>
              <a:rPr lang="en-US" altLang="en-US" sz="3600" b="0" dirty="0" err="1">
                <a:latin typeface="Times New Roman" pitchFamily="18" charset="0"/>
                <a:cs typeface="Times New Roman" pitchFamily="18" charset="0"/>
              </a:rPr>
              <a:t>cơ</a:t>
            </a:r>
            <a:r>
              <a:rPr lang="en-US" altLang="en-US" sz="3600" b="0" dirty="0">
                <a:latin typeface="Times New Roman" pitchFamily="18" charset="0"/>
                <a:cs typeface="Times New Roman" pitchFamily="18" charset="0"/>
              </a:rPr>
              <a:t> </a:t>
            </a:r>
            <a:r>
              <a:rPr lang="en-US" altLang="en-US" sz="3600" b="0" dirty="0" err="1" smtClean="0">
                <a:latin typeface="Times New Roman" pitchFamily="18" charset="0"/>
                <a:cs typeface="Times New Roman" pitchFamily="18" charset="0"/>
              </a:rPr>
              <a:t>hội</a:t>
            </a:r>
            <a:r>
              <a:rPr lang="en-US" altLang="en-US" sz="3600" b="0" dirty="0" smtClean="0">
                <a:latin typeface="Times New Roman" pitchFamily="18" charset="0"/>
                <a:cs typeface="Times New Roman" pitchFamily="18" charset="0"/>
              </a:rPr>
              <a:t> </a:t>
            </a:r>
            <a:r>
              <a:rPr lang="en-US" altLang="en-US" sz="3600" b="0" dirty="0" err="1" smtClean="0">
                <a:latin typeface="Times New Roman" pitchFamily="18" charset="0"/>
                <a:cs typeface="Times New Roman" pitchFamily="18" charset="0"/>
              </a:rPr>
              <a:t>trả</a:t>
            </a:r>
            <a:r>
              <a:rPr lang="en-US" altLang="en-US" sz="3600" b="0" dirty="0" smtClean="0">
                <a:latin typeface="Times New Roman" pitchFamily="18" charset="0"/>
                <a:cs typeface="Times New Roman" pitchFamily="18" charset="0"/>
              </a:rPr>
              <a:t> </a:t>
            </a:r>
            <a:r>
              <a:rPr lang="en-US" altLang="en-US" sz="3600" b="0" dirty="0" err="1" smtClean="0">
                <a:latin typeface="Times New Roman" pitchFamily="18" charset="0"/>
                <a:cs typeface="Times New Roman" pitchFamily="18" charset="0"/>
              </a:rPr>
              <a:t>lời</a:t>
            </a:r>
            <a:r>
              <a:rPr lang="en-US" altLang="en-US" sz="3600" b="0" dirty="0" smtClean="0">
                <a:latin typeface="Times New Roman" pitchFamily="18" charset="0"/>
                <a:cs typeface="Times New Roman" pitchFamily="18" charset="0"/>
              </a:rPr>
              <a:t> </a:t>
            </a:r>
            <a:r>
              <a:rPr lang="en-US" altLang="en-US" sz="3600" b="0" dirty="0" err="1" smtClean="0">
                <a:latin typeface="Times New Roman" pitchFamily="18" charset="0"/>
                <a:cs typeface="Times New Roman" pitchFamily="18" charset="0"/>
              </a:rPr>
              <a:t>thuộc</a:t>
            </a:r>
            <a:r>
              <a:rPr lang="en-US" altLang="en-US" sz="3600" b="0" dirty="0" smtClean="0">
                <a:latin typeface="Times New Roman" pitchFamily="18" charset="0"/>
                <a:cs typeface="Times New Roman" pitchFamily="18" charset="0"/>
              </a:rPr>
              <a:t> </a:t>
            </a:r>
            <a:r>
              <a:rPr lang="en-US" altLang="en-US" sz="3600" b="0" dirty="0" err="1" smtClean="0">
                <a:latin typeface="Times New Roman" pitchFamily="18" charset="0"/>
                <a:cs typeface="Times New Roman" pitchFamily="18" charset="0"/>
              </a:rPr>
              <a:t>về</a:t>
            </a:r>
            <a:r>
              <a:rPr lang="en-US" altLang="en-US" sz="3600" b="0" dirty="0" smtClean="0">
                <a:latin typeface="Times New Roman" pitchFamily="18" charset="0"/>
                <a:cs typeface="Times New Roman" pitchFamily="18" charset="0"/>
              </a:rPr>
              <a:t> </a:t>
            </a:r>
            <a:r>
              <a:rPr lang="en-US" altLang="en-US" sz="3600" b="0" dirty="0" err="1" smtClean="0">
                <a:latin typeface="Times New Roman" pitchFamily="18" charset="0"/>
                <a:cs typeface="Times New Roman" pitchFamily="18" charset="0"/>
              </a:rPr>
              <a:t>bạn</a:t>
            </a:r>
            <a:r>
              <a:rPr lang="en-US" altLang="en-US" sz="3600" b="0" dirty="0" smtClean="0">
                <a:latin typeface="Times New Roman" pitchFamily="18" charset="0"/>
                <a:cs typeface="Times New Roman" pitchFamily="18" charset="0"/>
              </a:rPr>
              <a:t> </a:t>
            </a:r>
            <a:r>
              <a:rPr lang="en-US" altLang="en-US" sz="3600" b="0" dirty="0" err="1" smtClean="0">
                <a:latin typeface="Times New Roman" pitchFamily="18" charset="0"/>
                <a:cs typeface="Times New Roman" pitchFamily="18" charset="0"/>
              </a:rPr>
              <a:t>khác</a:t>
            </a:r>
            <a:r>
              <a:rPr lang="en-US" altLang="en-US" sz="3600" b="0" dirty="0" smtClean="0">
                <a:latin typeface="Times New Roman" pitchFamily="18" charset="0"/>
                <a:cs typeface="Times New Roman" pitchFamily="18" charset="0"/>
              </a:rPr>
              <a:t>.</a:t>
            </a:r>
            <a:endParaRPr lang="en-US" altLang="en-US" sz="3600" b="0" dirty="0">
              <a:latin typeface="Times New Roman" pitchFamily="18" charset="0"/>
              <a:cs typeface="Times New Roman" pitchFamily="18" charset="0"/>
            </a:endParaRPr>
          </a:p>
        </p:txBody>
      </p:sp>
      <p:sp>
        <p:nvSpPr>
          <p:cNvPr id="26633" name="Rectangle 2"/>
          <p:cNvSpPr>
            <a:spLocks noChangeArrowheads="1"/>
          </p:cNvSpPr>
          <p:nvPr/>
        </p:nvSpPr>
        <p:spPr bwMode="auto">
          <a:xfrm>
            <a:off x="-12700" y="5276850"/>
            <a:ext cx="12192000" cy="1295400"/>
          </a:xfrm>
          <a:prstGeom prst="rect">
            <a:avLst/>
          </a:prstGeom>
          <a:solidFill>
            <a:srgbClr val="FFFF00"/>
          </a:solidFill>
          <a:ln w="9525" algn="ctr">
            <a:solidFill>
              <a:schemeClr val="tx1"/>
            </a:solidFill>
            <a:round/>
            <a:headEnd/>
            <a:tailEnd/>
          </a:ln>
        </p:spPr>
        <p:txBody>
          <a:bodyPr/>
          <a:lstStyle/>
          <a:p>
            <a:pPr eaLnBrk="1" hangingPunct="1"/>
            <a:r>
              <a:rPr lang="en-US" altLang="en-US" sz="3600" b="0" dirty="0">
                <a:solidFill>
                  <a:srgbClr val="FF0000"/>
                </a:solidFill>
                <a:latin typeface="Times New Roman" pitchFamily="18" charset="0"/>
                <a:cs typeface="Times New Roman" pitchFamily="18" charset="0"/>
              </a:rPr>
              <a:t>- </a:t>
            </a:r>
            <a:r>
              <a:rPr lang="en-US" altLang="en-US" sz="3600" b="0" dirty="0" err="1">
                <a:solidFill>
                  <a:srgbClr val="FF0000"/>
                </a:solidFill>
                <a:latin typeface="Times New Roman" pitchFamily="18" charset="0"/>
                <a:cs typeface="Times New Roman" pitchFamily="18" charset="0"/>
              </a:rPr>
              <a:t>Lưu</a:t>
            </a:r>
            <a:r>
              <a:rPr lang="en-US" altLang="en-US" sz="3600" b="0" dirty="0">
                <a:solidFill>
                  <a:srgbClr val="FF0000"/>
                </a:solidFill>
                <a:latin typeface="Times New Roman" pitchFamily="18" charset="0"/>
                <a:cs typeface="Times New Roman" pitchFamily="18" charset="0"/>
              </a:rPr>
              <a:t> ý: </a:t>
            </a:r>
            <a:r>
              <a:rPr lang="en-US" altLang="en-US" sz="3600" b="0" dirty="0" err="1">
                <a:solidFill>
                  <a:srgbClr val="000099"/>
                </a:solidFill>
                <a:latin typeface="Times New Roman" pitchFamily="18" charset="0"/>
                <a:cs typeface="Times New Roman" pitchFamily="18" charset="0"/>
              </a:rPr>
              <a:t>Người</a:t>
            </a:r>
            <a:r>
              <a:rPr lang="en-US" altLang="en-US" sz="3600" b="0" dirty="0">
                <a:solidFill>
                  <a:srgbClr val="000099"/>
                </a:solidFill>
                <a:latin typeface="Times New Roman" pitchFamily="18" charset="0"/>
                <a:cs typeface="Times New Roman" pitchFamily="18" charset="0"/>
              </a:rPr>
              <a:t> </a:t>
            </a:r>
            <a:r>
              <a:rPr lang="en-US" altLang="en-US" sz="3600" b="0" dirty="0" err="1" smtClean="0">
                <a:solidFill>
                  <a:srgbClr val="000099"/>
                </a:solidFill>
                <a:latin typeface="Times New Roman" pitchFamily="18" charset="0"/>
                <a:cs typeface="Times New Roman" pitchFamily="18" charset="0"/>
              </a:rPr>
              <a:t>chơi</a:t>
            </a:r>
            <a:r>
              <a:rPr lang="en-US" altLang="en-US" sz="3600" b="0" dirty="0" smtClean="0">
                <a:solidFill>
                  <a:srgbClr val="000099"/>
                </a:solidFill>
                <a:latin typeface="Times New Roman" pitchFamily="18" charset="0"/>
                <a:cs typeface="Times New Roman" pitchFamily="18" charset="0"/>
              </a:rPr>
              <a:t> </a:t>
            </a:r>
            <a:r>
              <a:rPr lang="en-US" altLang="en-US" sz="3600" b="0" dirty="0" err="1" smtClean="0">
                <a:solidFill>
                  <a:srgbClr val="000099"/>
                </a:solidFill>
                <a:latin typeface="Times New Roman" pitchFamily="18" charset="0"/>
                <a:cs typeface="Times New Roman" pitchFamily="18" charset="0"/>
              </a:rPr>
              <a:t>có</a:t>
            </a:r>
            <a:r>
              <a:rPr lang="en-US" altLang="en-US" sz="3600" b="0" dirty="0" smtClean="0">
                <a:solidFill>
                  <a:srgbClr val="000099"/>
                </a:solidFill>
                <a:latin typeface="Times New Roman" pitchFamily="18" charset="0"/>
                <a:cs typeface="Times New Roman" pitchFamily="18" charset="0"/>
              </a:rPr>
              <a:t> </a:t>
            </a:r>
            <a:r>
              <a:rPr lang="en-US" altLang="en-US" sz="3600" b="0" dirty="0" err="1" smtClean="0">
                <a:solidFill>
                  <a:srgbClr val="000099"/>
                </a:solidFill>
                <a:latin typeface="Times New Roman" pitchFamily="18" charset="0"/>
                <a:cs typeface="Times New Roman" pitchFamily="18" charset="0"/>
              </a:rPr>
              <a:t>tín</a:t>
            </a:r>
            <a:r>
              <a:rPr lang="en-US" altLang="en-US" sz="3600" b="0" dirty="0" smtClean="0">
                <a:solidFill>
                  <a:srgbClr val="000099"/>
                </a:solidFill>
                <a:latin typeface="Times New Roman" pitchFamily="18" charset="0"/>
                <a:cs typeface="Times New Roman" pitchFamily="18" charset="0"/>
              </a:rPr>
              <a:t> </a:t>
            </a:r>
            <a:r>
              <a:rPr lang="en-US" altLang="en-US" sz="3600" b="0" dirty="0" err="1" smtClean="0">
                <a:solidFill>
                  <a:srgbClr val="000099"/>
                </a:solidFill>
                <a:latin typeface="Times New Roman" pitchFamily="18" charset="0"/>
                <a:cs typeface="Times New Roman" pitchFamily="18" charset="0"/>
              </a:rPr>
              <a:t>hiệu</a:t>
            </a:r>
            <a:r>
              <a:rPr lang="en-US" altLang="en-US" sz="3600" b="0" dirty="0" smtClean="0">
                <a:solidFill>
                  <a:srgbClr val="000099"/>
                </a:solidFill>
                <a:latin typeface="Times New Roman" pitchFamily="18" charset="0"/>
                <a:cs typeface="Times New Roman" pitchFamily="18" charset="0"/>
              </a:rPr>
              <a:t> </a:t>
            </a:r>
            <a:r>
              <a:rPr lang="en-US" altLang="en-US" sz="3600" b="0" dirty="0" err="1" smtClean="0">
                <a:solidFill>
                  <a:srgbClr val="000099"/>
                </a:solidFill>
                <a:latin typeface="Times New Roman" pitchFamily="18" charset="0"/>
                <a:cs typeface="Times New Roman" pitchFamily="18" charset="0"/>
              </a:rPr>
              <a:t>dơ</a:t>
            </a:r>
            <a:r>
              <a:rPr lang="en-US" altLang="en-US" sz="3600" b="0" dirty="0" smtClean="0">
                <a:solidFill>
                  <a:srgbClr val="000099"/>
                </a:solidFill>
                <a:latin typeface="Times New Roman" pitchFamily="18" charset="0"/>
                <a:cs typeface="Times New Roman" pitchFamily="18" charset="0"/>
              </a:rPr>
              <a:t> </a:t>
            </a:r>
            <a:r>
              <a:rPr lang="en-US" altLang="en-US" sz="3600" b="0" dirty="0" err="1" smtClean="0">
                <a:solidFill>
                  <a:srgbClr val="000099"/>
                </a:solidFill>
                <a:latin typeface="Times New Roman" pitchFamily="18" charset="0"/>
                <a:cs typeface="Times New Roman" pitchFamily="18" charset="0"/>
              </a:rPr>
              <a:t>tay</a:t>
            </a:r>
            <a:r>
              <a:rPr lang="en-US" altLang="en-US" sz="3600" b="0" dirty="0" smtClean="0">
                <a:solidFill>
                  <a:srgbClr val="000099"/>
                </a:solidFill>
                <a:latin typeface="Times New Roman" pitchFamily="18" charset="0"/>
                <a:cs typeface="Times New Roman" pitchFamily="18" charset="0"/>
              </a:rPr>
              <a:t> </a:t>
            </a:r>
            <a:r>
              <a:rPr lang="en-US" altLang="en-US" sz="3600" b="0" dirty="0" err="1" smtClean="0">
                <a:solidFill>
                  <a:srgbClr val="000099"/>
                </a:solidFill>
                <a:latin typeface="Times New Roman" pitchFamily="18" charset="0"/>
                <a:cs typeface="Times New Roman" pitchFamily="18" charset="0"/>
              </a:rPr>
              <a:t>trước</a:t>
            </a:r>
            <a:r>
              <a:rPr lang="en-US" altLang="en-US" sz="3600" b="0" dirty="0" smtClean="0">
                <a:solidFill>
                  <a:srgbClr val="000099"/>
                </a:solidFill>
                <a:latin typeface="Times New Roman" pitchFamily="18" charset="0"/>
                <a:cs typeface="Times New Roman" pitchFamily="18" charset="0"/>
              </a:rPr>
              <a:t> </a:t>
            </a:r>
            <a:r>
              <a:rPr lang="en-US" altLang="en-US" sz="3600" b="0" dirty="0" err="1" smtClean="0">
                <a:solidFill>
                  <a:srgbClr val="000099"/>
                </a:solidFill>
                <a:latin typeface="Times New Roman" pitchFamily="18" charset="0"/>
                <a:cs typeface="Times New Roman" pitchFamily="18" charset="0"/>
              </a:rPr>
              <a:t>khi</a:t>
            </a:r>
            <a:r>
              <a:rPr lang="en-US" altLang="en-US" sz="3600" b="0" dirty="0" smtClean="0">
                <a:solidFill>
                  <a:srgbClr val="000099"/>
                </a:solidFill>
                <a:latin typeface="Times New Roman" pitchFamily="18" charset="0"/>
                <a:cs typeface="Times New Roman" pitchFamily="18" charset="0"/>
              </a:rPr>
              <a:t> </a:t>
            </a:r>
            <a:r>
              <a:rPr lang="en-US" altLang="en-US" sz="3600" b="0" dirty="0" err="1" smtClean="0">
                <a:solidFill>
                  <a:srgbClr val="000099"/>
                </a:solidFill>
                <a:latin typeface="Times New Roman" pitchFamily="18" charset="0"/>
                <a:cs typeface="Times New Roman" pitchFamily="18" charset="0"/>
              </a:rPr>
              <a:t>câu</a:t>
            </a:r>
            <a:r>
              <a:rPr lang="en-US" altLang="en-US" sz="3600" b="0" dirty="0" smtClean="0">
                <a:solidFill>
                  <a:srgbClr val="000099"/>
                </a:solidFill>
                <a:latin typeface="Times New Roman" pitchFamily="18" charset="0"/>
                <a:cs typeface="Times New Roman" pitchFamily="18" charset="0"/>
              </a:rPr>
              <a:t> </a:t>
            </a:r>
            <a:r>
              <a:rPr lang="en-US" altLang="en-US" sz="3600" b="0" dirty="0" err="1" smtClean="0">
                <a:solidFill>
                  <a:srgbClr val="000099"/>
                </a:solidFill>
                <a:latin typeface="Times New Roman" pitchFamily="18" charset="0"/>
                <a:cs typeface="Times New Roman" pitchFamily="18" charset="0"/>
              </a:rPr>
              <a:t>hỏi</a:t>
            </a:r>
            <a:r>
              <a:rPr lang="en-US" altLang="en-US" sz="3600" b="0" dirty="0" smtClean="0">
                <a:solidFill>
                  <a:srgbClr val="000099"/>
                </a:solidFill>
                <a:latin typeface="Times New Roman" pitchFamily="18" charset="0"/>
                <a:cs typeface="Times New Roman" pitchFamily="18" charset="0"/>
              </a:rPr>
              <a:t> </a:t>
            </a:r>
            <a:r>
              <a:rPr lang="en-US" altLang="en-US" sz="3600" b="0" dirty="0" err="1" smtClean="0">
                <a:solidFill>
                  <a:srgbClr val="000099"/>
                </a:solidFill>
                <a:latin typeface="Times New Roman" pitchFamily="18" charset="0"/>
                <a:cs typeface="Times New Roman" pitchFamily="18" charset="0"/>
              </a:rPr>
              <a:t>kết</a:t>
            </a:r>
            <a:r>
              <a:rPr lang="en-US" altLang="en-US" sz="3600" b="0" dirty="0" smtClean="0">
                <a:solidFill>
                  <a:srgbClr val="000099"/>
                </a:solidFill>
                <a:latin typeface="Times New Roman" pitchFamily="18" charset="0"/>
                <a:cs typeface="Times New Roman" pitchFamily="18" charset="0"/>
              </a:rPr>
              <a:t> </a:t>
            </a:r>
            <a:r>
              <a:rPr lang="en-US" altLang="en-US" sz="3600" b="0" dirty="0" err="1" smtClean="0">
                <a:solidFill>
                  <a:srgbClr val="000099"/>
                </a:solidFill>
                <a:latin typeface="Times New Roman" pitchFamily="18" charset="0"/>
                <a:cs typeface="Times New Roman" pitchFamily="18" charset="0"/>
              </a:rPr>
              <a:t>thúc</a:t>
            </a:r>
            <a:r>
              <a:rPr lang="en-US" altLang="en-US" sz="3600" b="0" dirty="0" smtClean="0">
                <a:solidFill>
                  <a:srgbClr val="000099"/>
                </a:solidFill>
                <a:latin typeface="Times New Roman" pitchFamily="18" charset="0"/>
                <a:cs typeface="Times New Roman" pitchFamily="18" charset="0"/>
              </a:rPr>
              <a:t> </a:t>
            </a:r>
            <a:r>
              <a:rPr lang="en-US" altLang="en-US" sz="3600" b="0" dirty="0" err="1">
                <a:solidFill>
                  <a:srgbClr val="000099"/>
                </a:solidFill>
                <a:latin typeface="Times New Roman" pitchFamily="18" charset="0"/>
                <a:cs typeface="Times New Roman" pitchFamily="18" charset="0"/>
              </a:rPr>
              <a:t>sẽ</a:t>
            </a:r>
            <a:r>
              <a:rPr lang="en-US" altLang="en-US" sz="3600" b="0" dirty="0">
                <a:solidFill>
                  <a:srgbClr val="000099"/>
                </a:solidFill>
                <a:latin typeface="Times New Roman" pitchFamily="18" charset="0"/>
                <a:cs typeface="Times New Roman" pitchFamily="18" charset="0"/>
              </a:rPr>
              <a:t> </a:t>
            </a:r>
            <a:r>
              <a:rPr lang="en-US" altLang="en-US" sz="3600" b="0" dirty="0" err="1">
                <a:solidFill>
                  <a:srgbClr val="000099"/>
                </a:solidFill>
                <a:latin typeface="Times New Roman" pitchFamily="18" charset="0"/>
                <a:cs typeface="Times New Roman" pitchFamily="18" charset="0"/>
              </a:rPr>
              <a:t>không</a:t>
            </a:r>
            <a:r>
              <a:rPr lang="en-US" altLang="en-US" sz="3600" b="0" dirty="0">
                <a:solidFill>
                  <a:srgbClr val="000099"/>
                </a:solidFill>
                <a:latin typeface="Times New Roman" pitchFamily="18" charset="0"/>
                <a:cs typeface="Times New Roman" pitchFamily="18" charset="0"/>
              </a:rPr>
              <a:t> </a:t>
            </a:r>
            <a:r>
              <a:rPr lang="en-US" altLang="en-US" sz="3600" b="0" dirty="0" err="1">
                <a:solidFill>
                  <a:srgbClr val="000099"/>
                </a:solidFill>
                <a:latin typeface="Times New Roman" pitchFamily="18" charset="0"/>
                <a:cs typeface="Times New Roman" pitchFamily="18" charset="0"/>
              </a:rPr>
              <a:t>được</a:t>
            </a:r>
            <a:r>
              <a:rPr lang="en-US" altLang="en-US" sz="3600" b="0" dirty="0">
                <a:solidFill>
                  <a:srgbClr val="000099"/>
                </a:solidFill>
                <a:latin typeface="Times New Roman" pitchFamily="18" charset="0"/>
                <a:cs typeface="Times New Roman" pitchFamily="18" charset="0"/>
              </a:rPr>
              <a:t> </a:t>
            </a:r>
            <a:r>
              <a:rPr lang="en-US" altLang="en-US" sz="3600" b="0" dirty="0" err="1">
                <a:solidFill>
                  <a:srgbClr val="000099"/>
                </a:solidFill>
                <a:latin typeface="Times New Roman" pitchFamily="18" charset="0"/>
                <a:cs typeface="Times New Roman" pitchFamily="18" charset="0"/>
              </a:rPr>
              <a:t>tính</a:t>
            </a:r>
            <a:r>
              <a:rPr lang="en-US" altLang="en-US" sz="3600" b="0" dirty="0">
                <a:solidFill>
                  <a:srgbClr val="000099"/>
                </a:solidFill>
                <a:latin typeface="Times New Roman" pitchFamily="18" charset="0"/>
                <a:cs typeface="Times New Roman" pitchFamily="18" charset="0"/>
              </a:rPr>
              <a:t>.</a:t>
            </a:r>
          </a:p>
          <a:p>
            <a:pPr algn="just" eaLnBrk="1" hangingPunct="1">
              <a:lnSpc>
                <a:spcPct val="115000"/>
              </a:lnSpc>
              <a:spcBef>
                <a:spcPct val="35000"/>
              </a:spcBef>
              <a:buFontTx/>
              <a:buChar char="-"/>
            </a:pPr>
            <a:endParaRPr lang="en-US" altLang="en-US" sz="3600" b="0" dirty="0">
              <a:solidFill>
                <a:schemeClr val="tx2"/>
              </a:solidFill>
              <a:latin typeface="Times New Roman" pitchFamily="18" charset="0"/>
              <a:cs typeface="Times New Roman" pitchFamily="18" charset="0"/>
            </a:endParaRPr>
          </a:p>
        </p:txBody>
      </p:sp>
      <p:pic>
        <p:nvPicPr>
          <p:cNvPr id="9" name="Picture 7" descr="614062">
            <a:hlinkClick r:id="rId6" action="ppaction://hlinksldjump"/>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1085490" y="3810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625763"/>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grpId="0" nodeType="with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1000"/>
                                        <p:tgtEl>
                                          <p:spTgt spid="3075"/>
                                        </p:tgtEl>
                                      </p:cBhvr>
                                    </p:animEffect>
                                    <p:anim calcmode="lin" valueType="num">
                                      <p:cBhvr>
                                        <p:cTn id="8" dur="1000" fill="hold"/>
                                        <p:tgtEl>
                                          <p:spTgt spid="3075"/>
                                        </p:tgtEl>
                                        <p:attrNameLst>
                                          <p:attrName>style.rotation</p:attrName>
                                        </p:attrNameLst>
                                      </p:cBhvr>
                                      <p:tavLst>
                                        <p:tav tm="0">
                                          <p:val>
                                            <p:fltVal val="720"/>
                                          </p:val>
                                        </p:tav>
                                        <p:tav tm="100000">
                                          <p:val>
                                            <p:fltVal val="0"/>
                                          </p:val>
                                        </p:tav>
                                      </p:tavLst>
                                    </p:anim>
                                    <p:anim calcmode="lin" valueType="num">
                                      <p:cBhvr>
                                        <p:cTn id="9" dur="1000" fill="hold"/>
                                        <p:tgtEl>
                                          <p:spTgt spid="3075"/>
                                        </p:tgtEl>
                                        <p:attrNameLst>
                                          <p:attrName>ppt_h</p:attrName>
                                        </p:attrNameLst>
                                      </p:cBhvr>
                                      <p:tavLst>
                                        <p:tav tm="0">
                                          <p:val>
                                            <p:fltVal val="0"/>
                                          </p:val>
                                        </p:tav>
                                        <p:tav tm="100000">
                                          <p:val>
                                            <p:strVal val="#ppt_h"/>
                                          </p:val>
                                        </p:tav>
                                      </p:tavLst>
                                    </p:anim>
                                    <p:anim calcmode="lin" valueType="num">
                                      <p:cBhvr>
                                        <p:cTn id="10" dur="1000" fill="hold"/>
                                        <p:tgtEl>
                                          <p:spTgt spid="3075"/>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5"/>
                                            </p:cond>
                                          </p:stCondLst>
                                          <p:endCondLst>
                                            <p:cond evt="onStopAudio" delay="0">
                                              <p:tgtEl>
                                                <p:sldTgt/>
                                              </p:tgtEl>
                                            </p:cond>
                                          </p:endCondLst>
                                        </p:cTn>
                                        <p:tgtEl>
                                          <p:sndTgt r:embed="rId3" name="VUIDEHOC.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8496" y="90152"/>
            <a:ext cx="8886422" cy="59242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Text Box 16"/>
          <p:cNvSpPr txBox="1">
            <a:spLocks noChangeArrowheads="1"/>
          </p:cNvSpPr>
          <p:nvPr/>
        </p:nvSpPr>
        <p:spPr bwMode="auto">
          <a:xfrm>
            <a:off x="1532586" y="6185599"/>
            <a:ext cx="8538693" cy="52322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eaLnBrk="1" hangingPunct="1">
              <a:spcBef>
                <a:spcPct val="50000"/>
              </a:spcBef>
            </a:pPr>
            <a:r>
              <a:rPr lang="en-US" altLang="vi-VN" sz="2400" b="1" dirty="0">
                <a:solidFill>
                  <a:srgbClr val="000000"/>
                </a:solidFill>
              </a:rPr>
              <a:t> </a:t>
            </a:r>
            <a:r>
              <a:rPr lang="en-US" altLang="vi-VN" b="1" dirty="0" smtClean="0">
                <a:solidFill>
                  <a:srgbClr val="000000"/>
                </a:solidFill>
              </a:rPr>
              <a:t>Vi </a:t>
            </a:r>
            <a:r>
              <a:rPr lang="en-US" altLang="vi-VN" b="1" dirty="0" err="1" smtClean="0">
                <a:solidFill>
                  <a:srgbClr val="000000"/>
                </a:solidFill>
              </a:rPr>
              <a:t>khuẩn</a:t>
            </a:r>
            <a:r>
              <a:rPr lang="en-US" altLang="vi-VN" b="1" dirty="0" smtClean="0">
                <a:solidFill>
                  <a:srgbClr val="000000"/>
                </a:solidFill>
              </a:rPr>
              <a:t> </a:t>
            </a:r>
            <a:r>
              <a:rPr lang="en-US" altLang="vi-VN" b="1" dirty="0" err="1" smtClean="0">
                <a:solidFill>
                  <a:srgbClr val="000000"/>
                </a:solidFill>
              </a:rPr>
              <a:t>gây</a:t>
            </a:r>
            <a:r>
              <a:rPr lang="en-US" altLang="vi-VN" b="1" dirty="0" smtClean="0">
                <a:solidFill>
                  <a:srgbClr val="000000"/>
                </a:solidFill>
              </a:rPr>
              <a:t> </a:t>
            </a:r>
            <a:r>
              <a:rPr lang="en-US" altLang="vi-VN" b="1" dirty="0" err="1" smtClean="0">
                <a:solidFill>
                  <a:srgbClr val="000000"/>
                </a:solidFill>
              </a:rPr>
              <a:t>hiện</a:t>
            </a:r>
            <a:r>
              <a:rPr lang="en-US" altLang="vi-VN" b="1" dirty="0" smtClean="0">
                <a:solidFill>
                  <a:srgbClr val="000000"/>
                </a:solidFill>
              </a:rPr>
              <a:t> </a:t>
            </a:r>
            <a:r>
              <a:rPr lang="en-US" altLang="vi-VN" b="1" dirty="0" err="1" smtClean="0">
                <a:solidFill>
                  <a:srgbClr val="000000"/>
                </a:solidFill>
              </a:rPr>
              <a:t>tượng</a:t>
            </a:r>
            <a:r>
              <a:rPr lang="en-US" altLang="vi-VN" b="1" dirty="0" smtClean="0">
                <a:solidFill>
                  <a:srgbClr val="000000"/>
                </a:solidFill>
              </a:rPr>
              <a:t> </a:t>
            </a:r>
            <a:r>
              <a:rPr lang="en-US" altLang="vi-VN" b="1" dirty="0" err="1" smtClean="0">
                <a:solidFill>
                  <a:srgbClr val="000000"/>
                </a:solidFill>
              </a:rPr>
              <a:t>lên</a:t>
            </a:r>
            <a:r>
              <a:rPr lang="en-US" altLang="vi-VN" b="1" dirty="0" smtClean="0">
                <a:solidFill>
                  <a:srgbClr val="000000"/>
                </a:solidFill>
              </a:rPr>
              <a:t> men </a:t>
            </a:r>
            <a:r>
              <a:rPr lang="en-US" altLang="vi-VN" b="1" dirty="0" err="1" smtClean="0">
                <a:solidFill>
                  <a:srgbClr val="000000"/>
                </a:solidFill>
              </a:rPr>
              <a:t>chế</a:t>
            </a:r>
            <a:r>
              <a:rPr lang="en-US" altLang="vi-VN" b="1" dirty="0" smtClean="0">
                <a:solidFill>
                  <a:srgbClr val="000000"/>
                </a:solidFill>
              </a:rPr>
              <a:t> </a:t>
            </a:r>
            <a:r>
              <a:rPr lang="en-US" altLang="vi-VN" b="1" dirty="0" err="1" smtClean="0">
                <a:solidFill>
                  <a:srgbClr val="000000"/>
                </a:solidFill>
              </a:rPr>
              <a:t>biến</a:t>
            </a:r>
            <a:r>
              <a:rPr lang="en-US" altLang="vi-VN" b="1" dirty="0" smtClean="0">
                <a:solidFill>
                  <a:srgbClr val="000000"/>
                </a:solidFill>
              </a:rPr>
              <a:t> </a:t>
            </a:r>
            <a:r>
              <a:rPr lang="en-US" altLang="vi-VN" b="1" dirty="0" err="1" smtClean="0">
                <a:solidFill>
                  <a:srgbClr val="000000"/>
                </a:solidFill>
              </a:rPr>
              <a:t>thực</a:t>
            </a:r>
            <a:r>
              <a:rPr lang="en-US" altLang="vi-VN" b="1" dirty="0" smtClean="0">
                <a:solidFill>
                  <a:srgbClr val="000000"/>
                </a:solidFill>
              </a:rPr>
              <a:t> </a:t>
            </a:r>
            <a:r>
              <a:rPr lang="en-US" altLang="vi-VN" b="1" dirty="0" err="1" smtClean="0">
                <a:solidFill>
                  <a:srgbClr val="000000"/>
                </a:solidFill>
              </a:rPr>
              <a:t>phẩm</a:t>
            </a:r>
            <a:endParaRPr lang="en-US" altLang="vi-VN" b="1" dirty="0">
              <a:solidFill>
                <a:srgbClr val="000000"/>
              </a:solidFill>
            </a:endParaRPr>
          </a:p>
        </p:txBody>
      </p:sp>
    </p:spTree>
    <p:extLst>
      <p:ext uri="{BB962C8B-B14F-4D97-AF65-F5344CB8AC3E}">
        <p14:creationId xmlns:p14="http://schemas.microsoft.com/office/powerpoint/2010/main" val="952907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0" fill="hold"/>
                                        <p:tgtEl>
                                          <p:spTgt spid="3"/>
                                        </p:tgtEl>
                                        <p:attrNameLst>
                                          <p:attrName>ppt_x</p:attrName>
                                        </p:attrNameLst>
                                      </p:cBhvr>
                                      <p:tavLst>
                                        <p:tav tm="0">
                                          <p:val>
                                            <p:strVal val="#ppt_x"/>
                                          </p:val>
                                        </p:tav>
                                        <p:tav tm="100000">
                                          <p:val>
                                            <p:strVal val="#ppt_x"/>
                                          </p:val>
                                        </p:tav>
                                      </p:tavLst>
                                    </p:anim>
                                    <p:anim calcmode="lin" valueType="num">
                                      <p:cBhvr additive="base">
                                        <p:cTn id="8"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5"/>
          <p:cNvSpPr>
            <a:spLocks noGrp="1"/>
          </p:cNvSpPr>
          <p:nvPr>
            <p:ph type="sldNum" sz="quarter" idx="12"/>
          </p:nvPr>
        </p:nvSpPr>
        <p:spPr>
          <a:xfrm>
            <a:off x="8737600" y="5813425"/>
            <a:ext cx="2844800" cy="476250"/>
          </a:xfrm>
          <a:noFill/>
        </p:spPr>
        <p:txBody>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fld id="{8DA355C4-740B-4824-B188-82CC0B399FE4}" type="slidenum">
              <a:rPr lang="en-US" altLang="vi-VN" sz="1400" smtClean="0">
                <a:latin typeface="Arial" charset="0"/>
              </a:rPr>
              <a:pPr/>
              <a:t>42</a:t>
            </a:fld>
            <a:endParaRPr lang="en-US" altLang="vi-VN" sz="1400" smtClean="0">
              <a:latin typeface="Arial" charset="0"/>
            </a:endParaRPr>
          </a:p>
        </p:txBody>
      </p:sp>
      <p:sp>
        <p:nvSpPr>
          <p:cNvPr id="4099" name="Text Box 8"/>
          <p:cNvSpPr txBox="1">
            <a:spLocks noChangeArrowheads="1"/>
          </p:cNvSpPr>
          <p:nvPr/>
        </p:nvSpPr>
        <p:spPr bwMode="auto">
          <a:xfrm>
            <a:off x="1219200" y="2311400"/>
            <a:ext cx="6908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hangingPunct="1">
              <a:spcBef>
                <a:spcPct val="50000"/>
              </a:spcBef>
            </a:pPr>
            <a:endParaRPr lang="vi-VN" altLang="vi-VN"/>
          </a:p>
        </p:txBody>
      </p:sp>
      <p:pic>
        <p:nvPicPr>
          <p:cNvPr id="4100" name="Picture 10" descr="y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7989"/>
            <a:ext cx="12194117" cy="383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Rectangle 11"/>
          <p:cNvSpPr>
            <a:spLocks noChangeArrowheads="1"/>
          </p:cNvSpPr>
          <p:nvPr/>
        </p:nvSpPr>
        <p:spPr bwMode="auto">
          <a:xfrm>
            <a:off x="8534404" y="2895601"/>
            <a:ext cx="395817" cy="254000"/>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vi-VN" altLang="vi-VN"/>
          </a:p>
        </p:txBody>
      </p:sp>
      <p:sp>
        <p:nvSpPr>
          <p:cNvPr id="4102" name="Text Box 12"/>
          <p:cNvSpPr txBox="1">
            <a:spLocks noChangeArrowheads="1"/>
          </p:cNvSpPr>
          <p:nvPr/>
        </p:nvSpPr>
        <p:spPr bwMode="auto">
          <a:xfrm>
            <a:off x="9144001" y="2819401"/>
            <a:ext cx="256540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hangingPunct="1">
              <a:spcBef>
                <a:spcPct val="50000"/>
              </a:spcBef>
            </a:pPr>
            <a:r>
              <a:rPr lang="en-US" altLang="vi-VN" sz="2000">
                <a:solidFill>
                  <a:srgbClr val="CC0099"/>
                </a:solidFill>
                <a:latin typeface=".VnArial" pitchFamily="34" charset="0"/>
              </a:rPr>
              <a:t>X¸c ®éng, thùc vËt chÕt</a:t>
            </a:r>
          </a:p>
        </p:txBody>
      </p:sp>
      <p:sp>
        <p:nvSpPr>
          <p:cNvPr id="4103" name="AutoShape 13"/>
          <p:cNvSpPr>
            <a:spLocks noChangeArrowheads="1"/>
          </p:cNvSpPr>
          <p:nvPr/>
        </p:nvSpPr>
        <p:spPr bwMode="auto">
          <a:xfrm>
            <a:off x="8534400" y="3443289"/>
            <a:ext cx="508000" cy="214312"/>
          </a:xfrm>
          <a:prstGeom prst="triangle">
            <a:avLst>
              <a:gd name="adj" fmla="val 50000"/>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vi-VN" altLang="vi-VN"/>
          </a:p>
        </p:txBody>
      </p:sp>
      <p:sp>
        <p:nvSpPr>
          <p:cNvPr id="4104" name="Text Box 14"/>
          <p:cNvSpPr txBox="1">
            <a:spLocks noChangeArrowheads="1"/>
          </p:cNvSpPr>
          <p:nvPr/>
        </p:nvSpPr>
        <p:spPr bwMode="auto">
          <a:xfrm>
            <a:off x="9144002" y="3482975"/>
            <a:ext cx="286173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hangingPunct="1">
              <a:spcBef>
                <a:spcPct val="50000"/>
              </a:spcBef>
            </a:pPr>
            <a:r>
              <a:rPr lang="en-US" altLang="vi-VN" sz="2000">
                <a:solidFill>
                  <a:srgbClr val="CC0099"/>
                </a:solidFill>
                <a:latin typeface=".VnArial" pitchFamily="34" charset="0"/>
              </a:rPr>
              <a:t>C¸c muèi kho¸ng</a:t>
            </a:r>
          </a:p>
        </p:txBody>
      </p:sp>
      <p:sp>
        <p:nvSpPr>
          <p:cNvPr id="9" name="Text Box 16"/>
          <p:cNvSpPr txBox="1">
            <a:spLocks noChangeArrowheads="1"/>
          </p:cNvSpPr>
          <p:nvPr/>
        </p:nvSpPr>
        <p:spPr bwMode="auto">
          <a:xfrm>
            <a:off x="695459" y="4627256"/>
            <a:ext cx="10779617" cy="58477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eaLnBrk="1" hangingPunct="1">
              <a:spcBef>
                <a:spcPct val="50000"/>
              </a:spcBef>
            </a:pPr>
            <a:r>
              <a:rPr lang="en-US" altLang="vi-VN" sz="2400" b="1" dirty="0">
                <a:solidFill>
                  <a:srgbClr val="000000"/>
                </a:solidFill>
              </a:rPr>
              <a:t> </a:t>
            </a:r>
            <a:r>
              <a:rPr lang="en-US" altLang="vi-VN" sz="3200" b="1" dirty="0" smtClean="0">
                <a:solidFill>
                  <a:srgbClr val="000000"/>
                </a:solidFill>
              </a:rPr>
              <a:t>Vi </a:t>
            </a:r>
            <a:r>
              <a:rPr lang="en-US" altLang="vi-VN" sz="3200" b="1" dirty="0" err="1" smtClean="0">
                <a:solidFill>
                  <a:srgbClr val="000000"/>
                </a:solidFill>
              </a:rPr>
              <a:t>khuẩn</a:t>
            </a:r>
            <a:r>
              <a:rPr lang="en-US" altLang="vi-VN" sz="3200" b="1" dirty="0" smtClean="0">
                <a:solidFill>
                  <a:srgbClr val="000000"/>
                </a:solidFill>
              </a:rPr>
              <a:t> </a:t>
            </a:r>
            <a:r>
              <a:rPr lang="en-US" altLang="vi-VN" sz="3200" b="1" dirty="0" err="1">
                <a:solidFill>
                  <a:srgbClr val="000000"/>
                </a:solidFill>
              </a:rPr>
              <a:t>p</a:t>
            </a:r>
            <a:r>
              <a:rPr lang="en-US" altLang="vi-VN" sz="3200" b="1" dirty="0" err="1" smtClean="0">
                <a:solidFill>
                  <a:srgbClr val="000000"/>
                </a:solidFill>
              </a:rPr>
              <a:t>hân</a:t>
            </a:r>
            <a:r>
              <a:rPr lang="en-US" altLang="vi-VN" sz="3200" b="1" dirty="0" smtClean="0">
                <a:solidFill>
                  <a:srgbClr val="000000"/>
                </a:solidFill>
              </a:rPr>
              <a:t> </a:t>
            </a:r>
            <a:r>
              <a:rPr lang="en-US" altLang="vi-VN" sz="3200" b="1" dirty="0" err="1" smtClean="0">
                <a:solidFill>
                  <a:srgbClr val="000000"/>
                </a:solidFill>
              </a:rPr>
              <a:t>hủy</a:t>
            </a:r>
            <a:r>
              <a:rPr lang="en-US" altLang="vi-VN" sz="3200" b="1" dirty="0" smtClean="0">
                <a:solidFill>
                  <a:srgbClr val="000000"/>
                </a:solidFill>
              </a:rPr>
              <a:t> </a:t>
            </a:r>
            <a:r>
              <a:rPr lang="en-US" altLang="vi-VN" sz="3200" b="1" dirty="0" err="1" smtClean="0">
                <a:solidFill>
                  <a:srgbClr val="000000"/>
                </a:solidFill>
              </a:rPr>
              <a:t>các</a:t>
            </a:r>
            <a:r>
              <a:rPr lang="en-US" altLang="vi-VN" sz="3200" b="1" dirty="0" smtClean="0">
                <a:solidFill>
                  <a:srgbClr val="000000"/>
                </a:solidFill>
              </a:rPr>
              <a:t> </a:t>
            </a:r>
            <a:r>
              <a:rPr lang="en-US" altLang="vi-VN" sz="3200" b="1" dirty="0" err="1" smtClean="0">
                <a:solidFill>
                  <a:srgbClr val="000000"/>
                </a:solidFill>
              </a:rPr>
              <a:t>hợp</a:t>
            </a:r>
            <a:r>
              <a:rPr lang="en-US" altLang="vi-VN" sz="3200" b="1" dirty="0" smtClean="0">
                <a:solidFill>
                  <a:srgbClr val="000000"/>
                </a:solidFill>
              </a:rPr>
              <a:t> </a:t>
            </a:r>
            <a:r>
              <a:rPr lang="en-US" altLang="vi-VN" sz="3200" b="1" dirty="0" err="1" smtClean="0">
                <a:solidFill>
                  <a:srgbClr val="000000"/>
                </a:solidFill>
              </a:rPr>
              <a:t>chất</a:t>
            </a:r>
            <a:r>
              <a:rPr lang="en-US" altLang="vi-VN" sz="3200" b="1" dirty="0" smtClean="0">
                <a:solidFill>
                  <a:srgbClr val="000000"/>
                </a:solidFill>
              </a:rPr>
              <a:t> </a:t>
            </a:r>
            <a:r>
              <a:rPr lang="en-US" altLang="vi-VN" sz="3200" b="1" dirty="0" err="1" smtClean="0">
                <a:solidFill>
                  <a:srgbClr val="000000"/>
                </a:solidFill>
              </a:rPr>
              <a:t>hữu</a:t>
            </a:r>
            <a:r>
              <a:rPr lang="en-US" altLang="vi-VN" sz="3200" b="1" dirty="0" smtClean="0">
                <a:solidFill>
                  <a:srgbClr val="000000"/>
                </a:solidFill>
              </a:rPr>
              <a:t> </a:t>
            </a:r>
            <a:r>
              <a:rPr lang="en-US" altLang="vi-VN" sz="3200" b="1" dirty="0" err="1" smtClean="0">
                <a:solidFill>
                  <a:srgbClr val="000000"/>
                </a:solidFill>
              </a:rPr>
              <a:t>cơ</a:t>
            </a:r>
            <a:r>
              <a:rPr lang="en-US" altLang="vi-VN" sz="3200" b="1" dirty="0" smtClean="0">
                <a:solidFill>
                  <a:srgbClr val="000000"/>
                </a:solidFill>
              </a:rPr>
              <a:t> </a:t>
            </a:r>
            <a:r>
              <a:rPr lang="en-US" altLang="vi-VN" sz="3200" b="1" dirty="0" err="1" smtClean="0">
                <a:solidFill>
                  <a:srgbClr val="000000"/>
                </a:solidFill>
              </a:rPr>
              <a:t>thành</a:t>
            </a:r>
            <a:r>
              <a:rPr lang="en-US" altLang="vi-VN" sz="3200" b="1" dirty="0" smtClean="0">
                <a:solidFill>
                  <a:srgbClr val="000000"/>
                </a:solidFill>
              </a:rPr>
              <a:t> </a:t>
            </a:r>
            <a:r>
              <a:rPr lang="en-US" altLang="vi-VN" sz="3200" b="1" dirty="0" err="1" smtClean="0">
                <a:solidFill>
                  <a:srgbClr val="000000"/>
                </a:solidFill>
              </a:rPr>
              <a:t>chất</a:t>
            </a:r>
            <a:r>
              <a:rPr lang="en-US" altLang="vi-VN" sz="3200" b="1" dirty="0" smtClean="0">
                <a:solidFill>
                  <a:srgbClr val="000000"/>
                </a:solidFill>
              </a:rPr>
              <a:t> </a:t>
            </a:r>
            <a:r>
              <a:rPr lang="en-US" altLang="vi-VN" sz="3200" b="1" dirty="0" err="1" smtClean="0">
                <a:solidFill>
                  <a:srgbClr val="000000"/>
                </a:solidFill>
              </a:rPr>
              <a:t>vô</a:t>
            </a:r>
            <a:r>
              <a:rPr lang="en-US" altLang="vi-VN" sz="3200" b="1" dirty="0" smtClean="0">
                <a:solidFill>
                  <a:srgbClr val="000000"/>
                </a:solidFill>
              </a:rPr>
              <a:t> </a:t>
            </a:r>
            <a:r>
              <a:rPr lang="en-US" altLang="vi-VN" sz="3200" b="1" dirty="0" err="1" smtClean="0">
                <a:solidFill>
                  <a:srgbClr val="000000"/>
                </a:solidFill>
              </a:rPr>
              <a:t>cơ</a:t>
            </a:r>
            <a:endParaRPr lang="en-US" altLang="vi-VN" sz="3200" b="1" dirty="0">
              <a:solidFill>
                <a:srgbClr val="000000"/>
              </a:solidFill>
            </a:endParaRPr>
          </a:p>
        </p:txBody>
      </p:sp>
    </p:spTree>
    <p:extLst>
      <p:ext uri="{BB962C8B-B14F-4D97-AF65-F5344CB8AC3E}">
        <p14:creationId xmlns:p14="http://schemas.microsoft.com/office/powerpoint/2010/main" val="1463685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0" fill="hold"/>
                                        <p:tgtEl>
                                          <p:spTgt spid="9"/>
                                        </p:tgtEl>
                                        <p:attrNameLst>
                                          <p:attrName>ppt_x</p:attrName>
                                        </p:attrNameLst>
                                      </p:cBhvr>
                                      <p:tavLst>
                                        <p:tav tm="0">
                                          <p:val>
                                            <p:strVal val="#ppt_x"/>
                                          </p:val>
                                        </p:tav>
                                        <p:tav tm="100000">
                                          <p:val>
                                            <p:strVal val="#ppt_x"/>
                                          </p:val>
                                        </p:tav>
                                      </p:tavLst>
                                    </p:anim>
                                    <p:anim calcmode="lin" valueType="num">
                                      <p:cBhvr additive="base">
                                        <p:cTn id="8" dur="5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92428"/>
            <a:ext cx="4398039" cy="29160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5234" y="592428"/>
            <a:ext cx="2829857" cy="29885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8039" y="592428"/>
            <a:ext cx="4907195" cy="29885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16"/>
          <p:cNvSpPr txBox="1">
            <a:spLocks noChangeArrowheads="1"/>
          </p:cNvSpPr>
          <p:nvPr/>
        </p:nvSpPr>
        <p:spPr bwMode="auto">
          <a:xfrm>
            <a:off x="1619875" y="4382558"/>
            <a:ext cx="9224135" cy="52322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eaLnBrk="1" hangingPunct="1">
              <a:spcBef>
                <a:spcPct val="50000"/>
              </a:spcBef>
            </a:pPr>
            <a:r>
              <a:rPr lang="en-US" altLang="vi-VN" sz="2400" b="1" dirty="0">
                <a:solidFill>
                  <a:srgbClr val="000000"/>
                </a:solidFill>
              </a:rPr>
              <a:t> </a:t>
            </a:r>
            <a:r>
              <a:rPr lang="en-US" altLang="vi-VN" b="1" dirty="0" err="1" smtClean="0">
                <a:solidFill>
                  <a:srgbClr val="000000"/>
                </a:solidFill>
              </a:rPr>
              <a:t>Virut</a:t>
            </a:r>
            <a:r>
              <a:rPr lang="en-US" altLang="vi-VN" b="1" dirty="0" smtClean="0">
                <a:solidFill>
                  <a:srgbClr val="000000"/>
                </a:solidFill>
              </a:rPr>
              <a:t> A - H5N1 </a:t>
            </a:r>
            <a:r>
              <a:rPr lang="en-US" altLang="vi-VN" b="1" dirty="0" err="1" smtClean="0">
                <a:solidFill>
                  <a:srgbClr val="000000"/>
                </a:solidFill>
              </a:rPr>
              <a:t>gây</a:t>
            </a:r>
            <a:r>
              <a:rPr lang="en-US" altLang="vi-VN" b="1" dirty="0" smtClean="0">
                <a:solidFill>
                  <a:srgbClr val="000000"/>
                </a:solidFill>
              </a:rPr>
              <a:t> </a:t>
            </a:r>
            <a:r>
              <a:rPr lang="en-US" altLang="vi-VN" b="1" dirty="0" err="1" smtClean="0">
                <a:solidFill>
                  <a:srgbClr val="000000"/>
                </a:solidFill>
              </a:rPr>
              <a:t>nên</a:t>
            </a:r>
            <a:r>
              <a:rPr lang="en-US" altLang="vi-VN" b="1" dirty="0" smtClean="0">
                <a:solidFill>
                  <a:srgbClr val="000000"/>
                </a:solidFill>
              </a:rPr>
              <a:t> </a:t>
            </a:r>
            <a:r>
              <a:rPr lang="en-US" altLang="vi-VN" b="1" dirty="0" err="1" smtClean="0">
                <a:solidFill>
                  <a:srgbClr val="000000"/>
                </a:solidFill>
              </a:rPr>
              <a:t>bệnh</a:t>
            </a:r>
            <a:r>
              <a:rPr lang="en-US" altLang="vi-VN" b="1" dirty="0" smtClean="0">
                <a:solidFill>
                  <a:srgbClr val="000000"/>
                </a:solidFill>
              </a:rPr>
              <a:t> </a:t>
            </a:r>
            <a:r>
              <a:rPr lang="en-US" altLang="vi-VN" b="1" dirty="0" err="1" smtClean="0">
                <a:solidFill>
                  <a:srgbClr val="000000"/>
                </a:solidFill>
              </a:rPr>
              <a:t>cúm</a:t>
            </a:r>
            <a:r>
              <a:rPr lang="en-US" altLang="vi-VN" b="1" dirty="0" smtClean="0">
                <a:solidFill>
                  <a:srgbClr val="000000"/>
                </a:solidFill>
              </a:rPr>
              <a:t> </a:t>
            </a:r>
            <a:r>
              <a:rPr lang="en-US" altLang="vi-VN" b="1" dirty="0" err="1" smtClean="0">
                <a:solidFill>
                  <a:srgbClr val="000000"/>
                </a:solidFill>
              </a:rPr>
              <a:t>gia</a:t>
            </a:r>
            <a:r>
              <a:rPr lang="en-US" altLang="vi-VN" b="1" dirty="0" smtClean="0">
                <a:solidFill>
                  <a:srgbClr val="000000"/>
                </a:solidFill>
              </a:rPr>
              <a:t> </a:t>
            </a:r>
            <a:r>
              <a:rPr lang="en-US" altLang="vi-VN" b="1" dirty="0" err="1" smtClean="0">
                <a:solidFill>
                  <a:srgbClr val="000000"/>
                </a:solidFill>
              </a:rPr>
              <a:t>cầm</a:t>
            </a:r>
            <a:endParaRPr lang="en-US" altLang="vi-VN" b="1" dirty="0">
              <a:solidFill>
                <a:srgbClr val="000000"/>
              </a:solidFill>
            </a:endParaRPr>
          </a:p>
        </p:txBody>
      </p:sp>
    </p:spTree>
    <p:extLst>
      <p:ext uri="{BB962C8B-B14F-4D97-AF65-F5344CB8AC3E}">
        <p14:creationId xmlns:p14="http://schemas.microsoft.com/office/powerpoint/2010/main" val="1623227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0" fill="hold"/>
                                        <p:tgtEl>
                                          <p:spTgt spid="6"/>
                                        </p:tgtEl>
                                        <p:attrNameLst>
                                          <p:attrName>ppt_x</p:attrName>
                                        </p:attrNameLst>
                                      </p:cBhvr>
                                      <p:tavLst>
                                        <p:tav tm="0">
                                          <p:val>
                                            <p:strVal val="#ppt_x"/>
                                          </p:val>
                                        </p:tav>
                                        <p:tav tm="100000">
                                          <p:val>
                                            <p:strVal val="#ppt_x"/>
                                          </p:val>
                                        </p:tav>
                                      </p:tavLst>
                                    </p:anim>
                                    <p:anim calcmode="lin" valueType="num">
                                      <p:cBhvr additive="base">
                                        <p:cTn id="8" dur="5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8218" y="214023"/>
            <a:ext cx="3748284" cy="24627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7461" y="373487"/>
            <a:ext cx="3404706" cy="22656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8218" y="3065171"/>
            <a:ext cx="3748284" cy="28075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7461" y="3065171"/>
            <a:ext cx="3404706" cy="28759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16"/>
          <p:cNvSpPr txBox="1">
            <a:spLocks noChangeArrowheads="1"/>
          </p:cNvSpPr>
          <p:nvPr/>
        </p:nvSpPr>
        <p:spPr bwMode="auto">
          <a:xfrm>
            <a:off x="1516844" y="6082569"/>
            <a:ext cx="9224135" cy="52322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eaLnBrk="1" hangingPunct="1">
              <a:spcBef>
                <a:spcPct val="50000"/>
              </a:spcBef>
            </a:pPr>
            <a:r>
              <a:rPr lang="en-US" altLang="vi-VN" sz="2400" b="1" dirty="0">
                <a:solidFill>
                  <a:srgbClr val="000000"/>
                </a:solidFill>
              </a:rPr>
              <a:t> </a:t>
            </a:r>
            <a:r>
              <a:rPr lang="en-US" altLang="vi-VN" b="1" dirty="0" smtClean="0">
                <a:solidFill>
                  <a:srgbClr val="000000"/>
                </a:solidFill>
              </a:rPr>
              <a:t>Vi </a:t>
            </a:r>
            <a:r>
              <a:rPr lang="en-US" altLang="vi-VN" b="1" dirty="0" err="1" smtClean="0">
                <a:solidFill>
                  <a:srgbClr val="000000"/>
                </a:solidFill>
              </a:rPr>
              <a:t>khuẩn</a:t>
            </a:r>
            <a:r>
              <a:rPr lang="en-US" altLang="vi-VN" b="1" dirty="0" smtClean="0">
                <a:solidFill>
                  <a:srgbClr val="000000"/>
                </a:solidFill>
              </a:rPr>
              <a:t> </a:t>
            </a:r>
            <a:r>
              <a:rPr lang="en-US" altLang="vi-VN" b="1" dirty="0" err="1" smtClean="0">
                <a:solidFill>
                  <a:srgbClr val="000000"/>
                </a:solidFill>
              </a:rPr>
              <a:t>phân</a:t>
            </a:r>
            <a:r>
              <a:rPr lang="en-US" altLang="vi-VN" b="1" dirty="0" smtClean="0">
                <a:solidFill>
                  <a:srgbClr val="000000"/>
                </a:solidFill>
              </a:rPr>
              <a:t> </a:t>
            </a:r>
            <a:r>
              <a:rPr lang="en-US" altLang="vi-VN" b="1" dirty="0" err="1" smtClean="0">
                <a:solidFill>
                  <a:srgbClr val="000000"/>
                </a:solidFill>
              </a:rPr>
              <a:t>hủy</a:t>
            </a:r>
            <a:r>
              <a:rPr lang="en-US" altLang="vi-VN" b="1" dirty="0" smtClean="0">
                <a:solidFill>
                  <a:srgbClr val="000000"/>
                </a:solidFill>
              </a:rPr>
              <a:t> </a:t>
            </a:r>
            <a:r>
              <a:rPr lang="en-US" altLang="vi-VN" b="1" dirty="0" err="1" smtClean="0">
                <a:solidFill>
                  <a:srgbClr val="000000"/>
                </a:solidFill>
              </a:rPr>
              <a:t>xác</a:t>
            </a:r>
            <a:r>
              <a:rPr lang="en-US" altLang="vi-VN" b="1" dirty="0" smtClean="0">
                <a:solidFill>
                  <a:srgbClr val="000000"/>
                </a:solidFill>
              </a:rPr>
              <a:t> </a:t>
            </a:r>
            <a:r>
              <a:rPr lang="en-US" altLang="vi-VN" b="1" dirty="0" err="1" smtClean="0">
                <a:solidFill>
                  <a:srgbClr val="000000"/>
                </a:solidFill>
              </a:rPr>
              <a:t>động</a:t>
            </a:r>
            <a:r>
              <a:rPr lang="en-US" altLang="vi-VN" b="1" dirty="0" smtClean="0">
                <a:solidFill>
                  <a:srgbClr val="000000"/>
                </a:solidFill>
              </a:rPr>
              <a:t> </a:t>
            </a:r>
            <a:r>
              <a:rPr lang="en-US" altLang="vi-VN" b="1" dirty="0" err="1" smtClean="0">
                <a:solidFill>
                  <a:srgbClr val="000000"/>
                </a:solidFill>
              </a:rPr>
              <a:t>vật</a:t>
            </a:r>
            <a:r>
              <a:rPr lang="en-US" altLang="vi-VN" b="1" dirty="0" smtClean="0">
                <a:solidFill>
                  <a:srgbClr val="000000"/>
                </a:solidFill>
              </a:rPr>
              <a:t> </a:t>
            </a:r>
            <a:r>
              <a:rPr lang="en-US" altLang="vi-VN" b="1" dirty="0" err="1" smtClean="0">
                <a:solidFill>
                  <a:srgbClr val="000000"/>
                </a:solidFill>
              </a:rPr>
              <a:t>gây</a:t>
            </a:r>
            <a:r>
              <a:rPr lang="en-US" altLang="vi-VN" b="1" dirty="0" smtClean="0">
                <a:solidFill>
                  <a:srgbClr val="000000"/>
                </a:solidFill>
              </a:rPr>
              <a:t> ô </a:t>
            </a:r>
            <a:r>
              <a:rPr lang="en-US" altLang="vi-VN" b="1" dirty="0" err="1" smtClean="0">
                <a:solidFill>
                  <a:srgbClr val="000000"/>
                </a:solidFill>
              </a:rPr>
              <a:t>nhiễm</a:t>
            </a:r>
            <a:r>
              <a:rPr lang="en-US" altLang="vi-VN" b="1" dirty="0" smtClean="0">
                <a:solidFill>
                  <a:srgbClr val="000000"/>
                </a:solidFill>
              </a:rPr>
              <a:t> </a:t>
            </a:r>
            <a:r>
              <a:rPr lang="en-US" altLang="vi-VN" b="1" dirty="0" err="1" smtClean="0">
                <a:solidFill>
                  <a:srgbClr val="000000"/>
                </a:solidFill>
              </a:rPr>
              <a:t>môi</a:t>
            </a:r>
            <a:r>
              <a:rPr lang="en-US" altLang="vi-VN" b="1" dirty="0" smtClean="0">
                <a:solidFill>
                  <a:srgbClr val="000000"/>
                </a:solidFill>
              </a:rPr>
              <a:t> </a:t>
            </a:r>
            <a:r>
              <a:rPr lang="en-US" altLang="vi-VN" b="1" dirty="0" err="1" smtClean="0">
                <a:solidFill>
                  <a:srgbClr val="000000"/>
                </a:solidFill>
              </a:rPr>
              <a:t>trường</a:t>
            </a:r>
            <a:endParaRPr lang="en-US" altLang="vi-VN" b="1" dirty="0">
              <a:solidFill>
                <a:srgbClr val="000000"/>
              </a:solidFill>
            </a:endParaRPr>
          </a:p>
        </p:txBody>
      </p:sp>
    </p:spTree>
    <p:extLst>
      <p:ext uri="{BB962C8B-B14F-4D97-AF65-F5344CB8AC3E}">
        <p14:creationId xmlns:p14="http://schemas.microsoft.com/office/powerpoint/2010/main" val="555495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0" fill="hold"/>
                                        <p:tgtEl>
                                          <p:spTgt spid="6"/>
                                        </p:tgtEl>
                                        <p:attrNameLst>
                                          <p:attrName>ppt_x</p:attrName>
                                        </p:attrNameLst>
                                      </p:cBhvr>
                                      <p:tavLst>
                                        <p:tav tm="0">
                                          <p:val>
                                            <p:strVal val="#ppt_x"/>
                                          </p:val>
                                        </p:tav>
                                        <p:tav tm="100000">
                                          <p:val>
                                            <p:strVal val="#ppt_x"/>
                                          </p:val>
                                        </p:tav>
                                      </p:tavLst>
                                    </p:anim>
                                    <p:anim calcmode="lin" valueType="num">
                                      <p:cBhvr additive="base">
                                        <p:cTn id="8" dur="5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
            <a:extLst>
              <a:ext uri="{FF2B5EF4-FFF2-40B4-BE49-F238E27FC236}">
                <a16:creationId xmlns="" xmlns:a16="http://schemas.microsoft.com/office/drawing/2014/main" id="{A8D4065C-B889-4A17-9F71-D8390C2BCB51}"/>
              </a:ext>
            </a:extLst>
          </p:cNvPr>
          <p:cNvSpPr txBox="1"/>
          <p:nvPr/>
        </p:nvSpPr>
        <p:spPr>
          <a:xfrm>
            <a:off x="2971800" y="152400"/>
            <a:ext cx="5979661" cy="944940"/>
          </a:xfrm>
          <a:prstGeom prst="roundRect">
            <a:avLst/>
          </a:prstGeom>
          <a:solidFill>
            <a:sysClr val="window" lastClr="FFFFFF"/>
          </a:solidFill>
          <a:ln w="38100">
            <a:solidFill>
              <a:srgbClr val="0070C0"/>
            </a:solidFill>
            <a:prstDash val="dashDot"/>
          </a:ln>
        </p:spPr>
        <p:txBody>
          <a:bodyPr wrap="square" rtlCol="0">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3600" b="1" i="0" u="none" strike="noStrike" kern="0" cap="none" spc="0" normalizeH="0" baseline="0" noProof="0" dirty="0" err="1" smtClean="0">
                <a:ln>
                  <a:noFill/>
                </a:ln>
                <a:solidFill>
                  <a:srgbClr val="FF0066"/>
                </a:solidFill>
                <a:effectLst/>
                <a:uLnTx/>
                <a:uFillTx/>
                <a:latin typeface="#9Slide03 Arima Madurai Bold" panose="00000800000000000000" pitchFamily="2" charset="0"/>
                <a:cs typeface="#9Slide03 Arima Madurai Bold" panose="00000800000000000000" pitchFamily="2" charset="0"/>
              </a:rPr>
              <a:t>Vận</a:t>
            </a:r>
            <a:r>
              <a:rPr kumimoji="0" lang="en-US" sz="3600" b="1" i="0" u="none" strike="noStrike" kern="0" cap="none" spc="0" normalizeH="0" baseline="0" noProof="0" dirty="0" smtClean="0">
                <a:ln>
                  <a:noFill/>
                </a:ln>
                <a:solidFill>
                  <a:srgbClr val="FF0066"/>
                </a:solidFill>
                <a:effectLst/>
                <a:uLnTx/>
                <a:uFillTx/>
                <a:latin typeface="#9Slide03 Arima Madurai Bold" panose="00000800000000000000" pitchFamily="2" charset="0"/>
                <a:cs typeface="#9Slide03 Arima Madurai Bold" panose="00000800000000000000" pitchFamily="2" charset="0"/>
              </a:rPr>
              <a:t> </a:t>
            </a:r>
            <a:r>
              <a:rPr kumimoji="0" lang="en-US" sz="3600" b="1" i="0" u="none" strike="noStrike" kern="0" cap="none" spc="0" normalizeH="0" baseline="0" noProof="0" dirty="0" err="1" smtClean="0">
                <a:ln>
                  <a:noFill/>
                </a:ln>
                <a:solidFill>
                  <a:srgbClr val="FF0066"/>
                </a:solidFill>
                <a:effectLst/>
                <a:uLnTx/>
                <a:uFillTx/>
                <a:latin typeface="#9Slide03 Arima Madurai Bold" panose="00000800000000000000" pitchFamily="2" charset="0"/>
                <a:cs typeface="#9Slide03 Arima Madurai Bold" panose="00000800000000000000" pitchFamily="2" charset="0"/>
              </a:rPr>
              <a:t>dụng</a:t>
            </a:r>
            <a:endParaRPr kumimoji="0" lang="en-US" sz="3600" b="1" i="0" u="none" strike="noStrike" kern="0" cap="none" spc="0" normalizeH="0" baseline="0" noProof="0" dirty="0">
              <a:ln>
                <a:noFill/>
              </a:ln>
              <a:solidFill>
                <a:srgbClr val="FF0066"/>
              </a:solidFill>
              <a:effectLst/>
              <a:uLnTx/>
              <a:uFillTx/>
              <a:latin typeface="#9Slide03 Arima Madurai Bold" panose="00000800000000000000" pitchFamily="2" charset="0"/>
              <a:cs typeface="#9Slide03 Arima Madurai Bold" panose="00000800000000000000" pitchFamily="2" charset="0"/>
            </a:endParaRPr>
          </a:p>
        </p:txBody>
      </p:sp>
      <p:pic>
        <p:nvPicPr>
          <p:cNvPr id="7" name="Picture 6" descr="Kết quả hình ảnh cho hỏi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11955" y="4030618"/>
            <a:ext cx="4267200" cy="259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loud Callout 7"/>
          <p:cNvSpPr/>
          <p:nvPr/>
        </p:nvSpPr>
        <p:spPr>
          <a:xfrm>
            <a:off x="5519313" y="1097340"/>
            <a:ext cx="6033036" cy="5058761"/>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en-US" sz="3600" b="1" dirty="0">
              <a:latin typeface="Times New Roman" pitchFamily="18" charset="0"/>
            </a:endParaRPr>
          </a:p>
          <a:p>
            <a:pPr algn="ctr">
              <a:defRPr/>
            </a:pPr>
            <a:r>
              <a:rPr lang="da-DK" sz="3600" dirty="0" smtClean="0">
                <a:latin typeface="Times New Roman" pitchFamily="18" charset="0"/>
                <a:cs typeface="Times New Roman" pitchFamily="18" charset="0"/>
              </a:rPr>
              <a:t> </a:t>
            </a:r>
            <a:r>
              <a:rPr lang="da-DK" sz="3600" dirty="0">
                <a:latin typeface="Times New Roman" pitchFamily="18" charset="0"/>
                <a:cs typeface="Times New Roman" pitchFamily="18" charset="0"/>
              </a:rPr>
              <a:t>Các loại thức ăn để lâu ngày dễ bị ôi thiu, vì sao? Muốn thức ăn không bị ôi thiu phải làm thế </a:t>
            </a:r>
            <a:r>
              <a:rPr lang="da-DK" sz="3600" dirty="0" smtClean="0">
                <a:latin typeface="Times New Roman" pitchFamily="18" charset="0"/>
                <a:cs typeface="Times New Roman" pitchFamily="18" charset="0"/>
              </a:rPr>
              <a:t>nào?</a:t>
            </a:r>
            <a:endParaRPr lang="vi-VN" sz="36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29944321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
            <a:extLst>
              <a:ext uri="{FF2B5EF4-FFF2-40B4-BE49-F238E27FC236}">
                <a16:creationId xmlns="" xmlns:a16="http://schemas.microsoft.com/office/drawing/2014/main" id="{A8D4065C-B889-4A17-9F71-D8390C2BCB51}"/>
              </a:ext>
            </a:extLst>
          </p:cNvPr>
          <p:cNvSpPr txBox="1"/>
          <p:nvPr/>
        </p:nvSpPr>
        <p:spPr>
          <a:xfrm>
            <a:off x="2971800" y="152400"/>
            <a:ext cx="5979661" cy="944940"/>
          </a:xfrm>
          <a:prstGeom prst="roundRect">
            <a:avLst/>
          </a:prstGeom>
          <a:solidFill>
            <a:sysClr val="window" lastClr="FFFFFF"/>
          </a:solidFill>
          <a:ln w="38100">
            <a:solidFill>
              <a:srgbClr val="0070C0"/>
            </a:solidFill>
            <a:prstDash val="dashDot"/>
          </a:ln>
        </p:spPr>
        <p:txBody>
          <a:bodyPr wrap="square" rtlCol="0">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3600" b="1" i="0" u="none" strike="noStrike" kern="0" cap="none" spc="0" normalizeH="0" baseline="0" noProof="0" dirty="0" err="1" smtClean="0">
                <a:ln>
                  <a:noFill/>
                </a:ln>
                <a:solidFill>
                  <a:srgbClr val="FF0066"/>
                </a:solidFill>
                <a:effectLst/>
                <a:uLnTx/>
                <a:uFillTx/>
                <a:latin typeface="Times New Roman" pitchFamily="18" charset="0"/>
                <a:cs typeface="Times New Roman" pitchFamily="18" charset="0"/>
              </a:rPr>
              <a:t>Em</a:t>
            </a:r>
            <a:r>
              <a:rPr kumimoji="0" lang="en-US" sz="3600" b="1" i="0" u="none" strike="noStrike" kern="0" cap="none" spc="0" normalizeH="0" baseline="0" noProof="0" dirty="0" smtClean="0">
                <a:ln>
                  <a:noFill/>
                </a:ln>
                <a:solidFill>
                  <a:srgbClr val="FF0066"/>
                </a:solidFill>
                <a:effectLst/>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66"/>
                </a:solidFill>
                <a:effectLst/>
                <a:uLnTx/>
                <a:uFillTx/>
                <a:latin typeface="Times New Roman" pitchFamily="18" charset="0"/>
                <a:cs typeface="Times New Roman" pitchFamily="18" charset="0"/>
              </a:rPr>
              <a:t>có</a:t>
            </a:r>
            <a:r>
              <a:rPr kumimoji="0" lang="en-US" sz="3600" b="1" i="0" u="none" strike="noStrike" kern="0" cap="none" spc="0" normalizeH="0" noProof="0" dirty="0" smtClean="0">
                <a:ln>
                  <a:noFill/>
                </a:ln>
                <a:solidFill>
                  <a:srgbClr val="FF0066"/>
                </a:solidFill>
                <a:effectLst/>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66"/>
                </a:solidFill>
                <a:effectLst/>
                <a:uLnTx/>
                <a:uFillTx/>
                <a:latin typeface="Times New Roman" pitchFamily="18" charset="0"/>
                <a:cs typeface="Times New Roman" pitchFamily="18" charset="0"/>
              </a:rPr>
              <a:t>biết</a:t>
            </a:r>
            <a:r>
              <a:rPr kumimoji="0" lang="en-US" sz="3600" b="1" i="0" u="none" strike="noStrike" kern="0" cap="none" spc="0" normalizeH="0" noProof="0" dirty="0" smtClean="0">
                <a:ln>
                  <a:noFill/>
                </a:ln>
                <a:solidFill>
                  <a:srgbClr val="FF0066"/>
                </a:solidFill>
                <a:effectLst/>
                <a:uLnTx/>
                <a:uFillTx/>
                <a:latin typeface="Times New Roman" pitchFamily="18" charset="0"/>
                <a:cs typeface="Times New Roman" pitchFamily="18" charset="0"/>
              </a:rPr>
              <a:t>?</a:t>
            </a:r>
            <a:endParaRPr kumimoji="0" lang="en-US" sz="3600" b="1" i="0" u="none" strike="noStrike" kern="0" cap="none" spc="0" normalizeH="0" baseline="0" noProof="0" dirty="0">
              <a:ln>
                <a:noFill/>
              </a:ln>
              <a:solidFill>
                <a:srgbClr val="FF0066"/>
              </a:solidFill>
              <a:effectLst/>
              <a:uLnTx/>
              <a:uFillTx/>
              <a:latin typeface="Times New Roman" pitchFamily="18" charset="0"/>
              <a:cs typeface="Times New Roman" pitchFamily="18" charset="0"/>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7217" y="1369656"/>
            <a:ext cx="3766384" cy="4116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11617" y="1586128"/>
            <a:ext cx="6096000" cy="4832092"/>
          </a:xfrm>
          <a:prstGeom prst="rect">
            <a:avLst/>
          </a:prstGeom>
        </p:spPr>
        <p:txBody>
          <a:bodyPr>
            <a:spAutoFit/>
          </a:bodyPr>
          <a:lstStyle/>
          <a:p>
            <a:pPr algn="just"/>
            <a:r>
              <a:rPr lang="en-US" sz="2800" dirty="0" smtClean="0">
                <a:latin typeface="Times New Roman" pitchFamily="18" charset="0"/>
                <a:cs typeface="Times New Roman" pitchFamily="18" charset="0"/>
              </a:rPr>
              <a:t>- C</a:t>
            </a:r>
            <a:r>
              <a:rPr lang="vi-VN" sz="2800" dirty="0" smtClean="0">
                <a:latin typeface="Times New Roman" pitchFamily="18" charset="0"/>
                <a:cs typeface="Times New Roman" pitchFamily="18" charset="0"/>
              </a:rPr>
              <a:t>ó </a:t>
            </a:r>
            <a:r>
              <a:rPr lang="vi-VN" sz="2800" dirty="0">
                <a:latin typeface="Times New Roman" pitchFamily="18" charset="0"/>
                <a:cs typeface="Times New Roman" pitchFamily="18" charset="0"/>
              </a:rPr>
              <a:t>một dạng sinh vật rất gần với vi khuẩn vì tế bào của chúng cũng chưa có nhân điển </a:t>
            </a:r>
            <a:r>
              <a:rPr lang="vi-VN" sz="2800" dirty="0" smtClean="0">
                <a:latin typeface="Times New Roman" pitchFamily="18" charset="0"/>
                <a:cs typeface="Times New Roman" pitchFamily="18" charset="0"/>
              </a:rPr>
              <a:t>hình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nhưng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lại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khác</a:t>
            </a:r>
            <a:r>
              <a:rPr lang="en-US" sz="2800" dirty="0" smtClean="0">
                <a:latin typeface="Times New Roman" pitchFamily="18" charset="0"/>
                <a:cs typeface="Times New Roman" pitchFamily="18" charset="0"/>
              </a:rPr>
              <a:t> vi </a:t>
            </a:r>
            <a:r>
              <a:rPr lang="en-US" sz="2800" dirty="0" err="1" smtClean="0">
                <a:latin typeface="Times New Roman" pitchFamily="18" charset="0"/>
                <a:cs typeface="Times New Roman" pitchFamily="18" charset="0"/>
              </a:rPr>
              <a:t>khuẩn</a:t>
            </a:r>
            <a:r>
              <a:rPr lang="en-US" sz="2800" dirty="0" smtClean="0">
                <a:latin typeface="Times New Roman" pitchFamily="18" charset="0"/>
                <a:cs typeface="Times New Roman" pitchFamily="18" charset="0"/>
              </a:rPr>
              <a:t> ở </a:t>
            </a:r>
            <a:r>
              <a:rPr lang="en-US" sz="2800" dirty="0" err="1" smtClean="0">
                <a:latin typeface="Times New Roman" pitchFamily="18" charset="0"/>
                <a:cs typeface="Times New Roman" pitchFamily="18" charset="0"/>
              </a:rPr>
              <a:t>chỗ</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trong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tế</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bào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chất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diệp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lục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khuẩn</a:t>
            </a:r>
            <a:r>
              <a:rPr lang="en-US" sz="2800" dirty="0" smtClean="0">
                <a:latin typeface="Times New Roman" pitchFamily="18" charset="0"/>
                <a:cs typeface="Times New Roman" pitchFamily="18" charset="0"/>
              </a:rPr>
              <a:t> lam.</a:t>
            </a:r>
          </a:p>
          <a:p>
            <a:pPr algn="just"/>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Trong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lá</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bèo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hoa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dâu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một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loài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khuẩn</a:t>
            </a:r>
            <a:r>
              <a:rPr lang="en-US" sz="2800" dirty="0" smtClean="0">
                <a:latin typeface="Times New Roman" pitchFamily="18" charset="0"/>
                <a:cs typeface="Times New Roman" pitchFamily="18" charset="0"/>
              </a:rPr>
              <a:t> lam </a:t>
            </a:r>
            <a:r>
              <a:rPr lang="en-US" sz="2800" dirty="0" err="1" smtClean="0">
                <a:latin typeface="Times New Roman" pitchFamily="18" charset="0"/>
                <a:cs typeface="Times New Roman" pitchFamily="18" charset="0"/>
              </a:rPr>
              <a:t>cộng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sinh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loài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khuẩn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bèo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dâu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khả</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năng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chuyển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nitơ</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tự</a:t>
            </a:r>
            <a:r>
              <a:rPr lang="en-US" sz="2800" dirty="0" smtClean="0">
                <a:latin typeface="Times New Roman" pitchFamily="18" charset="0"/>
                <a:cs typeface="Times New Roman" pitchFamily="18" charset="0"/>
              </a:rPr>
              <a:t> do </a:t>
            </a:r>
            <a:r>
              <a:rPr lang="en-US" sz="2800" dirty="0" err="1" smtClean="0">
                <a:latin typeface="Times New Roman" pitchFamily="18" charset="0"/>
                <a:cs typeface="Times New Roman" pitchFamily="18" charset="0"/>
              </a:rPr>
              <a:t>thành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dạng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muối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dễ</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hấp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thụ</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như</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một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số</a:t>
            </a:r>
            <a:r>
              <a:rPr lang="en-US" sz="2800" dirty="0" smtClean="0">
                <a:latin typeface="Times New Roman" pitchFamily="18" charset="0"/>
                <a:cs typeface="Times New Roman" pitchFamily="18" charset="0"/>
              </a:rPr>
              <a:t> vi </a:t>
            </a:r>
            <a:r>
              <a:rPr lang="en-US" sz="2800" dirty="0" err="1" smtClean="0">
                <a:latin typeface="Times New Roman" pitchFamily="18" charset="0"/>
                <a:cs typeface="Times New Roman" pitchFamily="18" charset="0"/>
              </a:rPr>
              <a:t>khuẩn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Vì</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vậy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trong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nông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nghiệp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bèo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hoa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dâu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được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dùng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làm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phân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xanh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giá</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trị</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38817714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20" name="Rectangle 16"/>
          <p:cNvSpPr>
            <a:spLocks noChangeArrowheads="1"/>
          </p:cNvSpPr>
          <p:nvPr/>
        </p:nvSpPr>
        <p:spPr bwMode="auto">
          <a:xfrm>
            <a:off x="3354919" y="379013"/>
            <a:ext cx="6735233" cy="954087"/>
          </a:xfrm>
          <a:prstGeom prst="rect">
            <a:avLst/>
          </a:prstGeom>
          <a:solidFill>
            <a:srgbClr val="FF0066"/>
          </a:solidFill>
          <a:ln w="9525">
            <a:solidFill>
              <a:schemeClr val="bg1"/>
            </a:solidFill>
            <a:miter lim="800000"/>
            <a:headEnd/>
            <a:tailEnd/>
          </a:ln>
        </p:spPr>
        <p:txBody>
          <a:bodyPr wrap="none" anchor="ctr"/>
          <a:lstStyle/>
          <a:p>
            <a:pPr algn="ctr" eaLnBrk="1" hangingPunct="1"/>
            <a:r>
              <a:rPr lang="en-US" altLang="vi-VN" sz="3600" b="1" dirty="0">
                <a:solidFill>
                  <a:srgbClr val="FFFFFF"/>
                </a:solidFill>
                <a:cs typeface="Times New Roman" pitchFamily="18" charset="0"/>
              </a:rPr>
              <a:t>HƯỚNG DẪN VỀ NHÀ</a:t>
            </a:r>
          </a:p>
        </p:txBody>
      </p:sp>
      <p:sp>
        <p:nvSpPr>
          <p:cNvPr id="98330" name="Text Box 26"/>
          <p:cNvSpPr txBox="1">
            <a:spLocks noChangeArrowheads="1"/>
          </p:cNvSpPr>
          <p:nvPr/>
        </p:nvSpPr>
        <p:spPr bwMode="auto">
          <a:xfrm>
            <a:off x="243415" y="1534822"/>
            <a:ext cx="1194858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pt-BR" dirty="0" smtClean="0">
                <a:solidFill>
                  <a:srgbClr val="002060"/>
                </a:solidFill>
              </a:rPr>
              <a:t>1. </a:t>
            </a:r>
            <a:r>
              <a:rPr lang="pt-BR" dirty="0">
                <a:solidFill>
                  <a:srgbClr val="002060"/>
                </a:solidFill>
              </a:rPr>
              <a:t>Học bài</a:t>
            </a:r>
            <a:endParaRPr lang="en-US" dirty="0">
              <a:solidFill>
                <a:srgbClr val="002060"/>
              </a:solidFill>
            </a:endParaRPr>
          </a:p>
          <a:p>
            <a:r>
              <a:rPr lang="pt-BR" dirty="0" smtClean="0">
                <a:solidFill>
                  <a:srgbClr val="002060"/>
                </a:solidFill>
              </a:rPr>
              <a:t>2. </a:t>
            </a:r>
            <a:r>
              <a:rPr lang="pt-BR" dirty="0">
                <a:solidFill>
                  <a:srgbClr val="002060"/>
                </a:solidFill>
              </a:rPr>
              <a:t>Đọc trước thông tin trong bài 51 và soạn bài 51.</a:t>
            </a:r>
            <a:endParaRPr lang="en-US" dirty="0">
              <a:solidFill>
                <a:srgbClr val="002060"/>
              </a:solidFill>
            </a:endParaRPr>
          </a:p>
          <a:p>
            <a:r>
              <a:rPr lang="en-US" dirty="0" smtClean="0">
                <a:solidFill>
                  <a:srgbClr val="002060"/>
                </a:solidFill>
              </a:rPr>
              <a:t>3. </a:t>
            </a:r>
            <a:r>
              <a:rPr lang="en-US" dirty="0" err="1">
                <a:solidFill>
                  <a:srgbClr val="002060"/>
                </a:solidFill>
              </a:rPr>
              <a:t>Chuẩn</a:t>
            </a:r>
            <a:r>
              <a:rPr lang="en-US" dirty="0">
                <a:solidFill>
                  <a:srgbClr val="002060"/>
                </a:solidFill>
              </a:rPr>
              <a:t> </a:t>
            </a:r>
            <a:r>
              <a:rPr lang="en-US" dirty="0" err="1">
                <a:solidFill>
                  <a:srgbClr val="002060"/>
                </a:solidFill>
              </a:rPr>
              <a:t>bị</a:t>
            </a:r>
            <a:r>
              <a:rPr lang="en-US" dirty="0">
                <a:solidFill>
                  <a:srgbClr val="002060"/>
                </a:solidFill>
              </a:rPr>
              <a:t> </a:t>
            </a:r>
            <a:r>
              <a:rPr lang="en-US" dirty="0" err="1">
                <a:solidFill>
                  <a:srgbClr val="002060"/>
                </a:solidFill>
              </a:rPr>
              <a:t>bài</a:t>
            </a:r>
            <a:r>
              <a:rPr lang="en-US" dirty="0">
                <a:solidFill>
                  <a:srgbClr val="002060"/>
                </a:solidFill>
              </a:rPr>
              <a:t> </a:t>
            </a:r>
            <a:r>
              <a:rPr lang="en-US" dirty="0" err="1">
                <a:solidFill>
                  <a:srgbClr val="002060"/>
                </a:solidFill>
              </a:rPr>
              <a:t>tiếp</a:t>
            </a:r>
            <a:r>
              <a:rPr lang="en-US" dirty="0">
                <a:solidFill>
                  <a:srgbClr val="002060"/>
                </a:solidFill>
              </a:rPr>
              <a:t> </a:t>
            </a:r>
            <a:r>
              <a:rPr lang="en-US" dirty="0" err="1">
                <a:solidFill>
                  <a:srgbClr val="002060"/>
                </a:solidFill>
              </a:rPr>
              <a:t>theo</a:t>
            </a:r>
            <a:r>
              <a:rPr lang="en-US" dirty="0">
                <a:solidFill>
                  <a:srgbClr val="002060"/>
                </a:solidFill>
              </a:rPr>
              <a:t>:</a:t>
            </a:r>
          </a:p>
          <a:p>
            <a:r>
              <a:rPr lang="en-US" dirty="0" smtClean="0">
                <a:solidFill>
                  <a:srgbClr val="002060"/>
                </a:solidFill>
              </a:rPr>
              <a:t>- </a:t>
            </a:r>
            <a:r>
              <a:rPr lang="en-US" dirty="0" err="1">
                <a:solidFill>
                  <a:srgbClr val="002060"/>
                </a:solidFill>
              </a:rPr>
              <a:t>Chuẩn</a:t>
            </a:r>
            <a:r>
              <a:rPr lang="en-US" dirty="0">
                <a:solidFill>
                  <a:srgbClr val="002060"/>
                </a:solidFill>
              </a:rPr>
              <a:t> </a:t>
            </a:r>
            <a:r>
              <a:rPr lang="en-US" dirty="0" err="1">
                <a:solidFill>
                  <a:srgbClr val="002060"/>
                </a:solidFill>
              </a:rPr>
              <a:t>bị</a:t>
            </a:r>
            <a:r>
              <a:rPr lang="en-US" dirty="0">
                <a:solidFill>
                  <a:srgbClr val="002060"/>
                </a:solidFill>
              </a:rPr>
              <a:t> </a:t>
            </a:r>
            <a:r>
              <a:rPr lang="en-US" dirty="0" err="1">
                <a:solidFill>
                  <a:srgbClr val="002060"/>
                </a:solidFill>
              </a:rPr>
              <a:t>nấm</a:t>
            </a:r>
            <a:r>
              <a:rPr lang="en-US" dirty="0">
                <a:solidFill>
                  <a:srgbClr val="002060"/>
                </a:solidFill>
              </a:rPr>
              <a:t> </a:t>
            </a:r>
            <a:r>
              <a:rPr lang="en-US" dirty="0" err="1" smtClean="0">
                <a:solidFill>
                  <a:srgbClr val="002060"/>
                </a:solidFill>
              </a:rPr>
              <a:t>rơm</a:t>
            </a:r>
            <a:r>
              <a:rPr lang="en-US" dirty="0" smtClean="0">
                <a:solidFill>
                  <a:srgbClr val="002060"/>
                </a:solidFill>
              </a:rPr>
              <a:t>.</a:t>
            </a:r>
            <a:endParaRPr lang="en-US" dirty="0">
              <a:solidFill>
                <a:srgbClr val="002060"/>
              </a:solidFill>
            </a:endParaRPr>
          </a:p>
          <a:p>
            <a:r>
              <a:rPr lang="en-US" dirty="0" smtClean="0">
                <a:solidFill>
                  <a:srgbClr val="002060"/>
                </a:solidFill>
              </a:rPr>
              <a:t>- </a:t>
            </a:r>
            <a:r>
              <a:rPr lang="en-US" dirty="0">
                <a:solidFill>
                  <a:srgbClr val="002060"/>
                </a:solidFill>
              </a:rPr>
              <a:t>Ủ </a:t>
            </a:r>
            <a:r>
              <a:rPr lang="en-US" dirty="0" err="1">
                <a:solidFill>
                  <a:srgbClr val="002060"/>
                </a:solidFill>
              </a:rPr>
              <a:t>nấm</a:t>
            </a:r>
            <a:r>
              <a:rPr lang="en-US" dirty="0">
                <a:solidFill>
                  <a:srgbClr val="002060"/>
                </a:solidFill>
              </a:rPr>
              <a:t> </a:t>
            </a:r>
            <a:r>
              <a:rPr lang="en-US" dirty="0" err="1">
                <a:solidFill>
                  <a:srgbClr val="002060"/>
                </a:solidFill>
              </a:rPr>
              <a:t>mốc</a:t>
            </a:r>
            <a:r>
              <a:rPr lang="en-US" dirty="0">
                <a:solidFill>
                  <a:srgbClr val="002060"/>
                </a:solidFill>
              </a:rPr>
              <a:t> </a:t>
            </a:r>
            <a:r>
              <a:rPr lang="en-US" dirty="0" err="1">
                <a:solidFill>
                  <a:srgbClr val="002060"/>
                </a:solidFill>
              </a:rPr>
              <a:t>theo</a:t>
            </a:r>
            <a:r>
              <a:rPr lang="en-US" dirty="0">
                <a:solidFill>
                  <a:srgbClr val="002060"/>
                </a:solidFill>
              </a:rPr>
              <a:t> </a:t>
            </a:r>
            <a:r>
              <a:rPr lang="en-US" dirty="0" err="1">
                <a:solidFill>
                  <a:srgbClr val="002060"/>
                </a:solidFill>
              </a:rPr>
              <a:t>hướng</a:t>
            </a:r>
            <a:r>
              <a:rPr lang="en-US" dirty="0">
                <a:solidFill>
                  <a:srgbClr val="002060"/>
                </a:solidFill>
              </a:rPr>
              <a:t> </a:t>
            </a:r>
            <a:r>
              <a:rPr lang="en-US" dirty="0" err="1">
                <a:solidFill>
                  <a:srgbClr val="002060"/>
                </a:solidFill>
              </a:rPr>
              <a:t>dẫn</a:t>
            </a:r>
            <a:r>
              <a:rPr lang="en-US" dirty="0">
                <a:solidFill>
                  <a:srgbClr val="002060"/>
                </a:solidFill>
              </a:rPr>
              <a:t>: </a:t>
            </a:r>
            <a:r>
              <a:rPr lang="en-US" dirty="0" err="1">
                <a:solidFill>
                  <a:srgbClr val="002060"/>
                </a:solidFill>
              </a:rPr>
              <a:t>Lấy</a:t>
            </a:r>
            <a:r>
              <a:rPr lang="en-US" dirty="0">
                <a:solidFill>
                  <a:srgbClr val="002060"/>
                </a:solidFill>
              </a:rPr>
              <a:t> </a:t>
            </a:r>
            <a:r>
              <a:rPr lang="en-US" dirty="0" err="1">
                <a:solidFill>
                  <a:srgbClr val="002060"/>
                </a:solidFill>
              </a:rPr>
              <a:t>một</a:t>
            </a:r>
            <a:r>
              <a:rPr lang="en-US" dirty="0">
                <a:solidFill>
                  <a:srgbClr val="002060"/>
                </a:solidFill>
              </a:rPr>
              <a:t> </a:t>
            </a:r>
            <a:r>
              <a:rPr lang="en-US" dirty="0" err="1">
                <a:solidFill>
                  <a:srgbClr val="002060"/>
                </a:solidFill>
              </a:rPr>
              <a:t>ít</a:t>
            </a:r>
            <a:r>
              <a:rPr lang="en-US" dirty="0">
                <a:solidFill>
                  <a:srgbClr val="002060"/>
                </a:solidFill>
              </a:rPr>
              <a:t> </a:t>
            </a:r>
            <a:r>
              <a:rPr lang="en-US" dirty="0" err="1">
                <a:solidFill>
                  <a:srgbClr val="002060"/>
                </a:solidFill>
              </a:rPr>
              <a:t>cơm</a:t>
            </a:r>
            <a:r>
              <a:rPr lang="en-US" dirty="0">
                <a:solidFill>
                  <a:srgbClr val="002060"/>
                </a:solidFill>
              </a:rPr>
              <a:t> </a:t>
            </a:r>
            <a:r>
              <a:rPr lang="en-US" dirty="0" err="1">
                <a:solidFill>
                  <a:srgbClr val="002060"/>
                </a:solidFill>
              </a:rPr>
              <a:t>nguội</a:t>
            </a:r>
            <a:r>
              <a:rPr lang="en-US" dirty="0">
                <a:solidFill>
                  <a:srgbClr val="002060"/>
                </a:solidFill>
              </a:rPr>
              <a:t> </a:t>
            </a:r>
            <a:r>
              <a:rPr lang="en-US" dirty="0" err="1">
                <a:solidFill>
                  <a:srgbClr val="002060"/>
                </a:solidFill>
              </a:rPr>
              <a:t>hoặc</a:t>
            </a:r>
            <a:r>
              <a:rPr lang="en-US" dirty="0">
                <a:solidFill>
                  <a:srgbClr val="002060"/>
                </a:solidFill>
              </a:rPr>
              <a:t> </a:t>
            </a:r>
            <a:r>
              <a:rPr lang="en-US" dirty="0" err="1">
                <a:solidFill>
                  <a:srgbClr val="002060"/>
                </a:solidFill>
              </a:rPr>
              <a:t>bánh</a:t>
            </a:r>
            <a:r>
              <a:rPr lang="en-US" dirty="0">
                <a:solidFill>
                  <a:srgbClr val="002060"/>
                </a:solidFill>
              </a:rPr>
              <a:t> </a:t>
            </a:r>
            <a:r>
              <a:rPr lang="en-US" dirty="0" err="1">
                <a:solidFill>
                  <a:srgbClr val="002060"/>
                </a:solidFill>
              </a:rPr>
              <a:t>mì</a:t>
            </a:r>
            <a:r>
              <a:rPr lang="en-US" dirty="0">
                <a:solidFill>
                  <a:srgbClr val="002060"/>
                </a:solidFill>
              </a:rPr>
              <a:t> </a:t>
            </a:r>
            <a:r>
              <a:rPr lang="en-US" dirty="0" err="1">
                <a:solidFill>
                  <a:srgbClr val="002060"/>
                </a:solidFill>
              </a:rPr>
              <a:t>cho</a:t>
            </a:r>
            <a:r>
              <a:rPr lang="en-US" dirty="0">
                <a:solidFill>
                  <a:srgbClr val="002060"/>
                </a:solidFill>
              </a:rPr>
              <a:t> </a:t>
            </a:r>
            <a:r>
              <a:rPr lang="en-US" dirty="0" err="1">
                <a:solidFill>
                  <a:srgbClr val="002060"/>
                </a:solidFill>
              </a:rPr>
              <a:t>vào</a:t>
            </a:r>
            <a:r>
              <a:rPr lang="en-US" dirty="0">
                <a:solidFill>
                  <a:srgbClr val="002060"/>
                </a:solidFill>
              </a:rPr>
              <a:t> </a:t>
            </a:r>
            <a:r>
              <a:rPr lang="en-US" dirty="0" err="1">
                <a:solidFill>
                  <a:srgbClr val="002060"/>
                </a:solidFill>
              </a:rPr>
              <a:t>đĩa</a:t>
            </a:r>
            <a:r>
              <a:rPr lang="en-US" dirty="0">
                <a:solidFill>
                  <a:srgbClr val="002060"/>
                </a:solidFill>
              </a:rPr>
              <a:t> </a:t>
            </a:r>
            <a:r>
              <a:rPr lang="en-US" dirty="0" err="1">
                <a:solidFill>
                  <a:srgbClr val="002060"/>
                </a:solidFill>
              </a:rPr>
              <a:t>hoặc</a:t>
            </a:r>
            <a:r>
              <a:rPr lang="en-US" dirty="0">
                <a:solidFill>
                  <a:srgbClr val="002060"/>
                </a:solidFill>
              </a:rPr>
              <a:t> </a:t>
            </a:r>
            <a:r>
              <a:rPr lang="en-US" dirty="0" err="1">
                <a:solidFill>
                  <a:srgbClr val="002060"/>
                </a:solidFill>
              </a:rPr>
              <a:t>khay</a:t>
            </a:r>
            <a:r>
              <a:rPr lang="en-US" dirty="0">
                <a:solidFill>
                  <a:srgbClr val="002060"/>
                </a:solidFill>
              </a:rPr>
              <a:t> men, </a:t>
            </a:r>
            <a:r>
              <a:rPr lang="en-US" dirty="0" err="1">
                <a:solidFill>
                  <a:srgbClr val="002060"/>
                </a:solidFill>
              </a:rPr>
              <a:t>có</a:t>
            </a:r>
            <a:r>
              <a:rPr lang="en-US" dirty="0">
                <a:solidFill>
                  <a:srgbClr val="002060"/>
                </a:solidFill>
              </a:rPr>
              <a:t> </a:t>
            </a:r>
            <a:r>
              <a:rPr lang="en-US" dirty="0" err="1">
                <a:solidFill>
                  <a:srgbClr val="002060"/>
                </a:solidFill>
              </a:rPr>
              <a:t>thể</a:t>
            </a:r>
            <a:r>
              <a:rPr lang="en-US" dirty="0">
                <a:solidFill>
                  <a:srgbClr val="002060"/>
                </a:solidFill>
              </a:rPr>
              <a:t> </a:t>
            </a:r>
            <a:r>
              <a:rPr lang="en-US" dirty="0" err="1">
                <a:solidFill>
                  <a:srgbClr val="002060"/>
                </a:solidFill>
              </a:rPr>
              <a:t>vẩy</a:t>
            </a:r>
            <a:r>
              <a:rPr lang="en-US" dirty="0">
                <a:solidFill>
                  <a:srgbClr val="002060"/>
                </a:solidFill>
              </a:rPr>
              <a:t> </a:t>
            </a:r>
            <a:r>
              <a:rPr lang="en-US" dirty="0" err="1">
                <a:solidFill>
                  <a:srgbClr val="002060"/>
                </a:solidFill>
              </a:rPr>
              <a:t>thêm</a:t>
            </a:r>
            <a:r>
              <a:rPr lang="en-US" dirty="0">
                <a:solidFill>
                  <a:srgbClr val="002060"/>
                </a:solidFill>
              </a:rPr>
              <a:t> </a:t>
            </a:r>
            <a:r>
              <a:rPr lang="en-US" dirty="0" err="1">
                <a:solidFill>
                  <a:srgbClr val="002060"/>
                </a:solidFill>
              </a:rPr>
              <a:t>một</a:t>
            </a:r>
            <a:r>
              <a:rPr lang="en-US" dirty="0">
                <a:solidFill>
                  <a:srgbClr val="002060"/>
                </a:solidFill>
              </a:rPr>
              <a:t> </a:t>
            </a:r>
            <a:r>
              <a:rPr lang="en-US" dirty="0" err="1">
                <a:solidFill>
                  <a:srgbClr val="002060"/>
                </a:solidFill>
              </a:rPr>
              <a:t>chút</a:t>
            </a:r>
            <a:r>
              <a:rPr lang="en-US" dirty="0">
                <a:solidFill>
                  <a:srgbClr val="002060"/>
                </a:solidFill>
              </a:rPr>
              <a:t> </a:t>
            </a:r>
            <a:r>
              <a:rPr lang="en-US" dirty="0" err="1">
                <a:solidFill>
                  <a:srgbClr val="002060"/>
                </a:solidFill>
              </a:rPr>
              <a:t>nước</a:t>
            </a:r>
            <a:r>
              <a:rPr lang="en-US" dirty="0">
                <a:solidFill>
                  <a:srgbClr val="002060"/>
                </a:solidFill>
              </a:rPr>
              <a:t> </a:t>
            </a:r>
            <a:r>
              <a:rPr lang="en-US" dirty="0" err="1">
                <a:solidFill>
                  <a:srgbClr val="002060"/>
                </a:solidFill>
              </a:rPr>
              <a:t>cho</a:t>
            </a:r>
            <a:r>
              <a:rPr lang="en-US" dirty="0">
                <a:solidFill>
                  <a:srgbClr val="002060"/>
                </a:solidFill>
              </a:rPr>
              <a:t> </a:t>
            </a:r>
            <a:r>
              <a:rPr lang="en-US" dirty="0" err="1">
                <a:solidFill>
                  <a:srgbClr val="002060"/>
                </a:solidFill>
              </a:rPr>
              <a:t>đủ</a:t>
            </a:r>
            <a:r>
              <a:rPr lang="en-US" dirty="0">
                <a:solidFill>
                  <a:srgbClr val="002060"/>
                </a:solidFill>
              </a:rPr>
              <a:t> </a:t>
            </a:r>
            <a:r>
              <a:rPr lang="en-US" dirty="0" err="1">
                <a:solidFill>
                  <a:srgbClr val="002060"/>
                </a:solidFill>
              </a:rPr>
              <a:t>ẩm</a:t>
            </a:r>
            <a:r>
              <a:rPr lang="en-US" dirty="0">
                <a:solidFill>
                  <a:srgbClr val="002060"/>
                </a:solidFill>
              </a:rPr>
              <a:t>.</a:t>
            </a:r>
            <a:endParaRPr lang="en-US" altLang="vi-VN" dirty="0">
              <a:solidFill>
                <a:srgbClr val="002060"/>
              </a:solidFill>
              <a:latin typeface="#9Slide05 Fourth Medium" charset="0"/>
              <a:cs typeface="Times New Roman" pitchFamily="18" charset="0"/>
            </a:endParaRPr>
          </a:p>
        </p:txBody>
      </p:sp>
      <p:pic>
        <p:nvPicPr>
          <p:cNvPr id="3584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8233" y="3814763"/>
            <a:ext cx="3043767" cy="304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8448705"/>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2"/>
          </p:nvPr>
        </p:nvSpPr>
        <p:spPr>
          <a:noFill/>
        </p:spPr>
        <p:txBody>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fld id="{4B40B263-EBD8-4B29-9E4A-0DA4C0C051EE}" type="slidenum">
              <a:rPr lang="en-US" altLang="vi-VN" sz="1400" smtClean="0">
                <a:latin typeface="Arial" charset="0"/>
              </a:rPr>
              <a:pPr/>
              <a:t>5</a:t>
            </a:fld>
            <a:endParaRPr lang="en-US" altLang="vi-VN" sz="1400" smtClean="0">
              <a:latin typeface="Arial" charset="0"/>
            </a:endParaRP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767" y="533400"/>
            <a:ext cx="11988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 Box 5"/>
          <p:cNvSpPr txBox="1">
            <a:spLocks noChangeArrowheads="1"/>
          </p:cNvSpPr>
          <p:nvPr/>
        </p:nvSpPr>
        <p:spPr bwMode="auto">
          <a:xfrm>
            <a:off x="3352800" y="5867401"/>
            <a:ext cx="5283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eaLnBrk="1" hangingPunct="1">
              <a:spcBef>
                <a:spcPct val="50000"/>
              </a:spcBef>
            </a:pPr>
            <a:r>
              <a:rPr lang="en-US" altLang="vi-VN" b="1">
                <a:solidFill>
                  <a:srgbClr val="FF0066"/>
                </a:solidFill>
              </a:rPr>
              <a:t>Khu rừng quyết cổ đại</a:t>
            </a:r>
          </a:p>
        </p:txBody>
      </p:sp>
    </p:spTree>
    <p:extLst>
      <p:ext uri="{BB962C8B-B14F-4D97-AF65-F5344CB8AC3E}">
        <p14:creationId xmlns:p14="http://schemas.microsoft.com/office/powerpoint/2010/main" val="24923434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withEffect">
                                  <p:stCondLst>
                                    <p:cond delay="0"/>
                                  </p:stCondLst>
                                  <p:childTnLst>
                                    <p:set>
                                      <p:cBhvr>
                                        <p:cTn id="6" dur="1" fill="hold">
                                          <p:stCondLst>
                                            <p:cond delay="0"/>
                                          </p:stCondLst>
                                        </p:cTn>
                                        <p:tgtEl>
                                          <p:spTgt spid="18437"/>
                                        </p:tgtEl>
                                        <p:attrNameLst>
                                          <p:attrName>style.visibility</p:attrName>
                                        </p:attrNameLst>
                                      </p:cBhvr>
                                      <p:to>
                                        <p:strVal val="visible"/>
                                      </p:to>
                                    </p:set>
                                    <p:animEffect transition="in" filter="wedge">
                                      <p:cBhvr>
                                        <p:cTn id="7" dur="500"/>
                                        <p:tgtEl>
                                          <p:spTgt spid="18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5"/>
          <p:cNvSpPr>
            <a:spLocks noGrp="1"/>
          </p:cNvSpPr>
          <p:nvPr>
            <p:ph type="sldNum" sz="quarter" idx="12"/>
          </p:nvPr>
        </p:nvSpPr>
        <p:spPr>
          <a:noFill/>
        </p:spPr>
        <p:txBody>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fld id="{2831F892-0AD3-414D-893C-03D3F349A1AE}" type="slidenum">
              <a:rPr lang="en-US" altLang="vi-VN" sz="1400" smtClean="0">
                <a:latin typeface="Arial" charset="0"/>
              </a:rPr>
              <a:pPr/>
              <a:t>6</a:t>
            </a:fld>
            <a:endParaRPr lang="en-US" altLang="vi-VN" sz="1400" smtClean="0">
              <a:latin typeface="Arial" charset="0"/>
            </a:endParaRPr>
          </a:p>
        </p:txBody>
      </p:sp>
      <p:pic>
        <p:nvPicPr>
          <p:cNvPr id="27650" name="Picture 2" descr="VSV not sả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228600"/>
            <a:ext cx="8737600" cy="6096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3"/>
          <p:cNvPicPr>
            <a:picLocks noChangeAspect="1" noChangeArrowheads="1"/>
          </p:cNvPicPr>
          <p:nvPr/>
        </p:nvPicPr>
        <p:blipFill>
          <a:blip r:embed="rId3"/>
          <a:srcRect/>
          <a:stretch>
            <a:fillRect/>
          </a:stretch>
        </p:blipFill>
        <p:spPr bwMode="auto">
          <a:xfrm>
            <a:off x="8737600" y="1295400"/>
            <a:ext cx="3149600" cy="46482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30385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27650"/>
                                        </p:tgtEl>
                                        <p:attrNameLst>
                                          <p:attrName>style.visibility</p:attrName>
                                        </p:attrNameLst>
                                      </p:cBhvr>
                                      <p:to>
                                        <p:strVal val="visible"/>
                                      </p:to>
                                    </p:set>
                                    <p:animEffect transition="in" filter="wedge">
                                      <p:cBhvr>
                                        <p:cTn id="7" dur="2000"/>
                                        <p:tgtEl>
                                          <p:spTgt spid="27650"/>
                                        </p:tgtEl>
                                      </p:cBhvr>
                                    </p:animEffect>
                                  </p:childTnLst>
                                </p:cTn>
                              </p:par>
                              <p:par>
                                <p:cTn id="8" presetID="20" presetClass="entr" presetSubtype="0" fill="hold" nodeType="withEffect">
                                  <p:stCondLst>
                                    <p:cond delay="0"/>
                                  </p:stCondLst>
                                  <p:childTnLst>
                                    <p:set>
                                      <p:cBhvr>
                                        <p:cTn id="9" dur="1" fill="hold">
                                          <p:stCondLst>
                                            <p:cond delay="0"/>
                                          </p:stCondLst>
                                        </p:cTn>
                                        <p:tgtEl>
                                          <p:spTgt spid="27651"/>
                                        </p:tgtEl>
                                        <p:attrNameLst>
                                          <p:attrName>style.visibility</p:attrName>
                                        </p:attrNameLst>
                                      </p:cBhvr>
                                      <p:to>
                                        <p:strVal val="visible"/>
                                      </p:to>
                                    </p:set>
                                    <p:animEffect transition="in" filter="wedge">
                                      <p:cBhvr>
                                        <p:cTn id="10" dur="2000"/>
                                        <p:tgtEl>
                                          <p:spTgt spid="27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4"/>
          <p:cNvSpPr txBox="1">
            <a:spLocks noChangeArrowheads="1"/>
          </p:cNvSpPr>
          <p:nvPr/>
        </p:nvSpPr>
        <p:spPr bwMode="auto">
          <a:xfrm>
            <a:off x="304800" y="381002"/>
            <a:ext cx="115824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just" eaLnBrk="1" hangingPunct="1">
              <a:spcBef>
                <a:spcPct val="50000"/>
              </a:spcBef>
            </a:pPr>
            <a:r>
              <a:rPr lang="en-US" b="1">
                <a:solidFill>
                  <a:srgbClr val="0000CC"/>
                </a:solidFill>
                <a:latin typeface="Arial" charset="0"/>
              </a:rPr>
              <a:t>- Vi khuẩn còn có vai trò trong </a:t>
            </a:r>
            <a:r>
              <a:rPr lang="en-US" b="1" u="sng">
                <a:solidFill>
                  <a:srgbClr val="FF0066"/>
                </a:solidFill>
                <a:latin typeface="Arial" charset="0"/>
              </a:rPr>
              <a:t>công nghệ sinh</a:t>
            </a:r>
            <a:r>
              <a:rPr lang="en-US" b="1">
                <a:solidFill>
                  <a:srgbClr val="0000CC"/>
                </a:solidFill>
                <a:latin typeface="Arial" charset="0"/>
              </a:rPr>
              <a:t> </a:t>
            </a:r>
            <a:r>
              <a:rPr lang="en-US" b="1" u="sng">
                <a:solidFill>
                  <a:srgbClr val="FF0066"/>
                </a:solidFill>
                <a:latin typeface="Arial" charset="0"/>
              </a:rPr>
              <a:t>học</a:t>
            </a:r>
            <a:r>
              <a:rPr lang="en-US" b="1">
                <a:solidFill>
                  <a:srgbClr val="0000CC"/>
                </a:solidFill>
                <a:latin typeface="Arial" charset="0"/>
              </a:rPr>
              <a:t>: tổng hợp Prôtêin, vitamin B</a:t>
            </a:r>
            <a:r>
              <a:rPr lang="en-US" sz="2000" b="1">
                <a:solidFill>
                  <a:srgbClr val="0000CC"/>
                </a:solidFill>
                <a:latin typeface="Arial" charset="0"/>
              </a:rPr>
              <a:t>12 </a:t>
            </a:r>
            <a:r>
              <a:rPr lang="en-US" b="1">
                <a:solidFill>
                  <a:srgbClr val="0000CC"/>
                </a:solidFill>
                <a:latin typeface="Arial" charset="0"/>
              </a:rPr>
              <a:t>, axít glutamic</a:t>
            </a:r>
            <a:r>
              <a:rPr lang="en-US" sz="2000" b="1">
                <a:solidFill>
                  <a:srgbClr val="0000CC"/>
                </a:solidFill>
                <a:latin typeface="Arial" charset="0"/>
              </a:rPr>
              <a:t> </a:t>
            </a:r>
            <a:r>
              <a:rPr lang="en-US" b="1">
                <a:solidFill>
                  <a:srgbClr val="0000CC"/>
                </a:solidFill>
                <a:latin typeface="Arial" charset="0"/>
              </a:rPr>
              <a:t>để làm mì chính ( bột ngọt), làm sạch nguồn nước thải và môi trường nước nói chung, sản xuất các sợi thực vật, …</a:t>
            </a:r>
          </a:p>
        </p:txBody>
      </p:sp>
      <p:pic>
        <p:nvPicPr>
          <p:cNvPr id="53256" name="Picture 8" descr="VitaminB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851" y="2640169"/>
            <a:ext cx="6096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7" name="Picture 9" descr="prote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4000" y="2640169"/>
            <a:ext cx="55880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16773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nguyen lieu bot ng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152400"/>
            <a:ext cx="5588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6" descr="ved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2800" y="152400"/>
            <a:ext cx="5588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5" name="Text Box 7"/>
          <p:cNvSpPr txBox="1">
            <a:spLocks noChangeArrowheads="1"/>
          </p:cNvSpPr>
          <p:nvPr/>
        </p:nvSpPr>
        <p:spPr bwMode="auto">
          <a:xfrm>
            <a:off x="3048000" y="5410201"/>
            <a:ext cx="5384800" cy="461665"/>
          </a:xfrm>
          <a:prstGeom prst="rect">
            <a:avLst/>
          </a:prstGeom>
          <a:noFill/>
          <a:ln w="9525">
            <a:noFill/>
            <a:miter lim="800000"/>
            <a:headEnd/>
            <a:tailEnd/>
          </a:ln>
          <a:effectLst/>
        </p:spPr>
        <p:txBody>
          <a:bodyPr>
            <a:spAutoFit/>
          </a:bodyPr>
          <a:lstStyle/>
          <a:p>
            <a:pPr algn="ctr">
              <a:spcBef>
                <a:spcPct val="50000"/>
              </a:spcBef>
              <a:defRPr/>
            </a:pPr>
            <a:r>
              <a:rPr lang="en-US" sz="2400" b="1" dirty="0">
                <a:solidFill>
                  <a:srgbClr val="0000CC"/>
                </a:solidFill>
                <a:effectLst>
                  <a:outerShdw blurRad="38100" dist="38100" dir="2700000" algn="tl">
                    <a:srgbClr val="C0C0C0"/>
                  </a:outerShdw>
                </a:effectLst>
              </a:rPr>
              <a:t>BỘT NGỌT (MÌ CHÍNH)</a:t>
            </a:r>
          </a:p>
        </p:txBody>
      </p:sp>
      <p:sp>
        <p:nvSpPr>
          <p:cNvPr id="13317" name="TextBox 4"/>
          <p:cNvSpPr txBox="1">
            <a:spLocks noChangeArrowheads="1"/>
          </p:cNvSpPr>
          <p:nvPr/>
        </p:nvSpPr>
        <p:spPr bwMode="auto">
          <a:xfrm>
            <a:off x="4368800" y="4791076"/>
            <a:ext cx="3048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n-US"/>
              <a:t>Axit glutamic</a:t>
            </a:r>
          </a:p>
        </p:txBody>
      </p:sp>
    </p:spTree>
    <p:extLst>
      <p:ext uri="{BB962C8B-B14F-4D97-AF65-F5344CB8AC3E}">
        <p14:creationId xmlns:p14="http://schemas.microsoft.com/office/powerpoint/2010/main" val="9747930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3"/>
          <p:cNvSpPr>
            <a:spLocks noGrp="1"/>
          </p:cNvSpPr>
          <p:nvPr>
            <p:ph type="sldNum" sz="quarter" idx="12"/>
          </p:nvPr>
        </p:nvSpPr>
        <p:spPr>
          <a:noFill/>
        </p:spPr>
        <p:txBody>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fld id="{F809E854-013B-4BB5-B417-E7F99308BF19}" type="slidenum">
              <a:rPr lang="en-US" altLang="vi-VN" sz="1400" smtClean="0">
                <a:latin typeface="Arial" charset="0"/>
              </a:rPr>
              <a:pPr/>
              <a:t>9</a:t>
            </a:fld>
            <a:endParaRPr lang="en-US" altLang="vi-VN" sz="1400" smtClean="0">
              <a:latin typeface="Arial" charset="0"/>
            </a:endParaRPr>
          </a:p>
        </p:txBody>
      </p:sp>
      <p:pic>
        <p:nvPicPr>
          <p:cNvPr id="5" name="Picture 3" descr="sulynuc"/>
          <p:cNvPicPr>
            <a:picLocks noChangeAspect="1" noChangeArrowheads="1"/>
          </p:cNvPicPr>
          <p:nvPr/>
        </p:nvPicPr>
        <p:blipFill>
          <a:blip r:embed="rId2"/>
          <a:srcRect/>
          <a:stretch>
            <a:fillRect/>
          </a:stretch>
        </p:blipFill>
        <p:spPr bwMode="auto">
          <a:xfrm>
            <a:off x="6299200" y="558801"/>
            <a:ext cx="5588000" cy="26319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2" y="558631"/>
            <a:ext cx="5650807" cy="26320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60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9607" y="3581401"/>
            <a:ext cx="4572000" cy="25684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54847337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231</TotalTime>
  <Words>1299</Words>
  <Application>Microsoft Office PowerPoint</Application>
  <PresentationFormat>Custom</PresentationFormat>
  <Paragraphs>233</Paragraphs>
  <Slides>47</Slides>
  <Notes>5</Notes>
  <HiddenSlides>0</HiddenSlides>
  <MMClips>3</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dc:creator>
  <cp:lastModifiedBy>Admin</cp:lastModifiedBy>
  <cp:revision>56</cp:revision>
  <dcterms:created xsi:type="dcterms:W3CDTF">2021-04-16T15:15:29Z</dcterms:created>
  <dcterms:modified xsi:type="dcterms:W3CDTF">2021-04-17T02:27:43Z</dcterms:modified>
</cp:coreProperties>
</file>