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9144000" cy="6858000" type="screen4x3"/>
  <p:notesSz cx="6858000" cy="9144000"/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258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8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116DB66-02F9-74F9-6E02-E0E1F04B2D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D042D2B-32D1-D399-0BBF-85E345FFD6C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5655B712-9648-06F1-777D-F45EC15215B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3EF9D5F6-BD4E-FD12-F498-FD6D7F7651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EE80F70-35C0-4290-992A-6C35BE073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779645B-066D-6F89-5759-3EF037178CF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61C2CC8-6EA2-A261-207D-614FE4B6F3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919DCB6-1608-E693-8D66-44B7DF287DC5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1F281916-5404-91EB-8B80-2CE16A507C6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DE5564B5-B3E3-3537-5F94-1E859DF1A7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564C899A-D71F-D8D4-83B7-7F9BBB730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39BE243-58BE-4999-A0AF-FC30DA6BF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6DF04-D08D-A52F-164A-EF86C1BB5B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BA5DE7-6DE4-CE06-DC68-466948D7E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CD47BA-DB96-2A1E-7B8D-98DD1AF3AE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6F9EF-CE23-46F0-9B9D-50E9CD99F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407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4B8C25-081B-A8F1-0ADF-0C9BDF5378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9A61FE-F4E8-FA83-270C-22301B76E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63FB1E-D692-075D-D2AB-1F5DC5114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522C7-EE68-463C-B500-35AA90FD7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39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52BC79-7432-646B-09C8-BFCE6F3A1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D8051A-EF3A-B10C-FAF3-76691B598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551650-5E1E-8348-34C9-613304983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BD1FA-B4C4-4424-81E4-7AE695A5F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53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637052-1EDD-D85C-21CB-1576165A3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B3E0A2-8737-F20D-B871-8A62B2A71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CFE6BA-9BCE-FE0C-88D6-F22D4209D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09769-7310-4FE1-9DD7-AE0A279632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88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F0F706-1501-B792-A7C6-716985CED1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59956-6330-D1CE-F620-7BDE25C23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39A7F4-DAA4-6B26-56EA-E9F6662D7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3D2C7-DACD-42A5-96AB-3BCB7D58C4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206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4FCB7-FD94-67CC-D685-2F54C0B4B0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8F5B88-89F8-F46D-5D9B-E99434C88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1A1C6-9801-D951-D73E-DDCA98CC1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13290-F0FC-4D67-B13A-5BA14800D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933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1A9F21-5CEC-DDDD-F6B9-2B7255A88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9DD267-6DAB-CF8F-101D-DDE084A8F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F796C76-410F-FC12-F486-3E5B727C1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CA0D5-4608-4A38-94DF-69D0C7924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26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AA6411-FBB4-325C-50A7-FDE66F307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2F497-E938-9D59-B30E-E14F01479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A8E5BD-70B9-491F-5DFB-2FB59583E2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9879F-D223-4391-8BBF-32F37D662B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94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5FA69C-F5E3-895C-EA98-C1A0563C78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582A49-AB91-15EB-EBA8-803FEA419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31DBC6-3D07-EE74-BBD0-45A5F79D36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5AE40-2875-4329-9FFF-866A84419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16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52C73-DFFF-7247-89C9-5C733575E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32BAAB-B1C7-B197-5CA1-0377AE427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70CF3-F261-5300-DDA0-3B7C5BFF92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2C2A1-AC8A-420E-B620-6B5FAB6C7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65FB4-FDDC-0303-B961-089AD08BB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9040D6-600E-5415-17E7-1E0ADE7A80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0F288-B4A8-6B62-D83E-CA0C4E8E3E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BEB1F-3604-45F9-9D07-2FCB22184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24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D809D6E-627F-DCB8-FDAD-40C6D18D6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EEB7F72-4763-C31D-E99F-848520B30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F0B69B-51E3-827E-93A5-F89D0FB582F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222CE23-8906-681C-0AD6-71C4C8F86B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5B7250-AFAB-F2F3-816C-F7597F10DE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2884A33-29D6-4828-AC74-1706FB121D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gif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0" name="Picture 26">
            <a:extLst>
              <a:ext uri="{FF2B5EF4-FFF2-40B4-BE49-F238E27FC236}">
                <a16:creationId xmlns:a16="http://schemas.microsoft.com/office/drawing/2014/main" id="{5D672AA7-0D8F-85FD-E4F8-3D2374A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4751388"/>
            <a:ext cx="32178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DF3468CA-A32B-38AA-AD9F-D6B95018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4778375"/>
            <a:ext cx="226853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7703F8BD-E48E-145D-3EC6-73706E5F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4264025"/>
            <a:ext cx="146843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5F98B5F3-E470-0075-0D2E-2C4CDFBCE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3470275"/>
            <a:ext cx="16303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5A8998F9-112E-4FDC-B24E-2490FC92E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3467100"/>
            <a:ext cx="19859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2989CE87-C98C-9AC6-80FE-FC58C6FF7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4067175"/>
            <a:ext cx="27860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BBED76E9-99BF-520C-7B5A-20052DE6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865563"/>
            <a:ext cx="19669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F5C395BB-D413-D960-09D1-F22CA290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3576638"/>
            <a:ext cx="1706562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4F94ECF7-9641-D8ED-F171-A1B9D89F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028950"/>
            <a:ext cx="233203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8876ADCC-C9E7-2979-3287-DD5BE22D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427288"/>
            <a:ext cx="318135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7F98FC81-29C1-4FCB-8C40-BB682C1B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2427288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F92B69A5-4939-3C28-1BB3-F36D6A84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2178050"/>
            <a:ext cx="906462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A308E1C7-ABB7-5A80-4FF0-CD9342F2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2035175"/>
            <a:ext cx="915987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9925043F-65C3-9A13-C220-21181522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1839913"/>
            <a:ext cx="8509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2245A3F4-D0F8-9442-098B-EC317453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2022475"/>
            <a:ext cx="863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9E8D4B5E-B85E-A140-C85C-41820BD24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614488"/>
            <a:ext cx="136525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03818EF3-6DA7-9F49-354A-A30135DC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797050"/>
            <a:ext cx="12827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D8509CDC-1834-A0A8-0CFD-24C48ABA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714375"/>
            <a:ext cx="38655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D8F892EE-BD58-5EAD-C162-3B5E1E359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1198563"/>
            <a:ext cx="20224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FA3D6073-A09F-4AE0-9644-DEB3ADCE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009650"/>
            <a:ext cx="2541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5295C2BC-3929-67A4-4BB4-410B86C3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042988"/>
            <a:ext cx="130175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BD009D1-FFB9-71AB-E8AE-FFA7F1344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487488"/>
            <a:ext cx="24145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7F98CD52-7534-F5B3-6B15-C484893C5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203450"/>
            <a:ext cx="1282701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4">
            <a:extLst>
              <a:ext uri="{FF2B5EF4-FFF2-40B4-BE49-F238E27FC236}">
                <a16:creationId xmlns:a16="http://schemas.microsoft.com/office/drawing/2014/main" id="{69A7315D-8970-26BE-936A-3F8DAC83A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3614738"/>
            <a:ext cx="7048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BCC10FF-F11C-FB80-6B1E-4CA8AE74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043238"/>
            <a:ext cx="100806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AF073-2DBF-6935-1F8A-2E2AAFDA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5307013"/>
            <a:ext cx="4859337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2A9B04BA-AA2B-6578-5421-60A5FFA5EDCE}"/>
              </a:ext>
            </a:extLst>
          </p:cNvPr>
          <p:cNvSpPr/>
          <p:nvPr/>
        </p:nvSpPr>
        <p:spPr>
          <a:xfrm>
            <a:off x="5264943" y="1882775"/>
            <a:ext cx="206375" cy="63023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0A9A5-A2E3-FA0A-A060-BFDE392E72D6}"/>
              </a:ext>
            </a:extLst>
          </p:cNvPr>
          <p:cNvSpPr txBox="1"/>
          <p:nvPr/>
        </p:nvSpPr>
        <p:spPr>
          <a:xfrm>
            <a:off x="5528398" y="2020193"/>
            <a:ext cx="1982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6F6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cơ dày, chắc khỏe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Windows 10"/>
  <p:tag name="AS_RELEASE_DATE" val="2010.09.05"/>
  <p:tag name="AS_VERSION" val="2.4.0.0"/>
  <p:tag name="AS_TITLE" val="Aspose.Slides for Jav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</Words>
  <Application>Microsoft Office PowerPoint</Application>
  <PresentationFormat>On-screen Show (4:3)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Default Design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iMindMap</dc:creator>
  <cp:lastModifiedBy>84974897627</cp:lastModifiedBy>
  <cp:revision>3</cp:revision>
  <dcterms:created xsi:type="dcterms:W3CDTF">2022-08-25T19:10:08Z</dcterms:created>
  <dcterms:modified xsi:type="dcterms:W3CDTF">2022-08-26T06:17:25Z</dcterms:modified>
</cp:coreProperties>
</file>