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9" r:id="rId1"/>
  </p:sldMasterIdLst>
  <p:notesMasterIdLst>
    <p:notesMasterId r:id="rId42"/>
  </p:notesMasterIdLst>
  <p:sldIdLst>
    <p:sldId id="257" r:id="rId2"/>
    <p:sldId id="260" r:id="rId3"/>
    <p:sldId id="261" r:id="rId4"/>
    <p:sldId id="271" r:id="rId5"/>
    <p:sldId id="280" r:id="rId6"/>
    <p:sldId id="259" r:id="rId7"/>
    <p:sldId id="262" r:id="rId8"/>
    <p:sldId id="279" r:id="rId9"/>
    <p:sldId id="283" r:id="rId10"/>
    <p:sldId id="309" r:id="rId11"/>
    <p:sldId id="263" r:id="rId12"/>
    <p:sldId id="277" r:id="rId13"/>
    <p:sldId id="289" r:id="rId14"/>
    <p:sldId id="291" r:id="rId15"/>
    <p:sldId id="290" r:id="rId16"/>
    <p:sldId id="284" r:id="rId17"/>
    <p:sldId id="292" r:id="rId18"/>
    <p:sldId id="293" r:id="rId19"/>
    <p:sldId id="325" r:id="rId20"/>
    <p:sldId id="326" r:id="rId21"/>
    <p:sldId id="328" r:id="rId22"/>
    <p:sldId id="320" r:id="rId23"/>
    <p:sldId id="321" r:id="rId24"/>
    <p:sldId id="322" r:id="rId25"/>
    <p:sldId id="323" r:id="rId26"/>
    <p:sldId id="324" r:id="rId27"/>
    <p:sldId id="329" r:id="rId28"/>
    <p:sldId id="336" r:id="rId29"/>
    <p:sldId id="297" r:id="rId30"/>
    <p:sldId id="301" r:id="rId31"/>
    <p:sldId id="302" r:id="rId32"/>
    <p:sldId id="303" r:id="rId33"/>
    <p:sldId id="304" r:id="rId34"/>
    <p:sldId id="334" r:id="rId35"/>
    <p:sldId id="330" r:id="rId36"/>
    <p:sldId id="332" r:id="rId37"/>
    <p:sldId id="331" r:id="rId38"/>
    <p:sldId id="307" r:id="rId39"/>
    <p:sldId id="317" r:id="rId40"/>
    <p:sldId id="30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0EA"/>
    <a:srgbClr val="FF0066"/>
    <a:srgbClr val="0000CC"/>
    <a:srgbClr val="339933"/>
    <a:srgbClr val="009900"/>
    <a:srgbClr val="FF00FF"/>
    <a:srgbClr val="FFCC00"/>
    <a:srgbClr val="669900"/>
    <a:srgbClr val="FFFF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369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0.wmf"/><Relationship Id="rId7" Type="http://schemas.openxmlformats.org/officeDocument/2006/relationships/image" Target="../media/image69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0.wmf"/><Relationship Id="rId7" Type="http://schemas.openxmlformats.org/officeDocument/2006/relationships/image" Target="../media/image7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9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12" Type="http://schemas.openxmlformats.org/officeDocument/2006/relationships/image" Target="../media/image88.e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11" Type="http://schemas.openxmlformats.org/officeDocument/2006/relationships/image" Target="../media/image87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79.wmf"/><Relationship Id="rId7" Type="http://schemas.openxmlformats.org/officeDocument/2006/relationships/image" Target="../media/image86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0.wmf"/><Relationship Id="rId1" Type="http://schemas.openxmlformats.org/officeDocument/2006/relationships/image" Target="../media/image92.wmf"/><Relationship Id="rId4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e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2" Type="http://schemas.openxmlformats.org/officeDocument/2006/relationships/image" Target="../media/image103.wmf"/><Relationship Id="rId1" Type="http://schemas.openxmlformats.org/officeDocument/2006/relationships/image" Target="../media/image98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98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wmf"/><Relationship Id="rId1" Type="http://schemas.openxmlformats.org/officeDocument/2006/relationships/image" Target="../media/image98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4" Type="http://schemas.openxmlformats.org/officeDocument/2006/relationships/image" Target="../media/image14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4" Type="http://schemas.openxmlformats.org/officeDocument/2006/relationships/image" Target="../media/image14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e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48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1CCE4-2B45-4AD9-A309-257461C9BE0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3592C-2D03-42A9-9568-6EBFE289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9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-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baseline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1/5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b="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?”. (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400" b="0" i="1" baseline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400" b="0" i="1" baseline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b="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1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2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EF449-ACB5-4209-82DB-E3719FA18E2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0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2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30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3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8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5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5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966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F1C535-7957-48F2-98C3-9C60BF113CF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478F27-AD8B-4220-A7D0-14B9C8EBA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.jpeg"/><Relationship Id="rId7" Type="http://schemas.openxmlformats.org/officeDocument/2006/relationships/image" Target="../media/image32.emf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1.wmf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17.bin"/><Relationship Id="rId3" Type="http://schemas.openxmlformats.org/officeDocument/2006/relationships/image" Target="../media/image3.jpeg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43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35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35.png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6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70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66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6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56.bin"/><Relationship Id="rId18" Type="http://schemas.openxmlformats.org/officeDocument/2006/relationships/oleObject" Target="../embeddings/oleObject58.bin"/><Relationship Id="rId3" Type="http://schemas.openxmlformats.org/officeDocument/2006/relationships/oleObject" Target="../embeddings/oleObject51.bin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72.w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7.bin"/><Relationship Id="rId20" Type="http://schemas.openxmlformats.org/officeDocument/2006/relationships/oleObject" Target="../embeddings/oleObject59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image" Target="../media/image35.png"/><Relationship Id="rId10" Type="http://schemas.openxmlformats.org/officeDocument/2006/relationships/image" Target="../media/image71.wmf"/><Relationship Id="rId19" Type="http://schemas.openxmlformats.org/officeDocument/2006/relationships/image" Target="../media/image75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73.wmf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67.bin"/><Relationship Id="rId26" Type="http://schemas.openxmlformats.org/officeDocument/2006/relationships/oleObject" Target="../embeddings/oleObject71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85.wmf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83.wmf"/><Relationship Id="rId25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29" Type="http://schemas.openxmlformats.org/officeDocument/2006/relationships/image" Target="../media/image89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80.wmf"/><Relationship Id="rId24" Type="http://schemas.openxmlformats.org/officeDocument/2006/relationships/oleObject" Target="../embeddings/oleObject70.bin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28" Type="http://schemas.openxmlformats.org/officeDocument/2006/relationships/oleObject" Target="../embeddings/oleObject72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84.w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8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78.bin"/><Relationship Id="rId18" Type="http://schemas.microsoft.com/office/2007/relationships/hdphoto" Target="../media/hdphoto2.wdp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82.wmf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6.wmf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80.bin"/><Relationship Id="rId4" Type="http://schemas.openxmlformats.org/officeDocument/2006/relationships/image" Target="../media/image77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8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91.png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93.wmf"/><Relationship Id="rId4" Type="http://schemas.microsoft.com/office/2007/relationships/hdphoto" Target="../media/hdphoto2.wdp"/><Relationship Id="rId9" Type="http://schemas.openxmlformats.org/officeDocument/2006/relationships/oleObject" Target="../embeddings/oleObject8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90.bin"/><Relationship Id="rId18" Type="http://schemas.openxmlformats.org/officeDocument/2006/relationships/oleObject" Target="../embeddings/oleObject92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99.wmf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1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28.png"/><Relationship Id="rId10" Type="http://schemas.openxmlformats.org/officeDocument/2006/relationships/image" Target="../media/image98.wmf"/><Relationship Id="rId19" Type="http://schemas.openxmlformats.org/officeDocument/2006/relationships/image" Target="../media/image102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0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image" Target="../media/image106.wmf"/><Relationship Id="rId18" Type="http://schemas.openxmlformats.org/officeDocument/2006/relationships/oleObject" Target="../embeddings/oleObject100.bin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12" Type="http://schemas.openxmlformats.org/officeDocument/2006/relationships/oleObject" Target="../embeddings/oleObject97.bin"/><Relationship Id="rId17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9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11" Type="http://schemas.openxmlformats.org/officeDocument/2006/relationships/image" Target="../media/image105.wmf"/><Relationship Id="rId5" Type="http://schemas.openxmlformats.org/officeDocument/2006/relationships/oleObject" Target="../embeddings/oleObject94.bin"/><Relationship Id="rId15" Type="http://schemas.openxmlformats.org/officeDocument/2006/relationships/image" Target="../media/image107.wmf"/><Relationship Id="rId10" Type="http://schemas.openxmlformats.org/officeDocument/2006/relationships/oleObject" Target="../embeddings/oleObject96.bin"/><Relationship Id="rId19" Type="http://schemas.openxmlformats.org/officeDocument/2006/relationships/image" Target="../media/image109.wmf"/><Relationship Id="rId4" Type="http://schemas.openxmlformats.org/officeDocument/2006/relationships/image" Target="../media/image98.wmf"/><Relationship Id="rId9" Type="http://schemas.openxmlformats.org/officeDocument/2006/relationships/image" Target="../media/image110.png"/><Relationship Id="rId14" Type="http://schemas.openxmlformats.org/officeDocument/2006/relationships/oleObject" Target="../embeddings/oleObject9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13" Type="http://schemas.openxmlformats.org/officeDocument/2006/relationships/image" Target="../media/image114.wmf"/><Relationship Id="rId3" Type="http://schemas.openxmlformats.org/officeDocument/2006/relationships/oleObject" Target="../embeddings/oleObject101.bin"/><Relationship Id="rId7" Type="http://schemas.openxmlformats.org/officeDocument/2006/relationships/image" Target="../media/image110.png"/><Relationship Id="rId12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1.wmf"/><Relationship Id="rId11" Type="http://schemas.openxmlformats.org/officeDocument/2006/relationships/image" Target="../media/image113.wmf"/><Relationship Id="rId5" Type="http://schemas.openxmlformats.org/officeDocument/2006/relationships/oleObject" Target="../embeddings/oleObject102.bin"/><Relationship Id="rId10" Type="http://schemas.openxmlformats.org/officeDocument/2006/relationships/oleObject" Target="../embeddings/oleObject104.bin"/><Relationship Id="rId4" Type="http://schemas.openxmlformats.org/officeDocument/2006/relationships/image" Target="../media/image98.wmf"/><Relationship Id="rId9" Type="http://schemas.openxmlformats.org/officeDocument/2006/relationships/image" Target="../media/image11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image" Target="../media/image118.wmf"/><Relationship Id="rId3" Type="http://schemas.openxmlformats.org/officeDocument/2006/relationships/oleObject" Target="../embeddings/oleObject106.bin"/><Relationship Id="rId7" Type="http://schemas.openxmlformats.org/officeDocument/2006/relationships/image" Target="../media/image115.wmf"/><Relationship Id="rId12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117.wmf"/><Relationship Id="rId5" Type="http://schemas.openxmlformats.org/officeDocument/2006/relationships/image" Target="../media/image119.png"/><Relationship Id="rId10" Type="http://schemas.openxmlformats.org/officeDocument/2006/relationships/oleObject" Target="../embeddings/oleObject109.bin"/><Relationship Id="rId4" Type="http://schemas.openxmlformats.org/officeDocument/2006/relationships/image" Target="../media/image98.wmf"/><Relationship Id="rId9" Type="http://schemas.openxmlformats.org/officeDocument/2006/relationships/image" Target="../media/image1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0.xml"/><Relationship Id="rId12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11" Type="http://schemas.openxmlformats.org/officeDocument/2006/relationships/image" Target="../media/image121.gif"/><Relationship Id="rId5" Type="http://schemas.openxmlformats.org/officeDocument/2006/relationships/image" Target="../media/image120.png"/><Relationship Id="rId10" Type="http://schemas.openxmlformats.org/officeDocument/2006/relationships/slide" Target="slide32.xml"/><Relationship Id="rId4" Type="http://schemas.openxmlformats.org/officeDocument/2006/relationships/notesSlide" Target="../notesSlides/notesSlide5.xml"/><Relationship Id="rId9" Type="http://schemas.openxmlformats.org/officeDocument/2006/relationships/slide" Target="slide33.xml"/><Relationship Id="rId1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5.gif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121.gif"/><Relationship Id="rId17" Type="http://schemas.openxmlformats.org/officeDocument/2006/relationships/slide" Target="slide34.xml"/><Relationship Id="rId2" Type="http://schemas.openxmlformats.org/officeDocument/2006/relationships/audio" Target="../media/media3.wav"/><Relationship Id="rId16" Type="http://schemas.openxmlformats.org/officeDocument/2006/relationships/slide" Target="slide35.xml"/><Relationship Id="rId1" Type="http://schemas.microsoft.com/office/2007/relationships/media" Target="../media/media3.wav"/><Relationship Id="rId6" Type="http://schemas.openxmlformats.org/officeDocument/2006/relationships/image" Target="../media/image123.png"/><Relationship Id="rId11" Type="http://schemas.openxmlformats.org/officeDocument/2006/relationships/slide" Target="slide32.xml"/><Relationship Id="rId5" Type="http://schemas.openxmlformats.org/officeDocument/2006/relationships/slide" Target="slide30.xml"/><Relationship Id="rId15" Type="http://schemas.openxmlformats.org/officeDocument/2006/relationships/image" Target="../media/image5.png"/><Relationship Id="rId10" Type="http://schemas.openxmlformats.org/officeDocument/2006/relationships/slide" Target="slide33.xml"/><Relationship Id="rId4" Type="http://schemas.openxmlformats.org/officeDocument/2006/relationships/notesSlide" Target="../notesSlides/notesSlide6.xml"/><Relationship Id="rId9" Type="http://schemas.openxmlformats.org/officeDocument/2006/relationships/slide" Target="slide31.xml"/><Relationship Id="rId14" Type="http://schemas.openxmlformats.org/officeDocument/2006/relationships/image" Target="../media/image12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27.wmf"/><Relationship Id="rId18" Type="http://schemas.openxmlformats.org/officeDocument/2006/relationships/oleObject" Target="../embeddings/oleObject113.bin"/><Relationship Id="rId3" Type="http://schemas.openxmlformats.org/officeDocument/2006/relationships/audio" Target="../media/audio1.wav"/><Relationship Id="rId21" Type="http://schemas.openxmlformats.org/officeDocument/2006/relationships/image" Target="../media/image130.wmf"/><Relationship Id="rId7" Type="http://schemas.microsoft.com/office/2007/relationships/hdphoto" Target="../media/hdphoto5.wdp"/><Relationship Id="rId12" Type="http://schemas.openxmlformats.org/officeDocument/2006/relationships/oleObject" Target="../embeddings/oleObject111.bin"/><Relationship Id="rId17" Type="http://schemas.openxmlformats.org/officeDocument/2006/relationships/image" Target="../media/image12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12.bin"/><Relationship Id="rId20" Type="http://schemas.openxmlformats.org/officeDocument/2006/relationships/oleObject" Target="../embeddings/oleObject114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2.png"/><Relationship Id="rId11" Type="http://schemas.openxmlformats.org/officeDocument/2006/relationships/slide" Target="slide29.xml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23" Type="http://schemas.openxmlformats.org/officeDocument/2006/relationships/image" Target="../media/image131.wmf"/><Relationship Id="rId10" Type="http://schemas.openxmlformats.org/officeDocument/2006/relationships/image" Target="../media/image135.png"/><Relationship Id="rId19" Type="http://schemas.openxmlformats.org/officeDocument/2006/relationships/image" Target="../media/image129.wmf"/><Relationship Id="rId4" Type="http://schemas.openxmlformats.org/officeDocument/2006/relationships/audio" Target="../media/audio2.wav"/><Relationship Id="rId9" Type="http://schemas.openxmlformats.org/officeDocument/2006/relationships/image" Target="../media/image134.png"/><Relationship Id="rId14" Type="http://schemas.openxmlformats.org/officeDocument/2006/relationships/image" Target="../media/image136.png"/><Relationship Id="rId22" Type="http://schemas.openxmlformats.org/officeDocument/2006/relationships/oleObject" Target="../embeddings/oleObject11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oleObject" Target="../embeddings/oleObject117.bin"/><Relationship Id="rId18" Type="http://schemas.openxmlformats.org/officeDocument/2006/relationships/image" Target="../media/image140.wmf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37.wmf"/><Relationship Id="rId17" Type="http://schemas.openxmlformats.org/officeDocument/2006/relationships/oleObject" Target="../embeddings/oleObject11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9.wmf"/><Relationship Id="rId20" Type="http://schemas.microsoft.com/office/2007/relationships/hdphoto" Target="../media/hdphoto6.wdp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2.png"/><Relationship Id="rId11" Type="http://schemas.openxmlformats.org/officeDocument/2006/relationships/oleObject" Target="../embeddings/oleObject116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18.bin"/><Relationship Id="rId10" Type="http://schemas.openxmlformats.org/officeDocument/2006/relationships/slide" Target="slide29.xml"/><Relationship Id="rId19" Type="http://schemas.openxmlformats.org/officeDocument/2006/relationships/image" Target="../media/image136.png"/><Relationship Id="rId4" Type="http://schemas.openxmlformats.org/officeDocument/2006/relationships/audio" Target="../media/audio3.wav"/><Relationship Id="rId9" Type="http://schemas.openxmlformats.org/officeDocument/2006/relationships/image" Target="../media/image141.png"/><Relationship Id="rId14" Type="http://schemas.openxmlformats.org/officeDocument/2006/relationships/image" Target="../media/image13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oleObject" Target="../embeddings/oleObject121.bin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42.wmf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2.png"/><Relationship Id="rId11" Type="http://schemas.openxmlformats.org/officeDocument/2006/relationships/oleObject" Target="../embeddings/oleObject120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22.bin"/><Relationship Id="rId10" Type="http://schemas.openxmlformats.org/officeDocument/2006/relationships/slide" Target="slide29.xml"/><Relationship Id="rId4" Type="http://schemas.openxmlformats.org/officeDocument/2006/relationships/audio" Target="../media/audio3.wav"/><Relationship Id="rId9" Type="http://schemas.openxmlformats.org/officeDocument/2006/relationships/image" Target="../media/image141.png"/><Relationship Id="rId14" Type="http://schemas.openxmlformats.org/officeDocument/2006/relationships/image" Target="../media/image14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slide" Target="slide29.xml"/><Relationship Id="rId18" Type="http://schemas.openxmlformats.org/officeDocument/2006/relationships/oleObject" Target="../embeddings/oleObject125.bin"/><Relationship Id="rId3" Type="http://schemas.openxmlformats.org/officeDocument/2006/relationships/audio" Target="../media/audio1.wav"/><Relationship Id="rId21" Type="http://schemas.openxmlformats.org/officeDocument/2006/relationships/image" Target="../media/image148.wmf"/><Relationship Id="rId7" Type="http://schemas.microsoft.com/office/2007/relationships/hdphoto" Target="../media/hdphoto5.wdp"/><Relationship Id="rId12" Type="http://schemas.openxmlformats.org/officeDocument/2006/relationships/image" Target="../media/image141.png"/><Relationship Id="rId17" Type="http://schemas.openxmlformats.org/officeDocument/2006/relationships/image" Target="../media/image14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4.bin"/><Relationship Id="rId20" Type="http://schemas.openxmlformats.org/officeDocument/2006/relationships/oleObject" Target="../embeddings/oleObject126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2.png"/><Relationship Id="rId11" Type="http://schemas.openxmlformats.org/officeDocument/2006/relationships/image" Target="../media/image134.png"/><Relationship Id="rId5" Type="http://schemas.openxmlformats.org/officeDocument/2006/relationships/audio" Target="../media/audio2.wav"/><Relationship Id="rId15" Type="http://schemas.openxmlformats.org/officeDocument/2006/relationships/image" Target="../media/image145.wmf"/><Relationship Id="rId10" Type="http://schemas.openxmlformats.org/officeDocument/2006/relationships/image" Target="../media/image135.png"/><Relationship Id="rId19" Type="http://schemas.openxmlformats.org/officeDocument/2006/relationships/image" Target="../media/image147.wmf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oleObject" Target="../embeddings/oleObject12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oleObject" Target="../embeddings/oleObject128.bin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31.bin"/><Relationship Id="rId7" Type="http://schemas.microsoft.com/office/2007/relationships/hdphoto" Target="../media/hdphoto5.wdp"/><Relationship Id="rId12" Type="http://schemas.openxmlformats.org/officeDocument/2006/relationships/image" Target="../media/image149.wmf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1.wmf"/><Relationship Id="rId20" Type="http://schemas.openxmlformats.org/officeDocument/2006/relationships/image" Target="../media/image152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2.png"/><Relationship Id="rId11" Type="http://schemas.openxmlformats.org/officeDocument/2006/relationships/oleObject" Target="../embeddings/oleObject127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29.bin"/><Relationship Id="rId10" Type="http://schemas.openxmlformats.org/officeDocument/2006/relationships/slide" Target="slide29.xml"/><Relationship Id="rId19" Type="http://schemas.openxmlformats.org/officeDocument/2006/relationships/oleObject" Target="../embeddings/oleObject130.bin"/><Relationship Id="rId4" Type="http://schemas.openxmlformats.org/officeDocument/2006/relationships/audio" Target="../media/audio3.wav"/><Relationship Id="rId9" Type="http://schemas.openxmlformats.org/officeDocument/2006/relationships/image" Target="../media/image141.png"/><Relationship Id="rId14" Type="http://schemas.openxmlformats.org/officeDocument/2006/relationships/image" Target="../media/image150.wmf"/><Relationship Id="rId22" Type="http://schemas.openxmlformats.org/officeDocument/2006/relationships/image" Target="../media/image15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132.bin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7.png"/><Relationship Id="rId5" Type="http://schemas.openxmlformats.org/officeDocument/2006/relationships/image" Target="../media/image119.png"/><Relationship Id="rId10" Type="http://schemas.openxmlformats.org/officeDocument/2006/relationships/image" Target="../media/image156.wmf"/><Relationship Id="rId4" Type="http://schemas.openxmlformats.org/officeDocument/2006/relationships/image" Target="../media/image154.wmf"/><Relationship Id="rId9" Type="http://schemas.openxmlformats.org/officeDocument/2006/relationships/oleObject" Target="../embeddings/oleObject13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oleObject" Target="../embeddings/oleObject135.bin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5.wmf"/><Relationship Id="rId9" Type="http://schemas.openxmlformats.org/officeDocument/2006/relationships/image" Target="../media/image1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oleObject" Target="../embeddings/oleObject136.bin"/><Relationship Id="rId7" Type="http://schemas.openxmlformats.org/officeDocument/2006/relationships/image" Target="../media/image16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5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gif"/><Relationship Id="rId3" Type="http://schemas.openxmlformats.org/officeDocument/2006/relationships/image" Target="../media/image181.gif"/><Relationship Id="rId7" Type="http://schemas.openxmlformats.org/officeDocument/2006/relationships/image" Target="../media/image185.gif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gif"/><Relationship Id="rId5" Type="http://schemas.openxmlformats.org/officeDocument/2006/relationships/image" Target="../media/image183.gif"/><Relationship Id="rId4" Type="http://schemas.openxmlformats.org/officeDocument/2006/relationships/image" Target="../media/image182.gif"/><Relationship Id="rId9" Type="http://schemas.openxmlformats.org/officeDocument/2006/relationships/image" Target="../media/image18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jp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9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2578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6375" y="2592903"/>
            <a:ext cx="45720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643" y="857250"/>
            <a:ext cx="2208497" cy="5257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51" y="857250"/>
            <a:ext cx="2689391" cy="525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09" y="857250"/>
            <a:ext cx="2208497" cy="5257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04" y="857250"/>
            <a:ext cx="2659985" cy="5257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2023" y="2526204"/>
            <a:ext cx="77375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</a:t>
            </a:r>
            <a:r>
              <a:rPr lang="en-US" sz="4500" b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Tả Thanh Oai </a:t>
            </a:r>
            <a:endParaRPr lang="en-US" sz="45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0717" y="4124882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0022" y="4053793"/>
            <a:ext cx="67665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500" b="1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500" b="1" dirty="0">
              <a:ln>
                <a:solidFill>
                  <a:schemeClr val="bg1"/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7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-1"/>
            <a:ext cx="12290474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943475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66590" y="-185929"/>
            <a:ext cx="21463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3500" y="-222514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6083">
            <a:off x="8558213" y="47244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213" y="176927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656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85070" y="2276851"/>
            <a:ext cx="8356209" cy="14773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>
              <a:defRPr/>
            </a:pPr>
            <a:r>
              <a:rPr lang="en-US" sz="5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50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0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81115" y="1225757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77127" y="2038468"/>
            <a:ext cx="5521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64678"/>
              </p:ext>
            </p:extLst>
          </p:nvPr>
        </p:nvGraphicFramePr>
        <p:xfrm>
          <a:off x="8061325" y="2886075"/>
          <a:ext cx="1773238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1" name="Equation" r:id="rId4" imgW="965160" imgH="457200" progId="Equation.DSMT4">
                  <p:embed/>
                </p:oleObj>
              </mc:Choice>
              <mc:Fallback>
                <p:oleObj name="Equation" r:id="rId4" imgW="9651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61325" y="2886075"/>
                        <a:ext cx="1773238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138831"/>
              </p:ext>
            </p:extLst>
          </p:nvPr>
        </p:nvGraphicFramePr>
        <p:xfrm>
          <a:off x="1541515" y="1888269"/>
          <a:ext cx="1374896" cy="61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" name="Equation" r:id="rId6" imgW="1037271" imgH="466317" progId="Equation.DSMT4">
                  <p:embed/>
                </p:oleObj>
              </mc:Choice>
              <mc:Fallback>
                <p:oleObj name="Equation" r:id="rId6" imgW="1037271" imgH="46631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1515" y="1888269"/>
                        <a:ext cx="1374896" cy="61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5350" y="181609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</a:t>
            </a:r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41515" y="2668706"/>
            <a:ext cx="170810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366964"/>
              </p:ext>
            </p:extLst>
          </p:nvPr>
        </p:nvGraphicFramePr>
        <p:xfrm>
          <a:off x="1541515" y="2668707"/>
          <a:ext cx="1534629" cy="653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" name="Equation" r:id="rId8" imgW="1104840" imgH="457200" progId="Equation.DSMT4">
                  <p:embed/>
                </p:oleObj>
              </mc:Choice>
              <mc:Fallback>
                <p:oleObj name="Equation" r:id="rId8" imgW="110484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515" y="2668707"/>
                        <a:ext cx="1534629" cy="6538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46569" y="3429000"/>
            <a:ext cx="53977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900961"/>
              </p:ext>
            </p:extLst>
          </p:nvPr>
        </p:nvGraphicFramePr>
        <p:xfrm>
          <a:off x="1640566" y="4629329"/>
          <a:ext cx="1439414" cy="76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" name="Equation" r:id="rId11" imgW="787320" imgH="457200" progId="Equation.DSMT4">
                  <p:embed/>
                </p:oleObj>
              </mc:Choice>
              <mc:Fallback>
                <p:oleObj name="Equation" r:id="rId11" imgW="78732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566" y="4629329"/>
                        <a:ext cx="1439414" cy="765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330462" y="3982628"/>
            <a:ext cx="5123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8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7" grpId="0"/>
      <p:bldP spid="14" grpId="0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189785" y="1263733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303079"/>
              </p:ext>
            </p:extLst>
          </p:nvPr>
        </p:nvGraphicFramePr>
        <p:xfrm>
          <a:off x="6357121" y="2998692"/>
          <a:ext cx="1567045" cy="7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9" name="Equation" r:id="rId4" imgW="749160" imgH="457200" progId="Equation.DSMT4">
                  <p:embed/>
                </p:oleObj>
              </mc:Choice>
              <mc:Fallback>
                <p:oleObj name="Equation" r:id="rId4" imgW="74916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121" y="2998692"/>
                        <a:ext cx="1567045" cy="753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984651"/>
              </p:ext>
            </p:extLst>
          </p:nvPr>
        </p:nvGraphicFramePr>
        <p:xfrm>
          <a:off x="6396991" y="3832887"/>
          <a:ext cx="15271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0" name="Equation" r:id="rId6" imgW="914400" imgH="457200" progId="Equation.DSMT4">
                  <p:embed/>
                </p:oleObj>
              </mc:Choice>
              <mc:Fallback>
                <p:oleObj name="Equation" r:id="rId6" imgW="9144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991" y="3832887"/>
                        <a:ext cx="15271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579400" y="1220257"/>
            <a:ext cx="2418937" cy="5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63692" y="1916276"/>
            <a:ext cx="55671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132123"/>
              </p:ext>
            </p:extLst>
          </p:nvPr>
        </p:nvGraphicFramePr>
        <p:xfrm>
          <a:off x="1702289" y="2982449"/>
          <a:ext cx="1439414" cy="76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1" name="Equation" r:id="rId8" imgW="787320" imgH="457200" progId="Equation.DSMT4">
                  <p:embed/>
                </p:oleObj>
              </mc:Choice>
              <mc:Fallback>
                <p:oleObj name="Equation" r:id="rId8" imgW="787320" imgH="45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289" y="2982449"/>
                        <a:ext cx="1439414" cy="765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322828"/>
              </p:ext>
            </p:extLst>
          </p:nvPr>
        </p:nvGraphicFramePr>
        <p:xfrm>
          <a:off x="6504995" y="1817583"/>
          <a:ext cx="1776781" cy="72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2" name="Equation" r:id="rId10" imgW="749160" imgH="457200" progId="Equation.DSMT4">
                  <p:embed/>
                </p:oleObj>
              </mc:Choice>
              <mc:Fallback>
                <p:oleObj name="Equation" r:id="rId10" imgW="7491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04995" y="1817583"/>
                        <a:ext cx="1776781" cy="724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29788"/>
              </p:ext>
            </p:extLst>
          </p:nvPr>
        </p:nvGraphicFramePr>
        <p:xfrm>
          <a:off x="8930333" y="1766465"/>
          <a:ext cx="1758871" cy="775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3" name="Equation" r:id="rId12" imgW="914400" imgH="457200" progId="Equation.DSMT4">
                  <p:embed/>
                </p:oleObj>
              </mc:Choice>
              <mc:Fallback>
                <p:oleObj name="Equation" r:id="rId12" imgW="914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30333" y="1766465"/>
                        <a:ext cx="1758871" cy="775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loud Callout 16"/>
          <p:cNvSpPr/>
          <p:nvPr/>
        </p:nvSpPr>
        <p:spPr>
          <a:xfrm>
            <a:off x="6323711" y="4667472"/>
            <a:ext cx="5532763" cy="1577294"/>
          </a:xfrm>
          <a:prstGeom prst="cloudCallout">
            <a:avLst>
              <a:gd name="adj1" fmla="val 42880"/>
              <a:gd name="adj2" fmla="val 6586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1070" y="3891146"/>
            <a:ext cx="5461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70751" y="2486754"/>
            <a:ext cx="102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FF00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197042"/>
              </p:ext>
            </p:extLst>
          </p:nvPr>
        </p:nvGraphicFramePr>
        <p:xfrm>
          <a:off x="7947797" y="3005766"/>
          <a:ext cx="1764240" cy="721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4" name="Equation" r:id="rId14" imgW="1117440" imgH="457200" progId="Equation.DSMT4">
                  <p:embed/>
                </p:oleObj>
              </mc:Choice>
              <mc:Fallback>
                <p:oleObj name="Equation" r:id="rId14" imgW="1117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47797" y="3005766"/>
                        <a:ext cx="1764240" cy="721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739170"/>
              </p:ext>
            </p:extLst>
          </p:nvPr>
        </p:nvGraphicFramePr>
        <p:xfrm>
          <a:off x="7980389" y="3832887"/>
          <a:ext cx="1000891" cy="720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5" name="Equation" r:id="rId16" imgW="634680" imgH="457200" progId="Equation.DSMT4">
                  <p:embed/>
                </p:oleObj>
              </mc:Choice>
              <mc:Fallback>
                <p:oleObj name="Equation" r:id="rId16" imgW="6346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980389" y="3832887"/>
                        <a:ext cx="1000891" cy="720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577144"/>
              </p:ext>
            </p:extLst>
          </p:nvPr>
        </p:nvGraphicFramePr>
        <p:xfrm>
          <a:off x="9037503" y="3847598"/>
          <a:ext cx="1859973" cy="727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6" name="Equation" r:id="rId18" imgW="1168200" imgH="457200" progId="Equation.DSMT4">
                  <p:embed/>
                </p:oleObj>
              </mc:Choice>
              <mc:Fallback>
                <p:oleObj name="Equation" r:id="rId18" imgW="1168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037503" y="3847598"/>
                        <a:ext cx="1859973" cy="727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54932" y="1292870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63692" y="1845227"/>
            <a:ext cx="345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651312"/>
              </p:ext>
            </p:extLst>
          </p:nvPr>
        </p:nvGraphicFramePr>
        <p:xfrm>
          <a:off x="1992188" y="1813920"/>
          <a:ext cx="1439414" cy="76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9" name="Equation" r:id="rId3" imgW="787320" imgH="457200" progId="Equation.DSMT4">
                  <p:embed/>
                </p:oleObj>
              </mc:Choice>
              <mc:Fallback>
                <p:oleObj name="Equation" r:id="rId3" imgW="78732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188" y="1813920"/>
                        <a:ext cx="1439414" cy="765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5658678" y="1879340"/>
            <a:ext cx="609600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414423"/>
              </p:ext>
            </p:extLst>
          </p:nvPr>
        </p:nvGraphicFramePr>
        <p:xfrm>
          <a:off x="7640638" y="1889125"/>
          <a:ext cx="4095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0" name="Equation" r:id="rId5" imgW="164880" imgH="457200" progId="Equation.DSMT4">
                  <p:embed/>
                </p:oleObj>
              </mc:Choice>
              <mc:Fallback>
                <p:oleObj name="Equation" r:id="rId5" imgW="164880" imgH="4572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40638" y="1889125"/>
                        <a:ext cx="40957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091148"/>
              </p:ext>
            </p:extLst>
          </p:nvPr>
        </p:nvGraphicFramePr>
        <p:xfrm>
          <a:off x="8170863" y="2443163"/>
          <a:ext cx="277812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1" name="Equation" r:id="rId7" imgW="152280" imgH="457200" progId="Equation.DSMT4">
                  <p:embed/>
                </p:oleObj>
              </mc:Choice>
              <mc:Fallback>
                <p:oleObj name="Equation" r:id="rId7" imgW="152280" imgH="4572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70863" y="2443163"/>
                        <a:ext cx="277812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03899" y="1350448"/>
            <a:ext cx="379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77532" y="4630633"/>
            <a:ext cx="6132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460074"/>
              </p:ext>
            </p:extLst>
          </p:nvPr>
        </p:nvGraphicFramePr>
        <p:xfrm>
          <a:off x="5788760" y="5177017"/>
          <a:ext cx="2812286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2" name="Equation" r:id="rId9" imgW="1104840" imgH="457200" progId="Equation.DSMT4">
                  <p:embed/>
                </p:oleObj>
              </mc:Choice>
              <mc:Fallback>
                <p:oleObj name="Equation" r:id="rId9" imgW="110484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760" y="5177017"/>
                        <a:ext cx="2812286" cy="828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9693" y="2772337"/>
            <a:ext cx="4977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3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54932" y="1292870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63692" y="1845227"/>
            <a:ext cx="345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92188" y="1813920"/>
          <a:ext cx="1439414" cy="76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5" name="Equation" r:id="rId3" imgW="787400" imgH="457200" progId="Equation.DSMT4">
                  <p:embed/>
                </p:oleObj>
              </mc:Choice>
              <mc:Fallback>
                <p:oleObj name="Equation" r:id="rId3" imgW="78740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188" y="1813920"/>
                        <a:ext cx="1439414" cy="765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42283" y="1444068"/>
            <a:ext cx="3455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1:  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070" y="2688223"/>
            <a:ext cx="4977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627311"/>
              </p:ext>
            </p:extLst>
          </p:nvPr>
        </p:nvGraphicFramePr>
        <p:xfrm>
          <a:off x="5627301" y="1960150"/>
          <a:ext cx="5176693" cy="883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6" name="Equation" r:id="rId5" imgW="2679480" imgH="457200" progId="Equation.DSMT4">
                  <p:embed/>
                </p:oleObj>
              </mc:Choice>
              <mc:Fallback>
                <p:oleObj name="Equation" r:id="rId5" imgW="267948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27301" y="1960150"/>
                        <a:ext cx="5176693" cy="883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302613"/>
              </p:ext>
            </p:extLst>
          </p:nvPr>
        </p:nvGraphicFramePr>
        <p:xfrm>
          <a:off x="5862481" y="3410440"/>
          <a:ext cx="3648910" cy="85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7" name="Equation" r:id="rId7" imgW="1955520" imgH="457200" progId="Equation.DSMT4">
                  <p:embed/>
                </p:oleObj>
              </mc:Choice>
              <mc:Fallback>
                <p:oleObj name="Equation" r:id="rId7" imgW="195552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62481" y="3410440"/>
                        <a:ext cx="3648910" cy="85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759977" y="2908377"/>
            <a:ext cx="102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FF00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193872"/>
              </p:ext>
            </p:extLst>
          </p:nvPr>
        </p:nvGraphicFramePr>
        <p:xfrm>
          <a:off x="5752985" y="4383112"/>
          <a:ext cx="3994870" cy="80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8" name="Equation" r:id="rId9" imgW="2133360" imgH="457200" progId="Equation.DSMT4">
                  <p:embed/>
                </p:oleObj>
              </mc:Choice>
              <mc:Fallback>
                <p:oleObj name="Equation" r:id="rId9" imgW="213336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52985" y="4383112"/>
                        <a:ext cx="3994870" cy="80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101888"/>
              </p:ext>
            </p:extLst>
          </p:nvPr>
        </p:nvGraphicFramePr>
        <p:xfrm>
          <a:off x="5895762" y="5371138"/>
          <a:ext cx="3277539" cy="792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9" name="Equation" r:id="rId11" imgW="1866600" imgH="444240" progId="Equation.DSMT4">
                  <p:embed/>
                </p:oleObj>
              </mc:Choice>
              <mc:Fallback>
                <p:oleObj name="Equation" r:id="rId11" imgW="186660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762" y="5371138"/>
                        <a:ext cx="3277539" cy="7920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322678" y="1263733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63692" y="1845227"/>
            <a:ext cx="345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92188" y="1813920"/>
          <a:ext cx="1439414" cy="76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1" name="Equation" r:id="rId3" imgW="787400" imgH="457200" progId="Equation.DSMT4">
                  <p:embed/>
                </p:oleObj>
              </mc:Choice>
              <mc:Fallback>
                <p:oleObj name="Equation" r:id="rId3" imgW="78740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188" y="1813920"/>
                        <a:ext cx="1439414" cy="765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3055" y="1441823"/>
            <a:ext cx="2021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altLang="en-US" dirty="0">
              <a:solidFill>
                <a:srgbClr val="FF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070" y="2688223"/>
            <a:ext cx="4977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58643" y="4529979"/>
            <a:ext cx="102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FF00FF"/>
              </a:solidFill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6186457" y="4929501"/>
            <a:ext cx="45304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37986"/>
              </p:ext>
            </p:extLst>
          </p:nvPr>
        </p:nvGraphicFramePr>
        <p:xfrm>
          <a:off x="6300789" y="5375275"/>
          <a:ext cx="3601233" cy="997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2" name="Equation" r:id="rId5" imgW="1676160" imgH="457200" progId="Equation.DSMT4">
                  <p:embed/>
                </p:oleObj>
              </mc:Choice>
              <mc:Fallback>
                <p:oleObj name="Equation" r:id="rId5" imgW="167616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9" y="5375275"/>
                        <a:ext cx="3601233" cy="997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5350813" y="1933789"/>
            <a:ext cx="65038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iện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8314869" y="1813920"/>
            <a:ext cx="3672256" cy="2995353"/>
            <a:chOff x="8054553" y="2676058"/>
            <a:chExt cx="3672256" cy="299535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6143" y="3927801"/>
              <a:ext cx="2552919" cy="1743610"/>
            </a:xfrm>
            <a:prstGeom prst="rect">
              <a:avLst/>
            </a:prstGeom>
          </p:spPr>
        </p:pic>
        <p:sp>
          <p:nvSpPr>
            <p:cNvPr id="38" name="Arc 37"/>
            <p:cNvSpPr/>
            <p:nvPr/>
          </p:nvSpPr>
          <p:spPr>
            <a:xfrm rot="7575595">
              <a:off x="8515560" y="2215051"/>
              <a:ext cx="2750242" cy="3672256"/>
            </a:xfrm>
            <a:prstGeom prst="arc">
              <a:avLst/>
            </a:prstGeom>
            <a:ln w="285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636147"/>
              </p:ext>
            </p:extLst>
          </p:nvPr>
        </p:nvGraphicFramePr>
        <p:xfrm>
          <a:off x="5426798" y="2289175"/>
          <a:ext cx="787369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3" name="Equation" r:id="rId9" imgW="380880" imgH="457200" progId="Equation.DSMT4">
                  <p:embed/>
                </p:oleObj>
              </mc:Choice>
              <mc:Fallback>
                <p:oleObj name="Equation" r:id="rId9" imgW="380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6798" y="2289175"/>
                        <a:ext cx="787369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31071"/>
              </p:ext>
            </p:extLst>
          </p:nvPr>
        </p:nvGraphicFramePr>
        <p:xfrm>
          <a:off x="10654979" y="2306892"/>
          <a:ext cx="724567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4" name="Equation" r:id="rId11" imgW="342720" imgH="393480" progId="Equation.DSMT4">
                  <p:embed/>
                </p:oleObj>
              </mc:Choice>
              <mc:Fallback>
                <p:oleObj name="Equation" r:id="rId11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54979" y="2306892"/>
                        <a:ext cx="724567" cy="69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733646" y="3009883"/>
            <a:ext cx="3522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808957"/>
              </p:ext>
            </p:extLst>
          </p:nvPr>
        </p:nvGraphicFramePr>
        <p:xfrm>
          <a:off x="5476875" y="3097213"/>
          <a:ext cx="3507815" cy="128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5" name="Equation" r:id="rId13" imgW="1130040" imgH="444240" progId="Equation.DSMT4">
                  <p:embed/>
                </p:oleObj>
              </mc:Choice>
              <mc:Fallback>
                <p:oleObj name="Equation" r:id="rId13" imgW="11300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76875" y="3097213"/>
                        <a:ext cx="3507815" cy="1280002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3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  <p:bldP spid="44" grpId="0"/>
      <p:bldP spid="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73978" y="1263733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070" y="1292870"/>
            <a:ext cx="54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88" y="1918049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488" y="3187324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488" y="4560935"/>
            <a:ext cx="499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997616"/>
              </p:ext>
            </p:extLst>
          </p:nvPr>
        </p:nvGraphicFramePr>
        <p:xfrm>
          <a:off x="1197294" y="2333201"/>
          <a:ext cx="155416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7" name="Equation" r:id="rId3" imgW="850680" imgH="457200" progId="Equation.DSMT4">
                  <p:embed/>
                </p:oleObj>
              </mc:Choice>
              <mc:Fallback>
                <p:oleObj name="Equation" r:id="rId3" imgW="85068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294" y="2333201"/>
                        <a:ext cx="1554163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817203"/>
              </p:ext>
            </p:extLst>
          </p:nvPr>
        </p:nvGraphicFramePr>
        <p:xfrm>
          <a:off x="1043605" y="3709225"/>
          <a:ext cx="2335699" cy="74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8" name="Equation" r:id="rId5" imgW="1600200" imgH="495000" progId="Equation.DSMT4">
                  <p:embed/>
                </p:oleObj>
              </mc:Choice>
              <mc:Fallback>
                <p:oleObj name="Equation" r:id="rId5" imgW="16002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5" y="3709225"/>
                        <a:ext cx="2335699" cy="747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owchart: Alternate Process 13"/>
          <p:cNvSpPr/>
          <p:nvPr/>
        </p:nvSpPr>
        <p:spPr>
          <a:xfrm>
            <a:off x="6035413" y="1676642"/>
            <a:ext cx="5189178" cy="1867179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357588"/>
              </p:ext>
            </p:extLst>
          </p:nvPr>
        </p:nvGraphicFramePr>
        <p:xfrm>
          <a:off x="907886" y="5452169"/>
          <a:ext cx="2692785" cy="73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9" name="Equation" r:id="rId7" imgW="1815840" imgH="495000" progId="Equation.DSMT4">
                  <p:embed/>
                </p:oleObj>
              </mc:Choice>
              <mc:Fallback>
                <p:oleObj name="Equation" r:id="rId7" imgW="181584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886" y="5452169"/>
                        <a:ext cx="2692785" cy="73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06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73978" y="1263733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070" y="1292870"/>
            <a:ext cx="54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88" y="1918049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488" y="3187324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488" y="4560935"/>
            <a:ext cx="499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97294" y="2333201"/>
          <a:ext cx="155416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0" name="Equation" r:id="rId3" imgW="850680" imgH="457200" progId="Equation.DSMT4">
                  <p:embed/>
                </p:oleObj>
              </mc:Choice>
              <mc:Fallback>
                <p:oleObj name="Equation" r:id="rId3" imgW="85068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294" y="2333201"/>
                        <a:ext cx="1554163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43605" y="3709225"/>
          <a:ext cx="2335699" cy="74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1" name="Equation" r:id="rId5" imgW="1600200" imgH="495000" progId="Equation.DSMT4">
                  <p:embed/>
                </p:oleObj>
              </mc:Choice>
              <mc:Fallback>
                <p:oleObj name="Equation" r:id="rId5" imgW="1600200" imgH="49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5" y="3709225"/>
                        <a:ext cx="2335699" cy="747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907886" y="5452169"/>
          <a:ext cx="2692785" cy="73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2" name="Equation" r:id="rId7" imgW="1815840" imgH="495000" progId="Equation.DSMT4">
                  <p:embed/>
                </p:oleObj>
              </mc:Choice>
              <mc:Fallback>
                <p:oleObj name="Equation" r:id="rId7" imgW="1815840" imgH="4950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886" y="5452169"/>
                        <a:ext cx="2692785" cy="73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403555" y="1354425"/>
            <a:ext cx="1410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008448"/>
              </p:ext>
            </p:extLst>
          </p:nvPr>
        </p:nvGraphicFramePr>
        <p:xfrm>
          <a:off x="5657060" y="1923994"/>
          <a:ext cx="2164734" cy="832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3" name="Equation" r:id="rId9" imgW="1091880" imgH="457200" progId="Equation.DSMT4">
                  <p:embed/>
                </p:oleObj>
              </mc:Choice>
              <mc:Fallback>
                <p:oleObj name="Equation" r:id="rId9" imgW="109188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060" y="1923994"/>
                        <a:ext cx="2164734" cy="8324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589626"/>
              </p:ext>
            </p:extLst>
          </p:nvPr>
        </p:nvGraphicFramePr>
        <p:xfrm>
          <a:off x="5902325" y="2797175"/>
          <a:ext cx="196215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4" name="Equation" r:id="rId11" imgW="1002960" imgH="457200" progId="Equation.DSMT4">
                  <p:embed/>
                </p:oleObj>
              </mc:Choice>
              <mc:Fallback>
                <p:oleObj name="Equation" r:id="rId11" imgW="1002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2325" y="2797175"/>
                        <a:ext cx="1962150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8120738" y="3024139"/>
            <a:ext cx="310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316880"/>
              </p:ext>
            </p:extLst>
          </p:nvPr>
        </p:nvGraphicFramePr>
        <p:xfrm>
          <a:off x="5904839" y="3744088"/>
          <a:ext cx="2215899" cy="928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5" name="Equation" r:id="rId13" imgW="1180800" imgH="495000" progId="Equation.DSMT4">
                  <p:embed/>
                </p:oleObj>
              </mc:Choice>
              <mc:Fallback>
                <p:oleObj name="Equation" r:id="rId13" imgW="11808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04839" y="3744088"/>
                        <a:ext cx="2215899" cy="928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264513" y="3977351"/>
            <a:ext cx="310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33403"/>
              </p:ext>
            </p:extLst>
          </p:nvPr>
        </p:nvGraphicFramePr>
        <p:xfrm>
          <a:off x="5761038" y="4760913"/>
          <a:ext cx="1325562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6" name="Equation" r:id="rId15" imgW="647640" imgH="457200" progId="Equation.DSMT4">
                  <p:embed/>
                </p:oleObj>
              </mc:Choice>
              <mc:Fallback>
                <p:oleObj name="Equation" r:id="rId15" imgW="647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61038" y="4760913"/>
                        <a:ext cx="1325562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491330"/>
              </p:ext>
            </p:extLst>
          </p:nvPr>
        </p:nvGraphicFramePr>
        <p:xfrm>
          <a:off x="7046913" y="4772025"/>
          <a:ext cx="8064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7" name="Equation" r:id="rId17" imgW="393480" imgH="444240" progId="Equation.DSMT4">
                  <p:embed/>
                </p:oleObj>
              </mc:Choice>
              <mc:Fallback>
                <p:oleObj name="Equation" r:id="rId17" imgW="393480" imgH="4442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046913" y="4772025"/>
                        <a:ext cx="806450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188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73978" y="1263733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070" y="1292870"/>
            <a:ext cx="54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88" y="1918049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488" y="3187324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488" y="4560935"/>
            <a:ext cx="499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97294" y="2333201"/>
          <a:ext cx="155416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6" name="Equation" r:id="rId3" imgW="850680" imgH="457200" progId="Equation.DSMT4">
                  <p:embed/>
                </p:oleObj>
              </mc:Choice>
              <mc:Fallback>
                <p:oleObj name="Equation" r:id="rId3" imgW="85068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294" y="2333201"/>
                        <a:ext cx="1554163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43605" y="3709225"/>
          <a:ext cx="2335699" cy="74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7" name="Equation" r:id="rId5" imgW="1600200" imgH="495000" progId="Equation.DSMT4">
                  <p:embed/>
                </p:oleObj>
              </mc:Choice>
              <mc:Fallback>
                <p:oleObj name="Equation" r:id="rId5" imgW="1600200" imgH="49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5" y="3709225"/>
                        <a:ext cx="2335699" cy="747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907886" y="5452169"/>
          <a:ext cx="2692785" cy="73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8" name="Equation" r:id="rId7" imgW="1815840" imgH="495000" progId="Equation.DSMT4">
                  <p:embed/>
                </p:oleObj>
              </mc:Choice>
              <mc:Fallback>
                <p:oleObj name="Equation" r:id="rId7" imgW="1815840" imgH="4950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886" y="5452169"/>
                        <a:ext cx="2692785" cy="73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403555" y="1354425"/>
            <a:ext cx="1410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5127"/>
              </p:ext>
            </p:extLst>
          </p:nvPr>
        </p:nvGraphicFramePr>
        <p:xfrm>
          <a:off x="5701760" y="1921571"/>
          <a:ext cx="271621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9" name="Equation" r:id="rId9" imgW="1371600" imgH="457200" progId="Equation.DSMT4">
                  <p:embed/>
                </p:oleObj>
              </mc:Choice>
              <mc:Fallback>
                <p:oleObj name="Equation" r:id="rId9" imgW="1371600" imgH="4572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760" y="1921571"/>
                        <a:ext cx="2716213" cy="831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98299"/>
              </p:ext>
            </p:extLst>
          </p:nvPr>
        </p:nvGraphicFramePr>
        <p:xfrm>
          <a:off x="5796122" y="2748784"/>
          <a:ext cx="23590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0" name="Equation" r:id="rId11" imgW="1206360" imgH="495000" progId="Equation.DSMT4">
                  <p:embed/>
                </p:oleObj>
              </mc:Choice>
              <mc:Fallback>
                <p:oleObj name="Equation" r:id="rId11" imgW="120636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6122" y="2748784"/>
                        <a:ext cx="2359025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8417973" y="3036963"/>
            <a:ext cx="310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738174"/>
              </p:ext>
            </p:extLst>
          </p:nvPr>
        </p:nvGraphicFramePr>
        <p:xfrm>
          <a:off x="5795605" y="3855689"/>
          <a:ext cx="211931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1" name="Equation" r:id="rId13" imgW="1130040" imgH="457200" progId="Equation.DSMT4">
                  <p:embed/>
                </p:oleObj>
              </mc:Choice>
              <mc:Fallback>
                <p:oleObj name="Equation" r:id="rId13" imgW="1130040" imgH="4572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95605" y="3855689"/>
                        <a:ext cx="2119313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926936"/>
              </p:ext>
            </p:extLst>
          </p:nvPr>
        </p:nvGraphicFramePr>
        <p:xfrm>
          <a:off x="8108879" y="3855689"/>
          <a:ext cx="135255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2" name="Equation" r:id="rId15" imgW="660240" imgH="457200" progId="Equation.DSMT4">
                  <p:embed/>
                </p:oleObj>
              </mc:Choice>
              <mc:Fallback>
                <p:oleObj name="Equation" r:id="rId15" imgW="660240" imgH="4572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08879" y="3855689"/>
                        <a:ext cx="1352550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568364"/>
              </p:ext>
            </p:extLst>
          </p:nvPr>
        </p:nvGraphicFramePr>
        <p:xfrm>
          <a:off x="5853918" y="4851469"/>
          <a:ext cx="184467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3" name="Equation" r:id="rId17" imgW="901440" imgH="457200" progId="Equation.DSMT4">
                  <p:embed/>
                </p:oleObj>
              </mc:Choice>
              <mc:Fallback>
                <p:oleObj name="Equation" r:id="rId17" imgW="901440" imgH="4572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53918" y="4851469"/>
                        <a:ext cx="1844675" cy="82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3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308057" y="1263733"/>
            <a:ext cx="38779" cy="5261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3543" y="1197799"/>
            <a:ext cx="54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88" y="1782581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488" y="3051856"/>
            <a:ext cx="37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488" y="4425467"/>
            <a:ext cx="499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410861"/>
              </p:ext>
            </p:extLst>
          </p:nvPr>
        </p:nvGraphicFramePr>
        <p:xfrm>
          <a:off x="1197294" y="2197733"/>
          <a:ext cx="155416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1" name="Equation" r:id="rId3" imgW="850680" imgH="457200" progId="Equation.DSMT4">
                  <p:embed/>
                </p:oleObj>
              </mc:Choice>
              <mc:Fallback>
                <p:oleObj name="Equation" r:id="rId3" imgW="85068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294" y="2197733"/>
                        <a:ext cx="1554163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637533"/>
              </p:ext>
            </p:extLst>
          </p:nvPr>
        </p:nvGraphicFramePr>
        <p:xfrm>
          <a:off x="1043605" y="3573757"/>
          <a:ext cx="2335699" cy="74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2" name="Equation" r:id="rId5" imgW="1600200" imgH="495000" progId="Equation.DSMT4">
                  <p:embed/>
                </p:oleObj>
              </mc:Choice>
              <mc:Fallback>
                <p:oleObj name="Equation" r:id="rId5" imgW="1600200" imgH="49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5" y="3573757"/>
                        <a:ext cx="2335699" cy="747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579772"/>
              </p:ext>
            </p:extLst>
          </p:nvPr>
        </p:nvGraphicFramePr>
        <p:xfrm>
          <a:off x="907886" y="5316701"/>
          <a:ext cx="2692785" cy="73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3" name="Equation" r:id="rId7" imgW="1815840" imgH="495000" progId="Equation.DSMT4">
                  <p:embed/>
                </p:oleObj>
              </mc:Choice>
              <mc:Fallback>
                <p:oleObj name="Equation" r:id="rId7" imgW="1815840" imgH="4950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886" y="5316701"/>
                        <a:ext cx="2692785" cy="73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988719" y="1346636"/>
            <a:ext cx="2860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FF00FF"/>
              </a:solidFill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AF85654C-8A4F-40E7-B874-024B2D0E44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70562"/>
              </p:ext>
            </p:extLst>
          </p:nvPr>
        </p:nvGraphicFramePr>
        <p:xfrm>
          <a:off x="9271254" y="1846397"/>
          <a:ext cx="1758962" cy="681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4" name="Equation" r:id="rId9" imgW="1015920" imgH="393480" progId="Equation.DSMT4">
                  <p:embed/>
                </p:oleObj>
              </mc:Choice>
              <mc:Fallback>
                <p:oleObj name="Equation" r:id="rId9" imgW="101592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AF85654C-8A4F-40E7-B874-024B2D0E4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71254" y="1846397"/>
                        <a:ext cx="1758962" cy="681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75F4CFF8-28DF-4651-82E2-04AFB5449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634331"/>
              </p:ext>
            </p:extLst>
          </p:nvPr>
        </p:nvGraphicFramePr>
        <p:xfrm>
          <a:off x="5682840" y="4933806"/>
          <a:ext cx="306831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5" name="Equation" r:id="rId11" imgW="1854000" imgH="431640" progId="Equation.DSMT4">
                  <p:embed/>
                </p:oleObj>
              </mc:Choice>
              <mc:Fallback>
                <p:oleObj name="Equation" r:id="rId11" imgW="1854000" imgH="431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5F4CFF8-28DF-4651-82E2-04AFB5449B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82840" y="4933806"/>
                        <a:ext cx="3068318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1BCCD815-0AB7-4695-81F2-FF840A7F7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03669"/>
              </p:ext>
            </p:extLst>
          </p:nvPr>
        </p:nvGraphicFramePr>
        <p:xfrm>
          <a:off x="5664260" y="1877852"/>
          <a:ext cx="1840256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6" name="Equation" r:id="rId13" imgW="1130040" imgH="393480" progId="Equation.DSMT4">
                  <p:embed/>
                </p:oleObj>
              </mc:Choice>
              <mc:Fallback>
                <p:oleObj name="Equation" r:id="rId13" imgW="113004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1BCCD815-0AB7-4695-81F2-FF840A7F7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64260" y="1877852"/>
                        <a:ext cx="1840256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7648477" y="2470466"/>
            <a:ext cx="1024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177036" y="309626"/>
            <a:ext cx="2353695" cy="1521873"/>
          </a:xfrm>
          <a:prstGeom prst="rect">
            <a:avLst/>
          </a:prstGeom>
        </p:spPr>
      </p:pic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577264"/>
              </p:ext>
            </p:extLst>
          </p:nvPr>
        </p:nvGraphicFramePr>
        <p:xfrm>
          <a:off x="5394240" y="3051856"/>
          <a:ext cx="3318495" cy="62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" name="Equation" r:id="rId16" imgW="2438280" imgH="457200" progId="Equation.DSMT4">
                  <p:embed/>
                </p:oleObj>
              </mc:Choice>
              <mc:Fallback>
                <p:oleObj name="Equation" r:id="rId16" imgW="2438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94240" y="3051856"/>
                        <a:ext cx="3318495" cy="622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263543" y="157939"/>
            <a:ext cx="876940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54456"/>
              </p:ext>
            </p:extLst>
          </p:nvPr>
        </p:nvGraphicFramePr>
        <p:xfrm>
          <a:off x="7054223" y="3761170"/>
          <a:ext cx="2217032" cy="633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8" name="Equation" r:id="rId18" imgW="1536033" imgH="495085" progId="Equation.DSMT4">
                  <p:embed/>
                </p:oleObj>
              </mc:Choice>
              <mc:Fallback>
                <p:oleObj name="Equation" r:id="rId18" imgW="1536033" imgH="495085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223" y="3761170"/>
                        <a:ext cx="2217032" cy="6330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17311" y="3182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15446"/>
              </p:ext>
            </p:extLst>
          </p:nvPr>
        </p:nvGraphicFramePr>
        <p:xfrm>
          <a:off x="7007225" y="4470400"/>
          <a:ext cx="16764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9" name="Equation" r:id="rId20" imgW="1002960" imgH="228600" progId="Equation.DSMT4">
                  <p:embed/>
                </p:oleObj>
              </mc:Choice>
              <mc:Fallback>
                <p:oleObj name="Equation" r:id="rId20" imgW="1002960" imgH="2286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225" y="4470400"/>
                        <a:ext cx="1676400" cy="339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8908965" y="3145672"/>
            <a:ext cx="31016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2200" dirty="0">
              <a:solidFill>
                <a:srgbClr val="FF00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71254" y="3834533"/>
            <a:ext cx="2260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2200" dirty="0">
              <a:solidFill>
                <a:srgbClr val="FF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232476" y="5683899"/>
                <a:ext cx="1810111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476" y="5683899"/>
                <a:ext cx="1810111" cy="61279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8859999" y="5041020"/>
            <a:ext cx="25740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altLang="en-US" sz="2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22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8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0"/>
            <a:ext cx="12191999" cy="7174523"/>
          </a:xfrm>
        </p:spPr>
      </p:pic>
      <p:sp>
        <p:nvSpPr>
          <p:cNvPr id="6" name="Google Shape;1040;p39"/>
          <p:cNvSpPr txBox="1">
            <a:spLocks noChangeArrowheads="1"/>
          </p:cNvSpPr>
          <p:nvPr/>
        </p:nvSpPr>
        <p:spPr bwMode="auto">
          <a:xfrm>
            <a:off x="4713532" y="849934"/>
            <a:ext cx="595788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/>
                <a:cs typeface="Times New Roman" panose="02020603050405020304" pitchFamily="18" charset="0"/>
              </a:rPr>
              <a:t>THIẾT BỊ DẠY HỌC VÀ HỌC LIỆU</a:t>
            </a:r>
          </a:p>
        </p:txBody>
      </p: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447919" y="1403972"/>
            <a:ext cx="3600450" cy="4491037"/>
            <a:chOff x="2649" y="2090"/>
            <a:chExt cx="5670" cy="7074"/>
          </a:xfrm>
        </p:grpSpPr>
        <p:sp>
          <p:nvSpPr>
            <p:cNvPr id="8" name="矩形 4"/>
            <p:cNvSpPr/>
            <p:nvPr/>
          </p:nvSpPr>
          <p:spPr>
            <a:xfrm>
              <a:off x="2744" y="2545"/>
              <a:ext cx="5575" cy="66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9" name="图片 6" descr="图片包含 游戏机, 物体, 钟表, 交通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 bwMode="auto">
            <a:xfrm>
              <a:off x="2994" y="2090"/>
              <a:ext cx="4888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8" descr="卡通人物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4" r="27708" b="41255"/>
            <a:stretch>
              <a:fillRect/>
            </a:stretch>
          </p:blipFill>
          <p:spPr bwMode="auto">
            <a:xfrm>
              <a:off x="2649" y="3083"/>
              <a:ext cx="5671" cy="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157907" y="2146911"/>
            <a:ext cx="6661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129332" y="3445497"/>
            <a:ext cx="6661150" cy="6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3.OpenSans-San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421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18774" y="1280327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3960" y="2458053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  <a:endParaRPr lang="en-US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49226" y="3836275"/>
            <a:ext cx="54591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391096" y="1882183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75D3284B-7C30-48F2-93B5-B2A96699B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320"/>
              </p:ext>
            </p:extLst>
          </p:nvPr>
        </p:nvGraphicFramePr>
        <p:xfrm>
          <a:off x="1765612" y="3826487"/>
          <a:ext cx="26352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4" name="Equation" r:id="rId4" imgW="190440" imgH="444240" progId="Equation.DSMT4">
                  <p:embed/>
                </p:oleObj>
              </mc:Choice>
              <mc:Fallback>
                <p:oleObj name="Equation" r:id="rId4" imgW="190440" imgH="4442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75D3284B-7C30-48F2-93B5-B2A96699B7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5612" y="3826487"/>
                        <a:ext cx="26352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BF517E29-0437-4763-A27B-94C6A6402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926011"/>
              </p:ext>
            </p:extLst>
          </p:nvPr>
        </p:nvGraphicFramePr>
        <p:xfrm>
          <a:off x="2442577" y="3786058"/>
          <a:ext cx="259838" cy="623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5" name="Equation" r:id="rId6" imgW="190440" imgH="457200" progId="Equation.DSMT4">
                  <p:embed/>
                </p:oleObj>
              </mc:Choice>
              <mc:Fallback>
                <p:oleObj name="Equation" r:id="rId6" imgW="19044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BF517E29-0437-4763-A27B-94C6A6402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42577" y="3786058"/>
                        <a:ext cx="259838" cy="623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00752B4D-86CB-4519-A614-6F5729D3E6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01587"/>
              </p:ext>
            </p:extLst>
          </p:nvPr>
        </p:nvGraphicFramePr>
        <p:xfrm>
          <a:off x="3714750" y="5094288"/>
          <a:ext cx="3540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6" name="Equation" r:id="rId8" imgW="253800" imgH="457200" progId="Equation.DSMT4">
                  <p:embed/>
                </p:oleObj>
              </mc:Choice>
              <mc:Fallback>
                <p:oleObj name="Equation" r:id="rId8" imgW="253800" imgH="4572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00752B4D-86CB-4519-A614-6F5729D3E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5094288"/>
                        <a:ext cx="354013" cy="63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212C89FF-3BB6-46CA-8C43-616D14547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7592"/>
              </p:ext>
            </p:extLst>
          </p:nvPr>
        </p:nvGraphicFramePr>
        <p:xfrm>
          <a:off x="10485767" y="5153739"/>
          <a:ext cx="362096" cy="71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7" name="Equation" r:id="rId10" imgW="215713" imgH="444114" progId="Equation.DSMT4">
                  <p:embed/>
                </p:oleObj>
              </mc:Choice>
              <mc:Fallback>
                <p:oleObj name="Equation" r:id="rId10" imgW="215713" imgH="444114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xmlns="" id="{212C89FF-3BB6-46CA-8C43-616D145474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5767" y="5153739"/>
                        <a:ext cx="362096" cy="711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9163CBEE-40BE-4903-A916-E1C7D6EAC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280296"/>
              </p:ext>
            </p:extLst>
          </p:nvPr>
        </p:nvGraphicFramePr>
        <p:xfrm>
          <a:off x="4438650" y="5080000"/>
          <a:ext cx="3317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8" name="Equation" r:id="rId12" imgW="253800" imgH="457200" progId="Equation.DSMT4">
                  <p:embed/>
                </p:oleObj>
              </mc:Choice>
              <mc:Fallback>
                <p:oleObj name="Equation" r:id="rId12" imgW="253800" imgH="4572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9163CBEE-40BE-4903-A916-E1C7D6EAC0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5080000"/>
                        <a:ext cx="331788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F5B69B75-3295-4DFF-A17C-95E1B4F1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0" y="5115509"/>
            <a:ext cx="6024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(hay      )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xmlns="" id="{5C227444-5AB9-4A22-B563-BD469DAD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331" y="5199224"/>
            <a:ext cx="476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318485"/>
              </p:ext>
            </p:extLst>
          </p:nvPr>
        </p:nvGraphicFramePr>
        <p:xfrm>
          <a:off x="513960" y="2913638"/>
          <a:ext cx="2058536" cy="733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9" name="Equation" r:id="rId14" imgW="1218960" imgH="495000" progId="Equation.DSMT4">
                  <p:embed/>
                </p:oleObj>
              </mc:Choice>
              <mc:Fallback>
                <p:oleObj name="Equation" r:id="rId14" imgW="1218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3960" y="2913638"/>
                        <a:ext cx="2058536" cy="733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49969"/>
              </p:ext>
            </p:extLst>
          </p:nvPr>
        </p:nvGraphicFramePr>
        <p:xfrm>
          <a:off x="3165192" y="2897049"/>
          <a:ext cx="2489034" cy="73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0" name="Equation" r:id="rId16" imgW="1676160" imgH="495000" progId="Equation.DSMT4">
                  <p:embed/>
                </p:oleObj>
              </mc:Choice>
              <mc:Fallback>
                <p:oleObj name="Equation" r:id="rId16" imgW="1676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65192" y="2897049"/>
                        <a:ext cx="2489034" cy="735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6176851" y="1377480"/>
            <a:ext cx="3215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alt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844304"/>
              </p:ext>
            </p:extLst>
          </p:nvPr>
        </p:nvGraphicFramePr>
        <p:xfrm>
          <a:off x="6419850" y="1897063"/>
          <a:ext cx="1041124" cy="713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1" name="Equation" r:id="rId18" imgW="545760" imgH="457200" progId="Equation.DSMT4">
                  <p:embed/>
                </p:oleObj>
              </mc:Choice>
              <mc:Fallback>
                <p:oleObj name="Equation" r:id="rId18" imgW="545760" imgH="4572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19850" y="1897063"/>
                        <a:ext cx="1041124" cy="713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986009"/>
              </p:ext>
            </p:extLst>
          </p:nvPr>
        </p:nvGraphicFramePr>
        <p:xfrm>
          <a:off x="8904288" y="1911349"/>
          <a:ext cx="1180615" cy="75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2" name="Equation" r:id="rId20" imgW="838080" imgH="457200" progId="Equation.DSMT4">
                  <p:embed/>
                </p:oleObj>
              </mc:Choice>
              <mc:Fallback>
                <p:oleObj name="Equation" r:id="rId20" imgW="83808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904288" y="1911349"/>
                        <a:ext cx="1180615" cy="75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414831"/>
              </p:ext>
            </p:extLst>
          </p:nvPr>
        </p:nvGraphicFramePr>
        <p:xfrm>
          <a:off x="5513388" y="5118100"/>
          <a:ext cx="3333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3" name="Equation" r:id="rId22" imgW="266400" imgH="457200" progId="Equation.DSMT4">
                  <p:embed/>
                </p:oleObj>
              </mc:Choice>
              <mc:Fallback>
                <p:oleObj name="Equation" r:id="rId22" imgW="266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513388" y="5118100"/>
                        <a:ext cx="333375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xmlns="" id="{5D094C46-213A-49E3-90B9-0CA04A20906E}"/>
              </a:ext>
            </a:extLst>
          </p:cNvPr>
          <p:cNvSpPr/>
          <p:nvPr/>
        </p:nvSpPr>
        <p:spPr>
          <a:xfrm>
            <a:off x="6447055" y="1250507"/>
            <a:ext cx="4573113" cy="2161698"/>
          </a:xfrm>
          <a:prstGeom prst="cloudCallout">
            <a:avLst>
              <a:gd name="adj1" fmla="val 44475"/>
              <a:gd name="adj2" fmla="val 71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778691"/>
              </p:ext>
            </p:extLst>
          </p:nvPr>
        </p:nvGraphicFramePr>
        <p:xfrm>
          <a:off x="9377843" y="1959558"/>
          <a:ext cx="644870" cy="682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4" name="Equation" r:id="rId24" imgW="431640" imgH="457200" progId="Equation.DSMT4">
                  <p:embed/>
                </p:oleObj>
              </mc:Choice>
              <mc:Fallback>
                <p:oleObj name="Equation" r:id="rId24" imgW="431640" imgH="4572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377843" y="1959558"/>
                        <a:ext cx="644870" cy="682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12">
            <a:extLst>
              <a:ext uri="{FF2B5EF4-FFF2-40B4-BE49-F238E27FC236}">
                <a16:creationId xmlns:a16="http://schemas.microsoft.com/office/drawing/2014/main" xmlns="" id="{5C227444-5AB9-4A22-B563-BD469DAD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922" y="4347836"/>
            <a:ext cx="476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778295"/>
              </p:ext>
            </p:extLst>
          </p:nvPr>
        </p:nvGraphicFramePr>
        <p:xfrm>
          <a:off x="9721322" y="4347836"/>
          <a:ext cx="638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5" name="Equation" r:id="rId26" imgW="638286" imgH="685894" progId="Equation.DSMT4">
                  <p:embed/>
                </p:oleObj>
              </mc:Choice>
              <mc:Fallback>
                <p:oleObj name="Equation" r:id="rId26" imgW="638286" imgH="68589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721322" y="4347836"/>
                        <a:ext cx="63817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755647"/>
              </p:ext>
            </p:extLst>
          </p:nvPr>
        </p:nvGraphicFramePr>
        <p:xfrm>
          <a:off x="10768351" y="4380216"/>
          <a:ext cx="622092" cy="658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6" name="Equation" r:id="rId28" imgW="431640" imgH="457200" progId="Equation.DSMT4">
                  <p:embed/>
                </p:oleObj>
              </mc:Choice>
              <mc:Fallback>
                <p:oleObj name="Equation" r:id="rId28" imgW="431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768351" y="4380216"/>
                        <a:ext cx="622092" cy="658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15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3" grpId="0"/>
      <p:bldP spid="34" grpId="0"/>
      <p:bldP spid="35" grpId="0"/>
      <p:bldP spid="28" grpId="0"/>
      <p:bldP spid="28" grpId="1"/>
      <p:bldP spid="41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18774" y="1280327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3960" y="2458053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  <a:endParaRPr lang="en-US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49226" y="3836275"/>
            <a:ext cx="54591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391096" y="1882183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75D3284B-7C30-48F2-93B5-B2A96699B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612" y="3826487"/>
          <a:ext cx="26352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2" name="Equation" r:id="rId3" imgW="190440" imgH="444240" progId="Equation.DSMT4">
                  <p:embed/>
                </p:oleObj>
              </mc:Choice>
              <mc:Fallback>
                <p:oleObj name="Equation" r:id="rId3" imgW="190440" imgH="4442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75D3284B-7C30-48F2-93B5-B2A96699B7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5612" y="3826487"/>
                        <a:ext cx="26352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BF517E29-0437-4763-A27B-94C6A6402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4822" y="3783625"/>
          <a:ext cx="285822" cy="685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3" name="Equation" r:id="rId5" imgW="190440" imgH="457200" progId="Equation.DSMT4">
                  <p:embed/>
                </p:oleObj>
              </mc:Choice>
              <mc:Fallback>
                <p:oleObj name="Equation" r:id="rId5" imgW="19044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BF517E29-0437-4763-A27B-94C6A6402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4822" y="3783625"/>
                        <a:ext cx="285822" cy="685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00752B4D-86CB-4519-A614-6F5729D3E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750" y="5094288"/>
          <a:ext cx="3540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4" name="Equation" r:id="rId7" imgW="253800" imgH="457200" progId="Equation.DSMT4">
                  <p:embed/>
                </p:oleObj>
              </mc:Choice>
              <mc:Fallback>
                <p:oleObj name="Equation" r:id="rId7" imgW="253800" imgH="4572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00752B4D-86CB-4519-A614-6F5729D3E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5094288"/>
                        <a:ext cx="354013" cy="63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9163CBEE-40BE-4903-A916-E1C7D6EAC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8650" y="5080000"/>
          <a:ext cx="3317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5" name="Equation" r:id="rId9" imgW="253800" imgH="457200" progId="Equation.DSMT4">
                  <p:embed/>
                </p:oleObj>
              </mc:Choice>
              <mc:Fallback>
                <p:oleObj name="Equation" r:id="rId9" imgW="253800" imgH="4572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9163CBEE-40BE-4903-A916-E1C7D6EAC0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5080000"/>
                        <a:ext cx="331788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F5B69B75-3295-4DFF-A17C-95E1B4F1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0" y="5115509"/>
            <a:ext cx="6024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(hay      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13960" y="2913638"/>
          <a:ext cx="2058536" cy="733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6" name="Equation" r:id="rId11" imgW="1218960" imgH="495000" progId="Equation.DSMT4">
                  <p:embed/>
                </p:oleObj>
              </mc:Choice>
              <mc:Fallback>
                <p:oleObj name="Equation" r:id="rId11" imgW="1218960" imgH="4950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3960" y="2913638"/>
                        <a:ext cx="2058536" cy="733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165192" y="2897049"/>
          <a:ext cx="2489034" cy="73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7" name="Equation" r:id="rId13" imgW="1676160" imgH="495000" progId="Equation.DSMT4">
                  <p:embed/>
                </p:oleObj>
              </mc:Choice>
              <mc:Fallback>
                <p:oleObj name="Equation" r:id="rId13" imgW="1676160" imgH="4950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65192" y="2897049"/>
                        <a:ext cx="2489034" cy="735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513388" y="5118100"/>
          <a:ext cx="3333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8" name="Equation" r:id="rId15" imgW="266400" imgH="457200" progId="Equation.DSMT4">
                  <p:embed/>
                </p:oleObj>
              </mc:Choice>
              <mc:Fallback>
                <p:oleObj name="Equation" r:id="rId15" imgW="26640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13388" y="5118100"/>
                        <a:ext cx="333375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Flowchart: Alternate Process 36"/>
          <p:cNvSpPr/>
          <p:nvPr/>
        </p:nvSpPr>
        <p:spPr>
          <a:xfrm>
            <a:off x="6661804" y="1451573"/>
            <a:ext cx="3655025" cy="1402833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8" name="Picture 37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xmlns="" id="{8C799227-FFEE-4E25-8F4E-0B7E29DC29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08" y="1391532"/>
            <a:ext cx="1370590" cy="1246093"/>
          </a:xfrm>
          <a:prstGeom prst="rect">
            <a:avLst/>
          </a:prstGeom>
        </p:spPr>
      </p:pic>
      <p:sp>
        <p:nvSpPr>
          <p:cNvPr id="40" name="Up Arrow Callout 39"/>
          <p:cNvSpPr/>
          <p:nvPr/>
        </p:nvSpPr>
        <p:spPr>
          <a:xfrm>
            <a:off x="6410692" y="2913638"/>
            <a:ext cx="4684111" cy="1842027"/>
          </a:xfrm>
          <a:prstGeom prst="up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02953"/>
              </p:ext>
            </p:extLst>
          </p:nvPr>
        </p:nvGraphicFramePr>
        <p:xfrm>
          <a:off x="7496496" y="5409790"/>
          <a:ext cx="2958027" cy="97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9" name="Equation" r:id="rId19" imgW="1269720" imgH="457200" progId="Equation.DSMT4">
                  <p:embed/>
                </p:oleObj>
              </mc:Choice>
              <mc:Fallback>
                <p:oleObj name="Equation" r:id="rId19" imgW="1269720" imgH="4572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96496" y="5409790"/>
                        <a:ext cx="2958027" cy="973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7424843" y="4886570"/>
            <a:ext cx="256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66522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70" y="1292870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90839" y="1242435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391096" y="1882183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F5B69B75-3295-4DFF-A17C-95E1B4F1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37" y="2346628"/>
            <a:ext cx="1822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quát:</a:t>
            </a:r>
            <a:endParaRPr lang="en-US" altLang="en-US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6527777" y="1384867"/>
            <a:ext cx="3655025" cy="1402833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9" name="Picture 38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xmlns="" id="{8C799227-FFEE-4E25-8F4E-0B7E29DC2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733" y="1384868"/>
            <a:ext cx="1721592" cy="1565212"/>
          </a:xfrm>
          <a:prstGeom prst="rect">
            <a:avLst/>
          </a:prstGeom>
        </p:spPr>
      </p:pic>
      <p:sp>
        <p:nvSpPr>
          <p:cNvPr id="3" name="Up Arrow Callout 2"/>
          <p:cNvSpPr/>
          <p:nvPr/>
        </p:nvSpPr>
        <p:spPr>
          <a:xfrm>
            <a:off x="6111322" y="2808293"/>
            <a:ext cx="5224794" cy="1776960"/>
          </a:xfrm>
          <a:prstGeom prst="up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910214"/>
              </p:ext>
            </p:extLst>
          </p:nvPr>
        </p:nvGraphicFramePr>
        <p:xfrm>
          <a:off x="1782188" y="3498468"/>
          <a:ext cx="1314013" cy="369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78" name="Equation" r:id="rId5" imgW="1396800" imgH="393480" progId="Equation.DSMT4">
                  <p:embed/>
                </p:oleObj>
              </mc:Choice>
              <mc:Fallback>
                <p:oleObj name="Equation" r:id="rId5" imgW="139680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2188" y="3498468"/>
                        <a:ext cx="1314013" cy="369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244706" y="5409790"/>
          <a:ext cx="2958027" cy="97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79" name="Equation" r:id="rId7" imgW="1269720" imgH="457200" progId="Equation.DSMT4">
                  <p:embed/>
                </p:oleObj>
              </mc:Choice>
              <mc:Fallback>
                <p:oleObj name="Equation" r:id="rId7" imgW="126972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4706" y="5409790"/>
                        <a:ext cx="2958027" cy="973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7173053" y="4886570"/>
            <a:ext cx="256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0789" y="2666519"/>
            <a:ext cx="4620355" cy="863878"/>
            <a:chOff x="460789" y="2666519"/>
            <a:chExt cx="4620355" cy="863878"/>
          </a:xfrm>
        </p:grpSpPr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xmlns="" id="{9163CBEE-40BE-4903-A916-E1C7D6EAC0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7297224"/>
                </p:ext>
              </p:extLst>
            </p:nvPr>
          </p:nvGraphicFramePr>
          <p:xfrm>
            <a:off x="4674044" y="2713241"/>
            <a:ext cx="407100" cy="817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80" name="Equation" r:id="rId9" imgW="419040" imgH="838080" progId="Equation.DSMT4">
                    <p:embed/>
                  </p:oleObj>
                </mc:Choice>
                <mc:Fallback>
                  <p:oleObj name="Equation" r:id="rId9" imgW="419040" imgH="83808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xmlns="" id="{9163CBEE-40BE-4903-A916-E1C7D6EAC05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4044" y="2713241"/>
                          <a:ext cx="407100" cy="8171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0"/>
            <p:cNvGrpSpPr/>
            <p:nvPr/>
          </p:nvGrpSpPr>
          <p:grpSpPr>
            <a:xfrm>
              <a:off x="460789" y="2666519"/>
              <a:ext cx="4282538" cy="820113"/>
              <a:chOff x="460789" y="2666519"/>
              <a:chExt cx="4282538" cy="820113"/>
            </a:xfrm>
          </p:grpSpPr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xmlns="" id="{00752B4D-86CB-4519-A614-6F5729D3E6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1294607"/>
                  </p:ext>
                </p:extLst>
              </p:nvPr>
            </p:nvGraphicFramePr>
            <p:xfrm>
              <a:off x="3756398" y="2666519"/>
              <a:ext cx="357814" cy="820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81" name="Equation" r:id="rId11" imgW="304560" imgH="838080" progId="Equation.DSMT4">
                      <p:embed/>
                    </p:oleObj>
                  </mc:Choice>
                  <mc:Fallback>
                    <p:oleObj name="Equation" r:id="rId11" imgW="304560" imgH="838080" progId="Equation.DSMT4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xmlns="" id="{00752B4D-86CB-4519-A614-6F5729D3E66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56398" y="2666519"/>
                            <a:ext cx="357814" cy="8201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Rectangle 6"/>
              <p:cNvSpPr/>
              <p:nvPr/>
            </p:nvSpPr>
            <p:spPr>
              <a:xfrm>
                <a:off x="460789" y="2808293"/>
                <a:ext cx="3264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2400" b="1" i="1">
                    <a:solidFill>
                      <a:srgbClr val="2683C6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nghịch đảo của</a:t>
                </a: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165925" y="2833007"/>
                <a:ext cx="5774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i="1">
                    <a:solidFill>
                      <a:srgbClr val="2683C6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 </a:t>
                </a:r>
                <a:endParaRPr lang="en-US" altLang="en-US" sz="2400" b="1" i="1" dirty="0">
                  <a:solidFill>
                    <a:srgbClr val="2683C6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078" y="1253114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01630" y="1296947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1736860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00752B4D-86CB-4519-A614-6F5729D3E6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615073"/>
              </p:ext>
            </p:extLst>
          </p:nvPr>
        </p:nvGraphicFramePr>
        <p:xfrm>
          <a:off x="3826539" y="2492493"/>
          <a:ext cx="336869" cy="72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0" name="Equation" r:id="rId3" imgW="177480" imgH="457200" progId="Equation.DSMT4">
                  <p:embed/>
                </p:oleObj>
              </mc:Choice>
              <mc:Fallback>
                <p:oleObj name="Equation" r:id="rId3" imgW="177480" imgH="4572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00752B4D-86CB-4519-A614-6F5729D3E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6539" y="2492493"/>
                        <a:ext cx="336869" cy="7215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9163CBEE-40BE-4903-A916-E1C7D6EAC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579781"/>
              </p:ext>
            </p:extLst>
          </p:nvPr>
        </p:nvGraphicFramePr>
        <p:xfrm>
          <a:off x="4576371" y="2545556"/>
          <a:ext cx="37782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1" name="Equation" r:id="rId5" imgW="241200" imgH="457200" progId="Equation.DSMT4">
                  <p:embed/>
                </p:oleObj>
              </mc:Choice>
              <mc:Fallback>
                <p:oleObj name="Equation" r:id="rId5" imgW="241200" imgH="4572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9163CBEE-40BE-4903-A916-E1C7D6EAC0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371" y="2545556"/>
                        <a:ext cx="377825" cy="717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F5B69B75-3295-4DFF-A17C-95E1B4F1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11" y="2202050"/>
            <a:ext cx="5012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270928"/>
              </p:ext>
            </p:extLst>
          </p:nvPr>
        </p:nvGraphicFramePr>
        <p:xfrm>
          <a:off x="2269538" y="3180583"/>
          <a:ext cx="1326893" cy="41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2" name="Equation" r:id="rId7" imgW="723600" imgH="228600" progId="Equation.DSMT4">
                  <p:embed/>
                </p:oleObj>
              </mc:Choice>
              <mc:Fallback>
                <p:oleObj name="Equation" r:id="rId7" imgW="72360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9538" y="3180583"/>
                        <a:ext cx="1326893" cy="41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513360" y="3675348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308801FA-0B40-44AF-AD3D-383457E42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683" y="4645904"/>
            <a:ext cx="5123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C8821A97-3116-4B58-8396-B7949E70A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766502"/>
              </p:ext>
            </p:extLst>
          </p:nvPr>
        </p:nvGraphicFramePr>
        <p:xfrm>
          <a:off x="1395229" y="5618751"/>
          <a:ext cx="2553425" cy="9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3" name="Equation" r:id="rId9" imgW="1358310" imgH="495085" progId="Equation.DSMT4">
                  <p:embed/>
                </p:oleObj>
              </mc:Choice>
              <mc:Fallback>
                <p:oleObj name="Equation" r:id="rId9" imgW="1358310" imgH="495085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C8821A97-3116-4B58-8396-B7949E70A0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229" y="5618751"/>
                        <a:ext cx="2553425" cy="990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A06ABB3E-3751-428E-BD8C-24CE7771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78" y="4350060"/>
            <a:ext cx="54297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 ta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chia.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02064"/>
              </p:ext>
            </p:extLst>
          </p:nvPr>
        </p:nvGraphicFramePr>
        <p:xfrm>
          <a:off x="6448188" y="3610359"/>
          <a:ext cx="731838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4" name="Equation" r:id="rId11" imgW="380880" imgH="457200" progId="Equation.DSMT4">
                  <p:embed/>
                </p:oleObj>
              </mc:Choice>
              <mc:Fallback>
                <p:oleObj name="Equation" r:id="rId11" imgW="38088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48188" y="3610359"/>
                        <a:ext cx="731838" cy="87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lowchart: Alternate Process 9"/>
          <p:cNvSpPr/>
          <p:nvPr/>
        </p:nvSpPr>
        <p:spPr>
          <a:xfrm>
            <a:off x="6149496" y="1296947"/>
            <a:ext cx="4491999" cy="2112099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452368" y="2600518"/>
          <a:ext cx="701932" cy="74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5" name="Equation" r:id="rId13" imgW="838244" imgH="885743" progId="Equation.DSMT4">
                  <p:embed/>
                </p:oleObj>
              </mc:Choice>
              <mc:Fallback>
                <p:oleObj name="Equation" r:id="rId13" imgW="838244" imgH="885743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52368" y="2600518"/>
                        <a:ext cx="701932" cy="74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Content Placeholder 6">
            <a:extLst>
              <a:ext uri="{FF2B5EF4-FFF2-40B4-BE49-F238E27FC236}">
                <a16:creationId xmlns:a16="http://schemas.microsoft.com/office/drawing/2014/main" xmlns="" id="{6D785717-89E4-4378-9D6C-C0352C5AB9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58" y="1608313"/>
            <a:ext cx="2414283" cy="219941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962188"/>
              </p:ext>
            </p:extLst>
          </p:nvPr>
        </p:nvGraphicFramePr>
        <p:xfrm>
          <a:off x="7245627" y="3644865"/>
          <a:ext cx="818929" cy="7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6" name="Equation" r:id="rId16" imgW="469800" imgH="444240" progId="Equation.DSMT4">
                  <p:embed/>
                </p:oleObj>
              </mc:Choice>
              <mc:Fallback>
                <p:oleObj name="Equation" r:id="rId16" imgW="4698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245627" y="3644865"/>
                        <a:ext cx="818929" cy="7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703552"/>
              </p:ext>
            </p:extLst>
          </p:nvPr>
        </p:nvGraphicFramePr>
        <p:xfrm>
          <a:off x="8249046" y="3668798"/>
          <a:ext cx="1315316" cy="763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7" name="Equation" r:id="rId18" imgW="787320" imgH="457200" progId="Equation.DSMT4">
                  <p:embed/>
                </p:oleObj>
              </mc:Choice>
              <mc:Fallback>
                <p:oleObj name="Equation" r:id="rId18" imgW="787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249046" y="3668798"/>
                        <a:ext cx="1315316" cy="763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21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1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078" y="1253114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27626" y="1190471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1736860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2328442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C8821A97-3116-4B58-8396-B7949E70A0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2713" y="2847214"/>
          <a:ext cx="2553425" cy="9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1" name="Equation" r:id="rId3" imgW="1358310" imgH="495085" progId="Equation.DSMT4">
                  <p:embed/>
                </p:oleObj>
              </mc:Choice>
              <mc:Fallback>
                <p:oleObj name="Equation" r:id="rId3" imgW="1358310" imgH="495085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C8821A97-3116-4B58-8396-B7949E70A0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713" y="2847214"/>
                        <a:ext cx="2553425" cy="990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A06ABB3E-3751-428E-BD8C-24CE7771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31" y="2880668"/>
            <a:ext cx="1574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F361C5A1-D6EA-4D83-B117-47CA3DD04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550" y="3861405"/>
            <a:ext cx="247721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4/SGK.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90288D72-E555-4137-B235-C97D4B67542F}"/>
              </a:ext>
            </a:extLst>
          </p:cNvPr>
          <p:cNvSpPr/>
          <p:nvPr/>
        </p:nvSpPr>
        <p:spPr>
          <a:xfrm>
            <a:off x="6118420" y="1378781"/>
            <a:ext cx="4311041" cy="1762597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/tr21</a:t>
            </a:r>
          </a:p>
        </p:txBody>
      </p:sp>
      <p:sp>
        <p:nvSpPr>
          <p:cNvPr id="2" name="Rectangle 1"/>
          <p:cNvSpPr/>
          <p:nvPr/>
        </p:nvSpPr>
        <p:spPr>
          <a:xfrm>
            <a:off x="625235" y="4347024"/>
            <a:ext cx="4576647" cy="22758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25861C66-93D2-4D42-9F30-8A4608774D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762747"/>
              </p:ext>
            </p:extLst>
          </p:nvPr>
        </p:nvGraphicFramePr>
        <p:xfrm>
          <a:off x="863506" y="4559188"/>
          <a:ext cx="1208088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2" name="Equation" r:id="rId5" imgW="660240" imgH="457200" progId="Equation.DSMT4">
                  <p:embed/>
                </p:oleObj>
              </mc:Choice>
              <mc:Fallback>
                <p:oleObj name="Equation" r:id="rId5" imgW="660240" imgH="4572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xmlns="" id="{25861C66-93D2-4D42-9F30-8A4608774D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6" y="4559188"/>
                        <a:ext cx="1208088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80072821-4A43-47EC-8D1F-D40BD7DBB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25533"/>
              </p:ext>
            </p:extLst>
          </p:nvPr>
        </p:nvGraphicFramePr>
        <p:xfrm>
          <a:off x="842334" y="5491830"/>
          <a:ext cx="97472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3" name="Equation" r:id="rId7" imgW="533160" imgH="457200" progId="Equation.DSMT4">
                  <p:embed/>
                </p:oleObj>
              </mc:Choice>
              <mc:Fallback>
                <p:oleObj name="Equation" r:id="rId7" imgW="533160" imgH="4572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xmlns="" id="{80072821-4A43-47EC-8D1F-D40BD7DBB0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34" y="5491830"/>
                        <a:ext cx="974725" cy="846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864431" y="1190471"/>
            <a:ext cx="2261165" cy="1920742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783290"/>
              </p:ext>
            </p:extLst>
          </p:nvPr>
        </p:nvGraphicFramePr>
        <p:xfrm>
          <a:off x="2110417" y="4626253"/>
          <a:ext cx="973841" cy="7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4" name="Equation" r:id="rId10" imgW="571320" imgH="457200" progId="Equation.DSMT4">
                  <p:embed/>
                </p:oleObj>
              </mc:Choice>
              <mc:Fallback>
                <p:oleObj name="Equation" r:id="rId10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0417" y="4626253"/>
                        <a:ext cx="973841" cy="7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755869"/>
              </p:ext>
            </p:extLst>
          </p:nvPr>
        </p:nvGraphicFramePr>
        <p:xfrm>
          <a:off x="3123081" y="4626253"/>
          <a:ext cx="1699810" cy="798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5" name="Equation" r:id="rId12" imgW="1054080" imgH="495000" progId="Equation.DSMT4">
                  <p:embed/>
                </p:oleObj>
              </mc:Choice>
              <mc:Fallback>
                <p:oleObj name="Equation" r:id="rId12" imgW="10540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23081" y="4626253"/>
                        <a:ext cx="1699810" cy="798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189681"/>
              </p:ext>
            </p:extLst>
          </p:nvPr>
        </p:nvGraphicFramePr>
        <p:xfrm>
          <a:off x="3836622" y="5528897"/>
          <a:ext cx="1295111" cy="832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6" name="Equation" r:id="rId14" imgW="711000" imgH="457200" progId="Equation.DSMT4">
                  <p:embed/>
                </p:oleObj>
              </mc:Choice>
              <mc:Fallback>
                <p:oleObj name="Equation" r:id="rId14" imgW="711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36622" y="5528897"/>
                        <a:ext cx="1295111" cy="832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699416"/>
              </p:ext>
            </p:extLst>
          </p:nvPr>
        </p:nvGraphicFramePr>
        <p:xfrm>
          <a:off x="2926651" y="5558544"/>
          <a:ext cx="871105" cy="87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7" name="Equation" r:id="rId16" imgW="495000" imgH="495000" progId="Equation.DSMT4">
                  <p:embed/>
                </p:oleObj>
              </mc:Choice>
              <mc:Fallback>
                <p:oleObj name="Equation" r:id="rId16" imgW="4950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26651" y="5558544"/>
                        <a:ext cx="871105" cy="87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32603"/>
              </p:ext>
            </p:extLst>
          </p:nvPr>
        </p:nvGraphicFramePr>
        <p:xfrm>
          <a:off x="1875163" y="5498160"/>
          <a:ext cx="993384" cy="894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68" name="Equation" r:id="rId18" imgW="507960" imgH="457200" progId="Equation.DSMT4">
                  <p:embed/>
                </p:oleObj>
              </mc:Choice>
              <mc:Fallback>
                <p:oleObj name="Equation" r:id="rId18" imgW="507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75163" y="5498160"/>
                        <a:ext cx="993384" cy="894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2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078" y="1253114"/>
            <a:ext cx="45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27626" y="1190471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1736860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2328442"/>
            <a:ext cx="36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C8821A97-3116-4B58-8396-B7949E70A0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2713" y="2847214"/>
          <a:ext cx="2553425" cy="9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" name="Equation" r:id="rId3" imgW="1358310" imgH="495085" progId="Equation.DSMT4">
                  <p:embed/>
                </p:oleObj>
              </mc:Choice>
              <mc:Fallback>
                <p:oleObj name="Equation" r:id="rId3" imgW="1358310" imgH="495085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C8821A97-3116-4B58-8396-B7949E70A0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713" y="2847214"/>
                        <a:ext cx="2553425" cy="990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A06ABB3E-3751-428E-BD8C-24CE7771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31" y="2880668"/>
            <a:ext cx="1574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37E04B8-0C72-4D2A-AC31-B8F501A849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5108" y="1812784"/>
          <a:ext cx="12319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" name="Equation" r:id="rId5" imgW="698400" imgH="457200" progId="Equation.DSMT4">
                  <p:embed/>
                </p:oleObj>
              </mc:Choice>
              <mc:Fallback>
                <p:oleObj name="Equation" r:id="rId5" imgW="698400" imgH="457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037E04B8-0C72-4D2A-AC31-B8F501A849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108" y="1812784"/>
                        <a:ext cx="1231900" cy="806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050123" y="426616"/>
            <a:ext cx="2261165" cy="1920742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15CC28BC-E3DF-4623-8CD8-E09D7106FB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5488" y="1776334"/>
          <a:ext cx="130175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6" name="Equation" r:id="rId8" imgW="698400" imgH="457200" progId="Equation.DSMT4">
                  <p:embed/>
                </p:oleObj>
              </mc:Choice>
              <mc:Fallback>
                <p:oleObj name="Equation" r:id="rId8" imgW="698400" imgH="457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15CC28BC-E3DF-4623-8CD8-E09D7106F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35488" y="1776334"/>
                        <a:ext cx="1301750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16C8D97C-2372-4E6B-A2FE-13FB50B5A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6106" y="3342332"/>
          <a:ext cx="39385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7" name="Equation" r:id="rId10" imgW="2311200" imgH="495000" progId="Equation.DSMT4">
                  <p:embed/>
                </p:oleObj>
              </mc:Choice>
              <mc:Fallback>
                <p:oleObj name="Equation" r:id="rId10" imgW="2311200" imgH="4950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16C8D97C-2372-4E6B-A2FE-13FB50B5A6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106" y="3342332"/>
                        <a:ext cx="3938587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0A7C52E7-3AAD-4855-89F7-78511ACA81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0325" y="4249738"/>
          <a:ext cx="407987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8" name="Equation" r:id="rId12" imgW="2438280" imgH="457200" progId="Equation.DSMT4">
                  <p:embed/>
                </p:oleObj>
              </mc:Choice>
              <mc:Fallback>
                <p:oleObj name="Equation" r:id="rId12" imgW="243828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0A7C52E7-3AAD-4855-89F7-78511ACA81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325" y="4249738"/>
                        <a:ext cx="4079875" cy="78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8050860" y="2679555"/>
            <a:ext cx="1369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xmlns="" id="{F361C5A1-D6EA-4D83-B117-47CA3DD04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470" y="1341532"/>
            <a:ext cx="2915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75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078" y="1253114"/>
            <a:ext cx="451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34965" y="1253114"/>
            <a:ext cx="56270" cy="532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1670600"/>
            <a:ext cx="367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DC920FDF-407A-43C3-A2A0-5F7F6AB3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7098C5-E407-4113-8221-5F64F5C922C9}"/>
              </a:ext>
            </a:extLst>
          </p:cNvPr>
          <p:cNvSpPr txBox="1"/>
          <p:nvPr/>
        </p:nvSpPr>
        <p:spPr>
          <a:xfrm>
            <a:off x="417031" y="2129662"/>
            <a:ext cx="367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C8821A97-3116-4B58-8396-B7949E70A0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2713" y="2621930"/>
          <a:ext cx="2553425" cy="9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3" name="Equation" r:id="rId3" imgW="1358310" imgH="495085" progId="Equation.DSMT4">
                  <p:embed/>
                </p:oleObj>
              </mc:Choice>
              <mc:Fallback>
                <p:oleObj name="Equation" r:id="rId3" imgW="1358310" imgH="495085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C8821A97-3116-4B58-8396-B7949E70A0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713" y="2621930"/>
                        <a:ext cx="2553425" cy="990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A06ABB3E-3751-428E-BD8C-24CE7771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31" y="2655384"/>
            <a:ext cx="1574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1" i="1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400" b="1" i="1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E29AE5-270D-4D24-B961-AD7DCD32C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38" y="236364"/>
            <a:ext cx="2272386" cy="1711706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F361C5A1-D6EA-4D83-B117-47CA3DD04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433" y="1483946"/>
            <a:ext cx="517099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700061"/>
              </p:ext>
            </p:extLst>
          </p:nvPr>
        </p:nvGraphicFramePr>
        <p:xfrm>
          <a:off x="11131805" y="1809749"/>
          <a:ext cx="360917" cy="73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4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31805" y="1809749"/>
                        <a:ext cx="360917" cy="73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0075E9B-E447-4A62-92A6-2EAE6196DE43}"/>
              </a:ext>
            </a:extLst>
          </p:cNvPr>
          <p:cNvSpPr txBox="1"/>
          <p:nvPr/>
        </p:nvSpPr>
        <p:spPr>
          <a:xfrm>
            <a:off x="6649868" y="1460694"/>
            <a:ext cx="23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6418795" y="2087683"/>
            <a:ext cx="5264808" cy="1295202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366933"/>
              </p:ext>
            </p:extLst>
          </p:nvPr>
        </p:nvGraphicFramePr>
        <p:xfrm>
          <a:off x="6720436" y="2098456"/>
          <a:ext cx="329626" cy="75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5" name="Equation" r:id="rId8" imgW="266611" imgH="666664" progId="Equation.DSMT4">
                  <p:embed/>
                </p:oleObj>
              </mc:Choice>
              <mc:Fallback>
                <p:oleObj name="Equation" r:id="rId8" imgW="266611" imgH="666664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20436" y="2098456"/>
                        <a:ext cx="329626" cy="75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hought Bubble: Cloud 16">
            <a:extLst>
              <a:ext uri="{FF2B5EF4-FFF2-40B4-BE49-F238E27FC236}">
                <a16:creationId xmlns:a16="http://schemas.microsoft.com/office/drawing/2014/main" xmlns="" id="{085A7F0D-FFE3-45CD-BADB-41F39FAC813E}"/>
              </a:ext>
            </a:extLst>
          </p:cNvPr>
          <p:cNvSpPr/>
          <p:nvPr/>
        </p:nvSpPr>
        <p:spPr>
          <a:xfrm>
            <a:off x="6669842" y="3382885"/>
            <a:ext cx="4830180" cy="1690146"/>
          </a:xfrm>
          <a:prstGeom prst="cloudCallout">
            <a:avLst>
              <a:gd name="adj1" fmla="val 23696"/>
              <a:gd name="adj2" fmla="val 11205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5A27E9E-4A70-4229-AFF2-49339A1FDA70}"/>
              </a:ext>
            </a:extLst>
          </p:cNvPr>
          <p:cNvSpPr txBox="1"/>
          <p:nvPr/>
        </p:nvSpPr>
        <p:spPr>
          <a:xfrm>
            <a:off x="867487" y="3617981"/>
            <a:ext cx="304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625531D5-1F87-4F5E-841F-764B389610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0836" y="4609127"/>
          <a:ext cx="1883677" cy="72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6" name="Equation" r:id="rId10" imgW="1028254" imgH="393529" progId="Equation.DSMT4">
                  <p:embed/>
                </p:oleObj>
              </mc:Choice>
              <mc:Fallback>
                <p:oleObj name="Equation" r:id="rId10" imgW="1028254" imgH="393529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xmlns="" id="{625531D5-1F87-4F5E-841F-764B389610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836" y="4609127"/>
                        <a:ext cx="1883677" cy="72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A56D8C49-3F05-4A53-A29D-FBE72E4784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1500" y="5758734"/>
          <a:ext cx="1121817" cy="74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7" name="Equation" r:id="rId12" imgW="583920" imgH="393480" progId="Equation.DSMT4">
                  <p:embed/>
                </p:oleObj>
              </mc:Choice>
              <mc:Fallback>
                <p:oleObj name="Equation" r:id="rId12" imgW="58392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A56D8C49-3F05-4A53-A29D-FBE72E4784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00" y="5758734"/>
                        <a:ext cx="1121817" cy="749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">
            <a:extLst>
              <a:ext uri="{FF2B5EF4-FFF2-40B4-BE49-F238E27FC236}">
                <a16:creationId xmlns:a16="http://schemas.microsoft.com/office/drawing/2014/main" xmlns="" id="{96B2FFC1-C4CD-410C-BACF-4A881360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30" y="4139388"/>
            <a:ext cx="46141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xmlns="" id="{3C5AF443-D7FF-428A-9ED4-03F2DD96E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967" y="5877695"/>
            <a:ext cx="1741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xmlns="" id="{7F972CB5-694F-4EB4-8795-A0F54BD78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871" y="4738875"/>
            <a:ext cx="2022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9AB3ED8-F116-4C21-B695-F01171F34E79}"/>
              </a:ext>
            </a:extLst>
          </p:cNvPr>
          <p:cNvSpPr txBox="1"/>
          <p:nvPr/>
        </p:nvSpPr>
        <p:spPr>
          <a:xfrm>
            <a:off x="586893" y="5305134"/>
            <a:ext cx="4548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87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" grpId="0" animBg="1"/>
      <p:bldP spid="34" grpId="0" animBg="1"/>
      <p:bldP spid="34" grpId="1" animBg="1"/>
      <p:bldP spid="35" grpId="0"/>
      <p:bldP spid="38" grpId="0"/>
      <p:bldP spid="39" grpId="0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7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-1"/>
            <a:ext cx="12290474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943475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66590" y="-185929"/>
            <a:ext cx="21463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3500" y="-222514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6083">
            <a:off x="8558213" y="47244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213" y="176927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656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68658" y="2596296"/>
            <a:ext cx="8356209" cy="138499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>
              <a:defRPr/>
            </a:pPr>
            <a:r>
              <a:rPr lang="en-US" sz="48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TẬP-VẬN DỤNG</a:t>
            </a:r>
            <a:endParaRPr lang="en-US" sz="48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4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F1FA2EC-E0A5-47C3-AF83-716086125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18" y="3111332"/>
            <a:ext cx="2757032" cy="3549641"/>
          </a:xfrm>
          <a:prstGeom prst="rect">
            <a:avLst/>
          </a:prstGeom>
        </p:spPr>
      </p:pic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20107" y="2362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69845" y="2362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20107" y="4112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551278" y="4112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452" y="266330"/>
            <a:ext cx="5751330" cy="1754326"/>
          </a:xfrm>
          <a:prstGeom prst="rect">
            <a:avLst/>
          </a:prstGeom>
          <a:solidFill>
            <a:srgbClr val="CF5F13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MAY MẮN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2" name="Rounded Rectangle 2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15F7597-9FDF-475F-A929-30A571AA9646}"/>
              </a:ext>
            </a:extLst>
          </p:cNvPr>
          <p:cNvSpPr/>
          <p:nvPr/>
        </p:nvSpPr>
        <p:spPr>
          <a:xfrm>
            <a:off x="2430730" y="326967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hought Bubble: Cloud 63">
            <a:extLst>
              <a:ext uri="{FF2B5EF4-FFF2-40B4-BE49-F238E27FC236}">
                <a16:creationId xmlns:a16="http://schemas.microsoft.com/office/drawing/2014/main" xmlns="" id="{183BBFBF-0BA4-4159-9678-FD01FE7ED4B3}"/>
              </a:ext>
            </a:extLst>
          </p:cNvPr>
          <p:cNvSpPr/>
          <p:nvPr/>
        </p:nvSpPr>
        <p:spPr>
          <a:xfrm>
            <a:off x="212225" y="293183"/>
            <a:ext cx="6015884" cy="5505618"/>
          </a:xfrm>
          <a:prstGeom prst="cloudCallout">
            <a:avLst>
              <a:gd name="adj1" fmla="val 92894"/>
              <a:gd name="adj2" fmla="val 49444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Kim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28241" y="626337"/>
            <a:ext cx="5044845" cy="4715533"/>
            <a:chOff x="636610" y="911317"/>
            <a:chExt cx="5044845" cy="471553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D1235F3-5F05-45C1-8F62-B621DE7D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10" y="911317"/>
              <a:ext cx="5044845" cy="471553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9723756">
              <a:off x="974540" y="3182566"/>
              <a:ext cx="1064597" cy="523220"/>
            </a:xfrm>
            <a:prstGeom prst="rect">
              <a:avLst/>
            </a:prstGeom>
            <a:solidFill>
              <a:srgbClr val="FF006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kumimoji="0" lang="vi-VN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6739301">
              <a:off x="1745835" y="3845692"/>
              <a:ext cx="1009960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363067">
              <a:off x="3395590" y="3007472"/>
              <a:ext cx="990823" cy="523220"/>
            </a:xfrm>
            <a:prstGeom prst="rect">
              <a:avLst/>
            </a:prstGeom>
            <a:solidFill>
              <a:srgbClr val="5290EA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0155085">
              <a:off x="3410192" y="2180005"/>
              <a:ext cx="934979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3829829">
              <a:off x="2737337" y="3806351"/>
              <a:ext cx="961491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hought Bubble: Cloud 14">
            <a:extLst>
              <a:ext uri="{FF2B5EF4-FFF2-40B4-BE49-F238E27FC236}">
                <a16:creationId xmlns:a16="http://schemas.microsoft.com/office/drawing/2014/main" xmlns="" id="{F5B9BBF3-F01C-4ED6-A49B-9D09F8361312}"/>
              </a:ext>
            </a:extLst>
          </p:cNvPr>
          <p:cNvSpPr/>
          <p:nvPr/>
        </p:nvSpPr>
        <p:spPr>
          <a:xfrm>
            <a:off x="6159582" y="221115"/>
            <a:ext cx="5536653" cy="5876161"/>
          </a:xfrm>
          <a:prstGeom prst="cloudCallout">
            <a:avLst>
              <a:gd name="adj1" fmla="val -49297"/>
              <a:gd name="adj2" fmla="val 50225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2" name="Thought Bubble: Cloud 27">
            <a:extLst>
              <a:ext uri="{FF2B5EF4-FFF2-40B4-BE49-F238E27FC236}">
                <a16:creationId xmlns:a16="http://schemas.microsoft.com/office/drawing/2014/main" xmlns="" id="{CF441414-12D1-4BAB-A889-1DD78735FA00}"/>
              </a:ext>
            </a:extLst>
          </p:cNvPr>
          <p:cNvSpPr/>
          <p:nvPr/>
        </p:nvSpPr>
        <p:spPr>
          <a:xfrm>
            <a:off x="6159582" y="317278"/>
            <a:ext cx="5393299" cy="3757178"/>
          </a:xfrm>
          <a:prstGeom prst="cloudCallout">
            <a:avLst>
              <a:gd name="adj1" fmla="val -40219"/>
              <a:gd name="adj2" fmla="val 85531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38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D90B9AF6-D29B-4E1E-AA49-D7771552E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4" y="4298896"/>
            <a:ext cx="1837468" cy="2429456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9508" y="598093"/>
            <a:ext cx="5042125" cy="5036855"/>
            <a:chOff x="5429701" y="282139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701" y="282139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878816">
              <a:off x="6660975" y="121860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150</a:t>
              </a:r>
              <a:endPara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9723756">
              <a:off x="5576605" y="34982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endPara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54436" y="450014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63067">
              <a:off x="9032436" y="34776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729548" y="574739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220107" y="2362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569845" y="2362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220107" y="4112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551278" y="4112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452" y="266330"/>
            <a:ext cx="5751330" cy="1754326"/>
          </a:xfrm>
          <a:prstGeom prst="rect">
            <a:avLst/>
          </a:prstGeom>
          <a:solidFill>
            <a:srgbClr val="CF5F13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MAY MẮN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8" y="478508"/>
            <a:ext cx="1133848" cy="1889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rId16" action="ppaction://hlinksldjump" highlightClick="1"/>
          </p:cNvPr>
          <p:cNvSpPr/>
          <p:nvPr/>
        </p:nvSpPr>
        <p:spPr>
          <a:xfrm>
            <a:off x="257452" y="6107289"/>
            <a:ext cx="1149149" cy="4891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2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15F7597-9FDF-475F-A929-30A571AA9646}"/>
              </a:ext>
            </a:extLst>
          </p:cNvPr>
          <p:cNvSpPr/>
          <p:nvPr/>
        </p:nvSpPr>
        <p:spPr>
          <a:xfrm>
            <a:off x="2430730" y="326967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3.33333E-6 L -1.0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55588" cy="6857999"/>
          </a:xfr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3C0ACC4-FF71-4481-88B5-BB39D4F33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93" y="2457273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18988" y="2930980"/>
            <a:ext cx="3103563" cy="3103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84" y="3314470"/>
            <a:ext cx="2082307" cy="2082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DF9135-75CB-4AF4-810D-F4A1DBE1A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4874" y="998714"/>
            <a:ext cx="2700762" cy="2315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1C9F4F-2225-48AC-B7BC-091EE2DB7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138" y="137411"/>
            <a:ext cx="2700762" cy="2601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40CD9B-9780-49C6-BA4B-8772CF449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566" y="480458"/>
            <a:ext cx="2901948" cy="2450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9267833">
            <a:off x="108858" y="813906"/>
            <a:ext cx="225870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THÍCH</a:t>
            </a:r>
          </a:p>
        </p:txBody>
      </p:sp>
    </p:spTree>
    <p:extLst>
      <p:ext uri="{BB962C8B-B14F-4D97-AF65-F5344CB8AC3E}">
        <p14:creationId xmlns:p14="http://schemas.microsoft.com/office/powerpoint/2010/main" val="3221472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5913" y="2284996"/>
            <a:ext cx="4701103" cy="8544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91419" y="2271744"/>
            <a:ext cx="4881381" cy="8544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15914" y="3461283"/>
            <a:ext cx="4701103" cy="92718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08723" y="3461283"/>
            <a:ext cx="4864078" cy="92718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68314" y="2277743"/>
            <a:ext cx="566009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7650" y="3572830"/>
            <a:ext cx="629163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295" y="3538230"/>
            <a:ext cx="608198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46" y="2364660"/>
            <a:ext cx="657914" cy="707197"/>
          </a:xfrm>
          <a:prstGeom prst="rect">
            <a:avLst/>
          </a:prstGeom>
        </p:spPr>
      </p:pic>
      <p:sp>
        <p:nvSpPr>
          <p:cNvPr id="57" name="Cloud 56">
            <a:hlinkClick r:id="rId11" action="ppaction://hlinksldjump"/>
          </p:cNvPr>
          <p:cNvSpPr/>
          <p:nvPr/>
        </p:nvSpPr>
        <p:spPr>
          <a:xfrm>
            <a:off x="4667494" y="4993998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nip Diagonal Corner Rectangle 3">
            <a:extLst>
              <a:ext uri="{FF2B5EF4-FFF2-40B4-BE49-F238E27FC236}">
                <a16:creationId xmlns:a16="http://schemas.microsoft.com/office/drawing/2014/main" xmlns="" id="{60BD1DD4-FD8F-41EA-A3D7-3D6F17CB6952}"/>
              </a:ext>
            </a:extLst>
          </p:cNvPr>
          <p:cNvSpPr/>
          <p:nvPr/>
        </p:nvSpPr>
        <p:spPr>
          <a:xfrm>
            <a:off x="1177202" y="675488"/>
            <a:ext cx="10048240" cy="130224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AF85654C-8A4F-40E7-B874-024B2D0E44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480844"/>
              </p:ext>
            </p:extLst>
          </p:nvPr>
        </p:nvGraphicFramePr>
        <p:xfrm>
          <a:off x="6556388" y="969701"/>
          <a:ext cx="1907990" cy="810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0" name="Equation" r:id="rId12" imgW="927000" imgH="393480" progId="Equation.DSMT4">
                  <p:embed/>
                </p:oleObj>
              </mc:Choice>
              <mc:Fallback>
                <p:oleObj name="Equation" r:id="rId12" imgW="92700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AF85654C-8A4F-40E7-B874-024B2D0E4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56388" y="969701"/>
                        <a:ext cx="1907990" cy="810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5670D98-BDB4-45CE-BA7F-B80ED2EE20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16" y="5263160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30E79A-171E-4422-8520-D666A538A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3" y="4276918"/>
            <a:ext cx="895271" cy="9747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EE628D4-408A-41A6-9D03-408BD1481F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90" y="5179046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169BFDF-C16C-4CC5-9DBF-F768543C6E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600" y="4024780"/>
            <a:ext cx="981337" cy="10684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0116E683-D35F-42EB-A330-095FCF5F6B7B}"/>
              </a:ext>
            </a:extLst>
          </p:cNvPr>
          <p:cNvSpPr/>
          <p:nvPr/>
        </p:nvSpPr>
        <p:spPr>
          <a:xfrm>
            <a:off x="-1623144" y="1833071"/>
            <a:ext cx="567114" cy="34921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FC58E29E-29D0-4F29-9C36-8B9730DEFEDE}"/>
              </a:ext>
            </a:extLst>
          </p:cNvPr>
          <p:cNvSpPr/>
          <p:nvPr/>
        </p:nvSpPr>
        <p:spPr>
          <a:xfrm>
            <a:off x="13860416" y="0"/>
            <a:ext cx="891420" cy="548907"/>
          </a:xfrm>
          <a:prstGeom prst="cloud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glow>
              <a:schemeClr val="accent1">
                <a:alpha val="75000"/>
              </a:schemeClr>
            </a:glow>
            <a:outerShdw blurRad="279400" dist="114300" dir="16200000" rotWithShape="0">
              <a:schemeClr val="accent3"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75F4CFF8-28DF-4651-82E2-04AFB5449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131432"/>
              </p:ext>
            </p:extLst>
          </p:nvPr>
        </p:nvGraphicFramePr>
        <p:xfrm>
          <a:off x="1707667" y="2418452"/>
          <a:ext cx="3851275" cy="653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1" name="Equation" r:id="rId16" imgW="2273040" imgH="431640" progId="Equation.DSMT4">
                  <p:embed/>
                </p:oleObj>
              </mc:Choice>
              <mc:Fallback>
                <p:oleObj name="Equation" r:id="rId16" imgW="2273040" imgH="431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5F4CFF8-28DF-4651-82E2-04AFB5449B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07667" y="2418452"/>
                        <a:ext cx="3851275" cy="653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521E4D1-BD3B-4AE5-8837-8E836C5C4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045220"/>
              </p:ext>
            </p:extLst>
          </p:nvPr>
        </p:nvGraphicFramePr>
        <p:xfrm>
          <a:off x="1781659" y="3573463"/>
          <a:ext cx="3519486" cy="67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2" name="Equation" r:id="rId18" imgW="2145960" imgH="393480" progId="Equation.DSMT4">
                  <p:embed/>
                </p:oleObj>
              </mc:Choice>
              <mc:Fallback>
                <p:oleObj name="Equation" r:id="rId18" imgW="214596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0521E4D1-BD3B-4AE5-8837-8E836C5C45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81659" y="3573463"/>
                        <a:ext cx="3519486" cy="671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8DC825C-138B-4758-B2A7-018545B6B6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815470"/>
              </p:ext>
            </p:extLst>
          </p:nvPr>
        </p:nvGraphicFramePr>
        <p:xfrm>
          <a:off x="6483350" y="3527425"/>
          <a:ext cx="4006284" cy="718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3" name="Equation" r:id="rId20" imgW="2514600" imgH="431640" progId="Equation.DSMT4">
                  <p:embed/>
                </p:oleObj>
              </mc:Choice>
              <mc:Fallback>
                <p:oleObj name="Equation" r:id="rId20" imgW="2514600" imgH="4316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B8DC825C-138B-4758-B2A7-018545B6B6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483350" y="3527425"/>
                        <a:ext cx="4006284" cy="718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52587646-77C2-4C90-ABF2-6878AD5FD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101671"/>
              </p:ext>
            </p:extLst>
          </p:nvPr>
        </p:nvGraphicFramePr>
        <p:xfrm>
          <a:off x="6534287" y="2346946"/>
          <a:ext cx="3868738" cy="724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4" name="Equation" r:id="rId22" imgW="2158920" imgH="431640" progId="Equation.DSMT4">
                  <p:embed/>
                </p:oleObj>
              </mc:Choice>
              <mc:Fallback>
                <p:oleObj name="Equation" r:id="rId22" imgW="215892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52587646-77C2-4C90-ABF2-6878AD5FD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34287" y="2346946"/>
                        <a:ext cx="3868738" cy="724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30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1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85332" y="2257019"/>
            <a:ext cx="4731685" cy="90277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33609" y="2257019"/>
            <a:ext cx="4773058" cy="9154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85332" y="3566446"/>
            <a:ext cx="4731686" cy="90277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3552066"/>
            <a:ext cx="4773058" cy="8850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236401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96" y="371968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21" y="363026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75" y="233974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667494" y="4996988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xmlns="" id="{DEB15C41-9A12-4DCB-8B5B-A9CF05A01A40}"/>
              </a:ext>
            </a:extLst>
          </p:cNvPr>
          <p:cNvSpPr/>
          <p:nvPr/>
        </p:nvSpPr>
        <p:spPr>
          <a:xfrm>
            <a:off x="1285332" y="444257"/>
            <a:ext cx="9618341" cy="1546274"/>
          </a:xfrm>
          <a:prstGeom prst="snip2Diag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0DA5DEBD-9D4C-4503-8751-7A60CB1E38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37514"/>
              </p:ext>
            </p:extLst>
          </p:nvPr>
        </p:nvGraphicFramePr>
        <p:xfrm>
          <a:off x="4198534" y="756112"/>
          <a:ext cx="1366021" cy="90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8" name="Equation" r:id="rId11" imgW="596880" imgH="393480" progId="Equation.DSMT4">
                  <p:embed/>
                </p:oleObj>
              </mc:Choice>
              <mc:Fallback>
                <p:oleObj name="Equation" r:id="rId11" imgW="5968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0DA5DEBD-9D4C-4503-8751-7A60CB1E3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98534" y="756112"/>
                        <a:ext cx="1366021" cy="901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349ED20A-81C3-4DE8-BED1-3A9932E981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733287"/>
              </p:ext>
            </p:extLst>
          </p:nvPr>
        </p:nvGraphicFramePr>
        <p:xfrm>
          <a:off x="6692900" y="2520402"/>
          <a:ext cx="79057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9" name="Equation" r:id="rId13" imgW="355320" imgH="177480" progId="Equation.DSMT4">
                  <p:embed/>
                </p:oleObj>
              </mc:Choice>
              <mc:Fallback>
                <p:oleObj name="Equation" r:id="rId13" imgW="35532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349ED20A-81C3-4DE8-BED1-3A9932E981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92900" y="2520402"/>
                        <a:ext cx="790575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43260E59-9B68-41A7-BCB8-0329AA4B4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93252"/>
              </p:ext>
            </p:extLst>
          </p:nvPr>
        </p:nvGraphicFramePr>
        <p:xfrm>
          <a:off x="6692900" y="3519488"/>
          <a:ext cx="980967" cy="86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20" name="Equation" r:id="rId15" imgW="444240" imgH="393480" progId="Equation.DSMT4">
                  <p:embed/>
                </p:oleObj>
              </mc:Choice>
              <mc:Fallback>
                <p:oleObj name="Equation" r:id="rId15" imgW="444240" imgH="393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43260E59-9B68-41A7-BCB8-0329AA4B41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92900" y="3519488"/>
                        <a:ext cx="980967" cy="866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39F17759-D28B-4916-8AC0-F60AC1917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115726"/>
              </p:ext>
            </p:extLst>
          </p:nvPr>
        </p:nvGraphicFramePr>
        <p:xfrm>
          <a:off x="1838496" y="2280439"/>
          <a:ext cx="1027884" cy="87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21" name="Equation" r:id="rId17" imgW="431640" imgH="393480" progId="Equation.DSMT4">
                  <p:embed/>
                </p:oleObj>
              </mc:Choice>
              <mc:Fallback>
                <p:oleObj name="Equation" r:id="rId17" imgW="43164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39F17759-D28B-4916-8AC0-F60AC1917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38496" y="2280439"/>
                        <a:ext cx="1027884" cy="87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74303A-7006-4070-9B9D-1DBD3435849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93" y="5281135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2EAA14C-59E6-4EE8-9491-12AEEE9EDC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2" y="4376639"/>
            <a:ext cx="901642" cy="98166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3435BC-74CD-4E28-A1D8-FA0C36E005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5251406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9316CF0-D9B0-46E1-AD3B-562BC4740AF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4153928"/>
            <a:ext cx="980968" cy="10680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53E05D1-FF1E-4F3E-8B3D-A4366073CC70}"/>
              </a:ext>
            </a:extLst>
          </p:cNvPr>
          <p:cNvSpPr/>
          <p:nvPr/>
        </p:nvSpPr>
        <p:spPr>
          <a:xfrm>
            <a:off x="-1623144" y="1833071"/>
            <a:ext cx="567114" cy="34921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278A7EED-DEC1-4F16-88AA-306E175C4D80}"/>
              </a:ext>
            </a:extLst>
          </p:cNvPr>
          <p:cNvSpPr/>
          <p:nvPr/>
        </p:nvSpPr>
        <p:spPr>
          <a:xfrm>
            <a:off x="13860416" y="0"/>
            <a:ext cx="891420" cy="548907"/>
          </a:xfrm>
          <a:prstGeom prst="cloud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glow>
              <a:schemeClr val="accent1">
                <a:alpha val="75000"/>
              </a:schemeClr>
            </a:glow>
            <a:outerShdw blurRad="279400" dist="114300" dir="16200000" rotWithShape="0">
              <a:schemeClr val="accent3"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19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10638" y="401648"/>
            <a:ext cx="9561750" cy="1604597"/>
          </a:xfrm>
          <a:prstGeom prst="snip2Diag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71976" y="2284877"/>
            <a:ext cx="4531164" cy="8751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30615" y="2275848"/>
            <a:ext cx="4619447" cy="884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71976" y="3566195"/>
            <a:ext cx="4545041" cy="94965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54518"/>
            <a:ext cx="4619447" cy="96133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6" y="230810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563098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90" y="36672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4" y="236062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683710" y="5104046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BCCD815-0AB7-4695-81F2-FF840A7F7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581061"/>
              </p:ext>
            </p:extLst>
          </p:nvPr>
        </p:nvGraphicFramePr>
        <p:xfrm>
          <a:off x="3437788" y="865804"/>
          <a:ext cx="2214371" cy="75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6" name="Equation" r:id="rId11" imgW="1015920" imgH="393480" progId="Equation.DSMT4">
                  <p:embed/>
                </p:oleObj>
              </mc:Choice>
              <mc:Fallback>
                <p:oleObj name="Equation" r:id="rId11" imgW="101592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1BCCD815-0AB7-4695-81F2-FF840A7F7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37788" y="865804"/>
                        <a:ext cx="2214371" cy="75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6CDAC78-E10F-43DD-A905-CB654A48E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445650"/>
              </p:ext>
            </p:extLst>
          </p:nvPr>
        </p:nvGraphicFramePr>
        <p:xfrm>
          <a:off x="2125639" y="2360623"/>
          <a:ext cx="556928" cy="76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7" name="Equation" r:id="rId13" imgW="253800" imgH="393480" progId="Equation.DSMT4">
                  <p:embed/>
                </p:oleObj>
              </mc:Choice>
              <mc:Fallback>
                <p:oleObj name="Equation" r:id="rId13" imgW="25380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76CDAC78-E10F-43DD-A905-CB654A48E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25639" y="2360623"/>
                        <a:ext cx="556928" cy="760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0CC04963-3333-423F-961B-ACD06234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726483"/>
              </p:ext>
            </p:extLst>
          </p:nvPr>
        </p:nvGraphicFramePr>
        <p:xfrm>
          <a:off x="6656803" y="2339633"/>
          <a:ext cx="561385" cy="75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8" name="Equation" r:id="rId15" imgW="291960" imgH="393480" progId="Equation.DSMT4">
                  <p:embed/>
                </p:oleObj>
              </mc:Choice>
              <mc:Fallback>
                <p:oleObj name="Equation" r:id="rId15" imgW="29196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0CC04963-3333-423F-961B-ACD06234E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56803" y="2339633"/>
                        <a:ext cx="561385" cy="75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1EFEE98-76B3-490C-898D-1C326FD764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39" y="5179256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7237465-0736-4F4C-AECF-35380C36D5B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8" y="4250012"/>
            <a:ext cx="812888" cy="8850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D74B864-6437-4C6B-B9F6-F262115735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5166799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9C5583B-A75A-406A-8912-C1D2405B8A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31" y="4235291"/>
            <a:ext cx="812889" cy="8850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ADC95F2D-9B46-4DC6-9FC3-EE32BCA73E5C}"/>
              </a:ext>
            </a:extLst>
          </p:cNvPr>
          <p:cNvSpPr/>
          <p:nvPr/>
        </p:nvSpPr>
        <p:spPr>
          <a:xfrm>
            <a:off x="-1623144" y="1833071"/>
            <a:ext cx="567114" cy="34921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CA5255E5-65E0-4702-9A20-50A45C96FCC0}"/>
              </a:ext>
            </a:extLst>
          </p:cNvPr>
          <p:cNvSpPr/>
          <p:nvPr/>
        </p:nvSpPr>
        <p:spPr>
          <a:xfrm>
            <a:off x="13860416" y="0"/>
            <a:ext cx="891420" cy="548907"/>
          </a:xfrm>
          <a:prstGeom prst="cloud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glow>
              <a:schemeClr val="accent1">
                <a:alpha val="75000"/>
              </a:schemeClr>
            </a:glow>
            <a:outerShdw blurRad="279400" dist="114300" dir="16200000" rotWithShape="0">
              <a:schemeClr val="accent3"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4" name="Snip Diagonal Corner Rectangle 3"/>
          <p:cNvSpPr/>
          <p:nvPr/>
        </p:nvSpPr>
        <p:spPr>
          <a:xfrm>
            <a:off x="1309630" y="734681"/>
            <a:ext cx="9511510" cy="1578037"/>
          </a:xfrm>
          <a:prstGeom prst="snip2Diag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88831" y="2547458"/>
            <a:ext cx="4528186" cy="9502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1623144" y="1833071"/>
            <a:ext cx="567114" cy="34921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860416" y="0"/>
            <a:ext cx="891420" cy="548907"/>
          </a:xfrm>
          <a:prstGeom prst="cloud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glow>
              <a:schemeClr val="accent1">
                <a:alpha val="75000"/>
              </a:schemeClr>
            </a:glow>
            <a:outerShdw blurRad="279400" dist="114300" dir="16200000" rotWithShape="0">
              <a:schemeClr val="accent3"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5" y="2558275"/>
            <a:ext cx="4563354" cy="9393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0,16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41714" y="3837408"/>
            <a:ext cx="4575304" cy="9591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6,25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833394"/>
            <a:ext cx="4563355" cy="9591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16" y="268823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6341" y="393380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50" y="401466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2662697"/>
            <a:ext cx="890906" cy="712724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716733" y="5095540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53061B0B-14B9-4495-8D6F-320D53F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128184"/>
              </p:ext>
            </p:extLst>
          </p:nvPr>
        </p:nvGraphicFramePr>
        <p:xfrm>
          <a:off x="8732837" y="958850"/>
          <a:ext cx="887413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7" name="Equation" r:id="rId14" imgW="482400" imgH="393480" progId="Equation.DSMT4">
                  <p:embed/>
                </p:oleObj>
              </mc:Choice>
              <mc:Fallback>
                <p:oleObj name="Equation" r:id="rId14" imgW="48240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53061B0B-14B9-4495-8D6F-320D53F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32837" y="958850"/>
                        <a:ext cx="887413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E0B63FAC-D825-434F-9DB4-236EE57B4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172481"/>
              </p:ext>
            </p:extLst>
          </p:nvPr>
        </p:nvGraphicFramePr>
        <p:xfrm>
          <a:off x="2016125" y="2687638"/>
          <a:ext cx="126841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8" name="Equation" r:id="rId16" imgW="609480" imgH="393480" progId="Equation.DSMT4">
                  <p:embed/>
                </p:oleObj>
              </mc:Choice>
              <mc:Fallback>
                <p:oleObj name="Equation" r:id="rId16" imgW="6094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E0B63FAC-D825-434F-9DB4-236EE57B4D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16125" y="2687638"/>
                        <a:ext cx="1268413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88595E25-F798-4A7B-BFF3-53227097C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776496"/>
              </p:ext>
            </p:extLst>
          </p:nvPr>
        </p:nvGraphicFramePr>
        <p:xfrm>
          <a:off x="6722592" y="3936569"/>
          <a:ext cx="116363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9" name="Equation" r:id="rId18" imgW="520560" imgH="393480" progId="Equation.DSMT4">
                  <p:embed/>
                </p:oleObj>
              </mc:Choice>
              <mc:Fallback>
                <p:oleObj name="Equation" r:id="rId18" imgW="52056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88595E25-F798-4A7B-BFF3-53227097C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22592" y="3936569"/>
                        <a:ext cx="116363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26BA65-E7B9-479A-996F-5542CC8C4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863" y="4628451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73512D-6B59-4171-91E4-B3C1EC51E8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9" y="4563814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B54E16B-70A9-4F5E-BC5A-35C88B5202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30" y="5081415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127610"/>
              </p:ext>
            </p:extLst>
          </p:nvPr>
        </p:nvGraphicFramePr>
        <p:xfrm>
          <a:off x="2416175" y="1587880"/>
          <a:ext cx="67151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0" name="Equation" r:id="rId20" imgW="355320" imgH="393480" progId="Equation.DSMT4">
                  <p:embed/>
                </p:oleObj>
              </mc:Choice>
              <mc:Fallback>
                <p:oleObj name="Equation" r:id="rId20" imgW="355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416175" y="1587880"/>
                        <a:ext cx="671513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85332" y="2257019"/>
            <a:ext cx="4731685" cy="90277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33609" y="2257019"/>
            <a:ext cx="4773058" cy="9154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85332" y="3565265"/>
            <a:ext cx="4731686" cy="90277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52066"/>
            <a:ext cx="4773058" cy="8850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236401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96" y="371968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21" y="363026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75" y="233974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667494" y="4996988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xmlns="" id="{DEB15C41-9A12-4DCB-8B5B-A9CF05A01A40}"/>
              </a:ext>
            </a:extLst>
          </p:cNvPr>
          <p:cNvSpPr/>
          <p:nvPr/>
        </p:nvSpPr>
        <p:spPr>
          <a:xfrm>
            <a:off x="1285332" y="444257"/>
            <a:ext cx="9618341" cy="1546274"/>
          </a:xfrm>
          <a:prstGeom prst="snip2Diag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349ED20A-81C3-4DE8-BED1-3A9932E981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492659"/>
              </p:ext>
            </p:extLst>
          </p:nvPr>
        </p:nvGraphicFramePr>
        <p:xfrm>
          <a:off x="6664326" y="2281238"/>
          <a:ext cx="823870" cy="85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2" name="Equation" r:id="rId11" imgW="380880" imgH="393480" progId="Equation.DSMT4">
                  <p:embed/>
                </p:oleObj>
              </mc:Choice>
              <mc:Fallback>
                <p:oleObj name="Equation" r:id="rId11" imgW="38088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349ED20A-81C3-4DE8-BED1-3A9932E981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64326" y="2281238"/>
                        <a:ext cx="823870" cy="851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43260E59-9B68-41A7-BCB8-0329AA4B4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035"/>
              </p:ext>
            </p:extLst>
          </p:nvPr>
        </p:nvGraphicFramePr>
        <p:xfrm>
          <a:off x="6669088" y="3606800"/>
          <a:ext cx="9826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3" name="Equation" r:id="rId13" imgW="444240" imgH="393480" progId="Equation.DSMT4">
                  <p:embed/>
                </p:oleObj>
              </mc:Choice>
              <mc:Fallback>
                <p:oleObj name="Equation" r:id="rId13" imgW="444240" imgH="393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43260E59-9B68-41A7-BCB8-0329AA4B41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69088" y="3606800"/>
                        <a:ext cx="982662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39F17759-D28B-4916-8AC0-F60AC1917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507093"/>
              </p:ext>
            </p:extLst>
          </p:nvPr>
        </p:nvGraphicFramePr>
        <p:xfrm>
          <a:off x="1831152" y="3557073"/>
          <a:ext cx="1171240" cy="86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4" name="Equation" r:id="rId15" imgW="495000" imgH="393480" progId="Equation.DSMT4">
                  <p:embed/>
                </p:oleObj>
              </mc:Choice>
              <mc:Fallback>
                <p:oleObj name="Equation" r:id="rId15" imgW="49500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39F17759-D28B-4916-8AC0-F60AC1917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31152" y="3557073"/>
                        <a:ext cx="1171240" cy="86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74303A-7006-4070-9B9D-1DBD343584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93" y="5281135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2EAA14C-59E6-4EE8-9491-12AEEE9EDC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2" y="4376639"/>
            <a:ext cx="901642" cy="98166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3435BC-74CD-4E28-A1D8-FA0C36E005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5251406"/>
            <a:ext cx="520391" cy="566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9316CF0-D9B0-46E1-AD3B-562BC4740A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4153928"/>
            <a:ext cx="980968" cy="10680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53E05D1-FF1E-4F3E-8B3D-A4366073CC70}"/>
              </a:ext>
            </a:extLst>
          </p:cNvPr>
          <p:cNvSpPr/>
          <p:nvPr/>
        </p:nvSpPr>
        <p:spPr>
          <a:xfrm>
            <a:off x="-1623144" y="1833071"/>
            <a:ext cx="567114" cy="34921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278A7EED-DEC1-4F16-88AA-306E175C4D80}"/>
              </a:ext>
            </a:extLst>
          </p:cNvPr>
          <p:cNvSpPr/>
          <p:nvPr/>
        </p:nvSpPr>
        <p:spPr>
          <a:xfrm>
            <a:off x="13860416" y="0"/>
            <a:ext cx="891420" cy="548907"/>
          </a:xfrm>
          <a:prstGeom prst="cloud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glow>
              <a:schemeClr val="accent1">
                <a:alpha val="75000"/>
              </a:schemeClr>
            </a:glow>
            <a:outerShdw blurRad="279400" dist="114300" dir="16200000" rotWithShape="0">
              <a:schemeClr val="accent3"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6EA9847A-088B-4054-8441-9447F16B5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24549"/>
              </p:ext>
            </p:extLst>
          </p:nvPr>
        </p:nvGraphicFramePr>
        <p:xfrm>
          <a:off x="2527321" y="812340"/>
          <a:ext cx="475071" cy="86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5" name="Equation" r:id="rId19" imgW="215640" imgH="393480" progId="Equation.DSMT4">
                  <p:embed/>
                </p:oleObj>
              </mc:Choice>
              <mc:Fallback>
                <p:oleObj name="Equation" r:id="rId19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27321" y="812340"/>
                        <a:ext cx="475071" cy="86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9EA48B2-ED61-4A3D-8CAB-769B16876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996425"/>
              </p:ext>
            </p:extLst>
          </p:nvPr>
        </p:nvGraphicFramePr>
        <p:xfrm>
          <a:off x="1857523" y="2327691"/>
          <a:ext cx="813191" cy="84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6" name="Equation" r:id="rId21" imgW="380880" imgH="393480" progId="Equation.DSMT4">
                  <p:embed/>
                </p:oleObj>
              </mc:Choice>
              <mc:Fallback>
                <p:oleObj name="Equation" r:id="rId21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57523" y="2327691"/>
                        <a:ext cx="813191" cy="84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19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81016" y="211020"/>
            <a:ext cx="8356209" cy="5847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TẬP-VẬN DỤNG</a:t>
            </a:r>
            <a:endParaRPr lang="en-US" sz="32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A27E9E-4A70-4229-AFF2-49339A1FDA70}"/>
              </a:ext>
            </a:extLst>
          </p:cNvPr>
          <p:cNvSpPr txBox="1"/>
          <p:nvPr/>
        </p:nvSpPr>
        <p:spPr>
          <a:xfrm>
            <a:off x="312390" y="1089931"/>
            <a:ext cx="82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225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chai?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457884"/>
              </p:ext>
            </p:extLst>
          </p:nvPr>
        </p:nvGraphicFramePr>
        <p:xfrm>
          <a:off x="7350125" y="1046163"/>
          <a:ext cx="490494" cy="81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9" name="Equation" r:id="rId3" imgW="164880" imgH="444240" progId="Equation.DSMT4">
                  <p:embed/>
                </p:oleObj>
              </mc:Choice>
              <mc:Fallback>
                <p:oleObj name="Equation" r:id="rId3" imgW="164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0125" y="1046163"/>
                        <a:ext cx="490494" cy="818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E29AE5-270D-4D24-B961-AD7DCD32C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69" y="837819"/>
            <a:ext cx="2272386" cy="1711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11" y="2103809"/>
            <a:ext cx="5776088" cy="440479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73936" y="2798102"/>
            <a:ext cx="4900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031716"/>
              </p:ext>
            </p:extLst>
          </p:nvPr>
        </p:nvGraphicFramePr>
        <p:xfrm>
          <a:off x="47688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0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88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908001"/>
              </p:ext>
            </p:extLst>
          </p:nvPr>
        </p:nvGraphicFramePr>
        <p:xfrm>
          <a:off x="6615168" y="3752209"/>
          <a:ext cx="4618182" cy="933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1" name="Equation" r:id="rId9" imgW="2019240" imgH="457200" progId="Equation.DSMT4">
                  <p:embed/>
                </p:oleObj>
              </mc:Choice>
              <mc:Fallback>
                <p:oleObj name="Equation" r:id="rId9" imgW="20192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15168" y="3752209"/>
                        <a:ext cx="4618182" cy="933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949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688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88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26" y="238539"/>
            <a:ext cx="5564378" cy="6374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307" y="3375212"/>
            <a:ext cx="2986716" cy="3119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704" y="565908"/>
            <a:ext cx="2986717" cy="2634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023" y="565908"/>
            <a:ext cx="2918170" cy="263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2634" y="3334869"/>
            <a:ext cx="2877671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688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88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390" y="1479522"/>
            <a:ext cx="3958246" cy="24444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4743" y="851299"/>
            <a:ext cx="859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CHUNG TAY CÙNG BẢO VỆ NGUỒN NƯỚC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7690" y="265737"/>
            <a:ext cx="1048005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HÔM NAY – CUỘC SỐNG NGÀY MAI</a:t>
            </a:r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7308" y="1436861"/>
            <a:ext cx="3334870" cy="52194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sạch là tài nguyên quý</a:t>
            </a: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vi-VN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không phải là vô tận. Nước là cần thiết cho sự sống nhưng khi bị biến đổi, ô nhiễm có thể gây ra những hiểm họa khôn lường cho con người.</a:t>
            </a:r>
            <a:endParaRPr lang="en-US" sz="2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01" y="1436862"/>
            <a:ext cx="3823727" cy="24870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003" y="4046577"/>
            <a:ext cx="3931304" cy="2698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209" y="3989913"/>
            <a:ext cx="391042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ECA6BA16-A87C-4AC3-A4F3-0586ADE9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7" y="3429000"/>
            <a:ext cx="3133590" cy="28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A3ED24E0-BCC5-4C11-8515-AE6CA0B1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173">
            <a:off x="744316" y="1347528"/>
            <a:ext cx="3230605" cy="16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2D4B162B-9645-49FB-A034-57CDE0F3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6349">
            <a:off x="3327835" y="2530768"/>
            <a:ext cx="3364088" cy="25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42799EF6-9BB1-4F0B-8D5A-1692D267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55" y="4198261"/>
            <a:ext cx="2618274" cy="20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954CEA02-21AD-4A4C-91B2-CB3CF3B5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147" y="4210618"/>
            <a:ext cx="2618274" cy="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A9A1A2FB-F1F7-4027-8330-C59CB0F1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054" y="3024344"/>
            <a:ext cx="2506662" cy="128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AA253FA3-E98B-462B-989A-2FFB6668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3214689"/>
            <a:ext cx="964170" cy="11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34A36985-D4A4-4D1D-8934-8D0B880C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03" y="1691304"/>
            <a:ext cx="3542435" cy="16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B8404319-7973-41A1-9FD0-C56E8E83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93" y="728633"/>
            <a:ext cx="3548099" cy="26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8C89FF83-59F3-43D9-9A1B-88BD42C9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114676"/>
            <a:ext cx="2506662" cy="13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91A1C51E-8963-4327-B216-BC408FCB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33" y="3300413"/>
            <a:ext cx="2078037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oll, clipart, toy, vector graphics&#10;&#10;Description automatically generated">
            <a:extLst>
              <a:ext uri="{FF2B5EF4-FFF2-40B4-BE49-F238E27FC236}">
                <a16:creationId xmlns:a16="http://schemas.microsoft.com/office/drawing/2014/main" xmlns="" id="{3F760089-F4A8-49DC-B838-9CC935D89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" y="-342900"/>
            <a:ext cx="12817929" cy="7200901"/>
          </a:xfrm>
          <a:prstGeom prst="rect">
            <a:avLst/>
          </a:prstGeom>
        </p:spPr>
      </p:pic>
      <p:pic>
        <p:nvPicPr>
          <p:cNvPr id="3" name="Picture 2" descr="Ngôi nhà hoạt hình, phim hoạt hình png | Klipartz">
            <a:extLst>
              <a:ext uri="{FF2B5EF4-FFF2-40B4-BE49-F238E27FC236}">
                <a16:creationId xmlns:a16="http://schemas.microsoft.com/office/drawing/2014/main" xmlns="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466" y="5081634"/>
            <a:ext cx="1925589" cy="16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5799" y="1923949"/>
            <a:ext cx="4438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4694" y="2538413"/>
            <a:ext cx="8957362" cy="4042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Xem lại các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kiến thức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đã học.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thuộc: Quy tắc nhân, chia phân số, Tính chất của phép nhân phân số.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Xem lại các bài tập mục luyện tập1;2;3 và mục vận dụng 1;2 đã làm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BT6.26 đến 6.32 SGK/21.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Chuẩn bị giờ sau: Luyện tập.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Vector khung hình vui nhộn trẻ em | Borders and frames, Photo frames for  kids, How to draw hands">
            <a:extLst>
              <a:ext uri="{FF2B5EF4-FFF2-40B4-BE49-F238E27FC236}">
                <a16:creationId xmlns:a16="http://schemas.microsoft.com/office/drawing/2014/main" xmlns="" id="{DAB643FF-3A92-4E2D-A71A-FB3F49F974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Vector khung hình vui nhộn trẻ em | Borders and frames, Photo frames for  kids, How to draw hands">
            <a:extLst>
              <a:ext uri="{FF2B5EF4-FFF2-40B4-BE49-F238E27FC236}">
                <a16:creationId xmlns:a16="http://schemas.microsoft.com/office/drawing/2014/main" xmlns="" id="{C23B78FF-7572-4CA8-94D7-628021FBB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ector khung hình vui nhộn trẻ em | Borders and frames, Photo frames for  kids, How to draw hands">
            <a:extLst>
              <a:ext uri="{FF2B5EF4-FFF2-40B4-BE49-F238E27FC236}">
                <a16:creationId xmlns:a16="http://schemas.microsoft.com/office/drawing/2014/main" xmlns="" id="{9277981C-B9D2-4801-8EF7-C88C30821B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5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7" name="Picture 4" descr="EJ1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99" y="18637"/>
            <a:ext cx="12290474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943475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66590" y="-185929"/>
            <a:ext cx="21463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3500" y="-222514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6083">
            <a:off x="8558213" y="47244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213" y="176927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 descr="AD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656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46863" y="2161385"/>
            <a:ext cx="8145194" cy="163121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>
              <a:defRPr/>
            </a:pPr>
            <a:r>
              <a:rPr lang="en-US" sz="6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17" y="5096608"/>
            <a:ext cx="1727200" cy="166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10" y="5036232"/>
            <a:ext cx="1612900" cy="179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81" y="4889886"/>
            <a:ext cx="1739900" cy="19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9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INH">
            <a:extLst>
              <a:ext uri="{FF2B5EF4-FFF2-40B4-BE49-F238E27FC236}">
                <a16:creationId xmlns:a16="http://schemas.microsoft.com/office/drawing/2014/main" xmlns="" id="{881CE182-EB1E-4C34-9A8A-52FE93DD8E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95264"/>
            <a:ext cx="744061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manh khoe">
            <a:extLst>
              <a:ext uri="{FF2B5EF4-FFF2-40B4-BE49-F238E27FC236}">
                <a16:creationId xmlns:a16="http://schemas.microsoft.com/office/drawing/2014/main" xmlns="" id="{3F2DE994-BFEC-4AF1-B10B-638EB950B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2" y="4341519"/>
            <a:ext cx="4267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NH PHUC">
            <a:extLst>
              <a:ext uri="{FF2B5EF4-FFF2-40B4-BE49-F238E27FC236}">
                <a16:creationId xmlns:a16="http://schemas.microsoft.com/office/drawing/2014/main" xmlns="" id="{DB6B03BF-4E27-4D5B-A051-67A59FA8B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82" y="4419283"/>
            <a:ext cx="32337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0EA43EAB-BBB1-4D8F-9C8D-9C9C2266AFB6}"/>
              </a:ext>
            </a:extLst>
          </p:cNvPr>
          <p:cNvGrpSpPr>
            <a:grpSpLocks/>
          </p:cNvGrpSpPr>
          <p:nvPr/>
        </p:nvGrpSpPr>
        <p:grpSpPr bwMode="auto">
          <a:xfrm>
            <a:off x="139833" y="-22225"/>
            <a:ext cx="12051241" cy="6918325"/>
            <a:chOff x="0" y="-24"/>
            <a:chExt cx="5760" cy="4368"/>
          </a:xfrm>
        </p:grpSpPr>
        <p:grpSp>
          <p:nvGrpSpPr>
            <p:cNvPr id="32781" name="Group 9">
              <a:extLst>
                <a:ext uri="{FF2B5EF4-FFF2-40B4-BE49-F238E27FC236}">
                  <a16:creationId xmlns:a16="http://schemas.microsoft.com/office/drawing/2014/main" xmlns="" id="{3CC30213-6BF4-40F2-A04E-DB86D9734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32791" name="Picture 10" descr="ttrtrtr1151380670">
                <a:extLst>
                  <a:ext uri="{FF2B5EF4-FFF2-40B4-BE49-F238E27FC236}">
                    <a16:creationId xmlns:a16="http://schemas.microsoft.com/office/drawing/2014/main" xmlns="" id="{B6B2B5FC-0339-45C7-B2BD-2D73E74558C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2" name="Picture 11" descr="ttrtrtr1151380670">
                <a:extLst>
                  <a:ext uri="{FF2B5EF4-FFF2-40B4-BE49-F238E27FC236}">
                    <a16:creationId xmlns:a16="http://schemas.microsoft.com/office/drawing/2014/main" xmlns="" id="{F845E872-225A-4FC0-AF38-109B93827F6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3" name="Picture 12" descr="ttrtrtr1151380670">
                <a:extLst>
                  <a:ext uri="{FF2B5EF4-FFF2-40B4-BE49-F238E27FC236}">
                    <a16:creationId xmlns:a16="http://schemas.microsoft.com/office/drawing/2014/main" xmlns="" id="{17D4C024-3264-4266-96F7-E02392F5F4D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4" name="Picture 13" descr="ttrtrtr1151380670">
                <a:extLst>
                  <a:ext uri="{FF2B5EF4-FFF2-40B4-BE49-F238E27FC236}">
                    <a16:creationId xmlns:a16="http://schemas.microsoft.com/office/drawing/2014/main" xmlns="" id="{D6D28F29-2E51-4A7E-91DB-24C058D58C1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782" name="Group 14">
              <a:extLst>
                <a:ext uri="{FF2B5EF4-FFF2-40B4-BE49-F238E27FC236}">
                  <a16:creationId xmlns:a16="http://schemas.microsoft.com/office/drawing/2014/main" xmlns="" id="{19AA8A4D-BD49-4E4C-BFB4-E09D15FF5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32783" name="Picture 15" descr="flower[1][1][1][1]">
                <a:extLst>
                  <a:ext uri="{FF2B5EF4-FFF2-40B4-BE49-F238E27FC236}">
                    <a16:creationId xmlns:a16="http://schemas.microsoft.com/office/drawing/2014/main" xmlns="" id="{971B3392-31AF-4ABA-AAA3-D7EDCF07C54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4" name="Picture 16" descr="flower[1][1][1][1]">
                <a:extLst>
                  <a:ext uri="{FF2B5EF4-FFF2-40B4-BE49-F238E27FC236}">
                    <a16:creationId xmlns:a16="http://schemas.microsoft.com/office/drawing/2014/main" xmlns="" id="{5F196E7E-2AF4-4443-8065-E13DA3526F6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5" name="Picture 17" descr="flower[1][1][1][1]">
                <a:extLst>
                  <a:ext uri="{FF2B5EF4-FFF2-40B4-BE49-F238E27FC236}">
                    <a16:creationId xmlns:a16="http://schemas.microsoft.com/office/drawing/2014/main" xmlns="" id="{EE36E037-2FA9-4A3D-BC13-53CEF7DA141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6" name="Picture 18" descr="flower[1][1][1][1]">
                <a:extLst>
                  <a:ext uri="{FF2B5EF4-FFF2-40B4-BE49-F238E27FC236}">
                    <a16:creationId xmlns:a16="http://schemas.microsoft.com/office/drawing/2014/main" xmlns="" id="{CBEBCF90-AC4B-4B93-B0F3-6A5E0964649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7" name="Picture 19" descr="012">
                <a:extLst>
                  <a:ext uri="{FF2B5EF4-FFF2-40B4-BE49-F238E27FC236}">
                    <a16:creationId xmlns:a16="http://schemas.microsoft.com/office/drawing/2014/main" xmlns="" id="{C82690F0-7012-4FF8-8DE1-6E189BA480E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8" name="Picture 20" descr="012">
                <a:extLst>
                  <a:ext uri="{FF2B5EF4-FFF2-40B4-BE49-F238E27FC236}">
                    <a16:creationId xmlns:a16="http://schemas.microsoft.com/office/drawing/2014/main" xmlns="" id="{2BFE8A85-B359-4969-ADA3-7BE99EE8B44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9" name="Picture 21" descr="012">
                <a:extLst>
                  <a:ext uri="{FF2B5EF4-FFF2-40B4-BE49-F238E27FC236}">
                    <a16:creationId xmlns:a16="http://schemas.microsoft.com/office/drawing/2014/main" xmlns="" id="{A617D53E-F047-4C5E-9609-649BBB998EC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0" name="Picture 22" descr="012">
                <a:extLst>
                  <a:ext uri="{FF2B5EF4-FFF2-40B4-BE49-F238E27FC236}">
                    <a16:creationId xmlns:a16="http://schemas.microsoft.com/office/drawing/2014/main" xmlns="" id="{DF74F1E0-937D-4DD0-A083-49C93EEC418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xmlns="" id="{356D206E-BEDF-4F47-8AA8-BCD6357B3436}"/>
              </a:ext>
            </a:extLst>
          </p:cNvPr>
          <p:cNvGrpSpPr>
            <a:grpSpLocks/>
          </p:cNvGrpSpPr>
          <p:nvPr/>
        </p:nvGrpSpPr>
        <p:grpSpPr bwMode="auto">
          <a:xfrm>
            <a:off x="0" y="-22225"/>
            <a:ext cx="12192000" cy="6896100"/>
            <a:chOff x="0" y="-10"/>
            <a:chExt cx="5760" cy="4330"/>
          </a:xfrm>
        </p:grpSpPr>
        <p:pic>
          <p:nvPicPr>
            <p:cNvPr id="32777" name="Picture 24" descr="Animate">
              <a:extLst>
                <a:ext uri="{FF2B5EF4-FFF2-40B4-BE49-F238E27FC236}">
                  <a16:creationId xmlns:a16="http://schemas.microsoft.com/office/drawing/2014/main" xmlns="" id="{3B1B7070-8AD8-45D4-A7B6-67D9CD606D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25" descr="Animate">
              <a:extLst>
                <a:ext uri="{FF2B5EF4-FFF2-40B4-BE49-F238E27FC236}">
                  <a16:creationId xmlns:a16="http://schemas.microsoft.com/office/drawing/2014/main" xmlns="" id="{0BA6E8DD-BF32-40B9-9BF4-AD6D969827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26" descr="Animate">
              <a:extLst>
                <a:ext uri="{FF2B5EF4-FFF2-40B4-BE49-F238E27FC236}">
                  <a16:creationId xmlns:a16="http://schemas.microsoft.com/office/drawing/2014/main" xmlns="" id="{283DA039-F488-4B71-84F2-2B1EB26A0D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27" descr="Animate">
              <a:extLst>
                <a:ext uri="{FF2B5EF4-FFF2-40B4-BE49-F238E27FC236}">
                  <a16:creationId xmlns:a16="http://schemas.microsoft.com/office/drawing/2014/main" xmlns="" id="{09ED40AD-8349-40D4-A409-6131CD7342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4AFF419-1A57-4D68-AE4F-2FF39F0E72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35" y="2885483"/>
            <a:ext cx="3173961" cy="2492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92000" cy="6858000"/>
          </a:xfrm>
        </p:spPr>
      </p:pic>
      <p:sp>
        <p:nvSpPr>
          <p:cNvPr id="4" name="Rectangle 3"/>
          <p:cNvSpPr/>
          <p:nvPr/>
        </p:nvSpPr>
        <p:spPr>
          <a:xfrm>
            <a:off x="2206501" y="506982"/>
            <a:ext cx="7313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solidFill>
                <a:srgbClr val="6699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6119" y="1454420"/>
            <a:ext cx="10577383" cy="42331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GV.</a:t>
            </a:r>
          </a:p>
        </p:txBody>
      </p:sp>
    </p:spTree>
    <p:extLst>
      <p:ext uri="{BB962C8B-B14F-4D97-AF65-F5344CB8AC3E}">
        <p14:creationId xmlns:p14="http://schemas.microsoft.com/office/powerpoint/2010/main" val="376478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787792" y="1121598"/>
            <a:ext cx="10367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045545"/>
              </p:ext>
            </p:extLst>
          </p:nvPr>
        </p:nvGraphicFramePr>
        <p:xfrm>
          <a:off x="3399302" y="1228874"/>
          <a:ext cx="455246" cy="75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9302" y="1228874"/>
                        <a:ext cx="455246" cy="75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543500"/>
              </p:ext>
            </p:extLst>
          </p:nvPr>
        </p:nvGraphicFramePr>
        <p:xfrm>
          <a:off x="1795097" y="1988799"/>
          <a:ext cx="2984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" name="Equation" r:id="rId8" imgW="139680" imgH="393480" progId="Equation.DSMT4">
                  <p:embed/>
                </p:oleObj>
              </mc:Choice>
              <mc:Fallback>
                <p:oleObj name="Equation" r:id="rId8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5097" y="1988799"/>
                        <a:ext cx="29845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94228" y="4300770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63" y="3216933"/>
            <a:ext cx="3145509" cy="31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5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718348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424112" y="3025713"/>
            <a:ext cx="436683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44" y="410850"/>
            <a:ext cx="3389824" cy="2614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5053" y="418238"/>
            <a:ext cx="673779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440649"/>
              </p:ext>
            </p:extLst>
          </p:nvPr>
        </p:nvGraphicFramePr>
        <p:xfrm>
          <a:off x="2477608" y="466364"/>
          <a:ext cx="499051" cy="83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"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7608" y="466364"/>
                        <a:ext cx="499051" cy="833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705197"/>
              </p:ext>
            </p:extLst>
          </p:nvPr>
        </p:nvGraphicFramePr>
        <p:xfrm>
          <a:off x="3573951" y="1097953"/>
          <a:ext cx="298450" cy="76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" name="Equation" r:id="rId7" imgW="139680" imgH="393480" progId="Equation.DSMT4">
                  <p:embed/>
                </p:oleObj>
              </mc:Choice>
              <mc:Fallback>
                <p:oleObj name="Equation" r:id="rId7" imgW="139680" imgH="393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3951" y="1097953"/>
                        <a:ext cx="298450" cy="76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8991" y="3927194"/>
            <a:ext cx="6588369" cy="13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266321"/>
              </p:ext>
            </p:extLst>
          </p:nvPr>
        </p:nvGraphicFramePr>
        <p:xfrm>
          <a:off x="559028" y="4653003"/>
          <a:ext cx="918079" cy="829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6" name="Equation" r:id="rId9" imgW="330120" imgH="457200" progId="Equation.DSMT4">
                  <p:embed/>
                </p:oleObj>
              </mc:Choice>
              <mc:Fallback>
                <p:oleObj name="Equation" r:id="rId9" imgW="33012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28" y="4653003"/>
                        <a:ext cx="918079" cy="829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49312" y="4850970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7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-1"/>
            <a:ext cx="12290474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943475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66590" y="-185929"/>
            <a:ext cx="21463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3500" y="-222514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6083">
            <a:off x="8558213" y="47244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213" y="176927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656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85070" y="2276851"/>
            <a:ext cx="8356209" cy="14773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>
              <a:defRPr/>
            </a:pPr>
            <a:r>
              <a:rPr lang="en-US" sz="5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50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6"/>
          <p:cNvSpPr/>
          <p:nvPr/>
        </p:nvSpPr>
        <p:spPr>
          <a:xfrm>
            <a:off x="-227182" y="-185929"/>
            <a:ext cx="12858397" cy="70439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900" b="-12222"/>
            </a:stretch>
          </a:blip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26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NHÂN VÀ PHÉP CHIA PHÂN SỐ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9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D792091-7D29-4A67-9AF3-5A7FA30900F0}"/>
              </a:ext>
            </a:extLst>
          </p:cNvPr>
          <p:cNvSpPr/>
          <p:nvPr/>
        </p:nvSpPr>
        <p:spPr>
          <a:xfrm>
            <a:off x="172278" y="198783"/>
            <a:ext cx="12019722" cy="67326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bg1"/>
              </a:gs>
              <a:gs pos="1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65968" y="2507050"/>
            <a:ext cx="3692687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433471" fontAlgn="base">
              <a:spcAft>
                <a:spcPts val="569"/>
              </a:spcAft>
              <a:buClr>
                <a:srgbClr val="F17A1A">
                  <a:lumMod val="75000"/>
                </a:srgbClr>
              </a:buCl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MỤC TIÊU CỦA BÀI HỌC</a:t>
            </a:r>
          </a:p>
        </p:txBody>
      </p:sp>
      <p:sp>
        <p:nvSpPr>
          <p:cNvPr id="15" name="Right Arrow Callout 14"/>
          <p:cNvSpPr/>
          <p:nvPr/>
        </p:nvSpPr>
        <p:spPr>
          <a:xfrm rot="1726075">
            <a:off x="443212" y="1292109"/>
            <a:ext cx="4222436" cy="1524047"/>
          </a:xfrm>
          <a:prstGeom prst="righ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8" name="Left Arrow Callout 17"/>
          <p:cNvSpPr/>
          <p:nvPr/>
        </p:nvSpPr>
        <p:spPr>
          <a:xfrm rot="20247525">
            <a:off x="7186482" y="1266789"/>
            <a:ext cx="4307940" cy="155588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Up Arrow Callout 18"/>
          <p:cNvSpPr/>
          <p:nvPr/>
        </p:nvSpPr>
        <p:spPr>
          <a:xfrm>
            <a:off x="2554430" y="3813461"/>
            <a:ext cx="6649988" cy="2207244"/>
          </a:xfrm>
          <a:prstGeom prst="upArrowCallout">
            <a:avLst/>
          </a:prstGeom>
          <a:solidFill>
            <a:srgbClr val="9428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46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1338</TotalTime>
  <Words>2014</Words>
  <Application>Microsoft Office PowerPoint</Application>
  <PresentationFormat>Widescreen</PresentationFormat>
  <Paragraphs>249</Paragraphs>
  <Slides>40</Slides>
  <Notes>8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微软雅黑</vt:lpstr>
      <vt:lpstr>宋体</vt:lpstr>
      <vt:lpstr>A3.OpenSans-San</vt:lpstr>
      <vt:lpstr>Arial</vt:lpstr>
      <vt:lpstr>Calibri</vt:lpstr>
      <vt:lpstr>Cambria Math</vt:lpstr>
      <vt:lpstr>Century Gothic</vt:lpstr>
      <vt:lpstr>Garamond</vt:lpstr>
      <vt:lpstr>Tahoma</vt:lpstr>
      <vt:lpstr>Times New Roman</vt:lpstr>
      <vt:lpstr>思源黑体 Normal</vt:lpstr>
      <vt:lpstr>Savon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Thoa</dc:creator>
  <cp:lastModifiedBy>Windows User</cp:lastModifiedBy>
  <cp:revision>207</cp:revision>
  <dcterms:created xsi:type="dcterms:W3CDTF">2021-09-16T16:09:31Z</dcterms:created>
  <dcterms:modified xsi:type="dcterms:W3CDTF">2023-04-08T15:05:03Z</dcterms:modified>
</cp:coreProperties>
</file>