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x-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7" r:id="rId1"/>
  </p:sldMasterIdLst>
  <p:notesMasterIdLst>
    <p:notesMasterId r:id="rId34"/>
  </p:notesMasterIdLst>
  <p:sldIdLst>
    <p:sldId id="257" r:id="rId2"/>
    <p:sldId id="378" r:id="rId3"/>
    <p:sldId id="387" r:id="rId4"/>
    <p:sldId id="368" r:id="rId5"/>
    <p:sldId id="379" r:id="rId6"/>
    <p:sldId id="380" r:id="rId7"/>
    <p:sldId id="381" r:id="rId8"/>
    <p:sldId id="382" r:id="rId9"/>
    <p:sldId id="383" r:id="rId10"/>
    <p:sldId id="388" r:id="rId11"/>
    <p:sldId id="390" r:id="rId12"/>
    <p:sldId id="295" r:id="rId13"/>
    <p:sldId id="367" r:id="rId14"/>
    <p:sldId id="281" r:id="rId15"/>
    <p:sldId id="296" r:id="rId16"/>
    <p:sldId id="297" r:id="rId17"/>
    <p:sldId id="298" r:id="rId18"/>
    <p:sldId id="286" r:id="rId19"/>
    <p:sldId id="299" r:id="rId20"/>
    <p:sldId id="300" r:id="rId21"/>
    <p:sldId id="301" r:id="rId22"/>
    <p:sldId id="370" r:id="rId23"/>
    <p:sldId id="373" r:id="rId24"/>
    <p:sldId id="305" r:id="rId25"/>
    <p:sldId id="258" r:id="rId26"/>
    <p:sldId id="306" r:id="rId27"/>
    <p:sldId id="307" r:id="rId28"/>
    <p:sldId id="269" r:id="rId29"/>
    <p:sldId id="270" r:id="rId30"/>
    <p:sldId id="271" r:id="rId31"/>
    <p:sldId id="363" r:id="rId32"/>
    <p:sldId id="293"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41" autoAdjust="0"/>
  </p:normalViewPr>
  <p:slideViewPr>
    <p:cSldViewPr snapToGrid="0">
      <p:cViewPr varScale="1">
        <p:scale>
          <a:sx n="70" d="100"/>
          <a:sy n="70" d="100"/>
        </p:scale>
        <p:origin x="70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image" Target="../media/image48.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image" Target="../media/image4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63.wmf"/><Relationship Id="rId1" Type="http://schemas.openxmlformats.org/officeDocument/2006/relationships/image" Target="../media/image62.wmf"/><Relationship Id="rId5" Type="http://schemas.openxmlformats.org/officeDocument/2006/relationships/image" Target="../media/image65.wmf"/><Relationship Id="rId4" Type="http://schemas.openxmlformats.org/officeDocument/2006/relationships/image" Target="../media/image6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B68FBF4A-B988-46E8-873F-10829389EC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xmlns="" id="{41E71B4E-2C2B-4DD1-B099-EA3F5CC56D7C}"/>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1D3E0C8C-8C28-4590-986B-886B0B553D03}" type="datetimeFigureOut">
              <a:rPr lang="en-US"/>
              <a:pPr>
                <a:defRPr/>
              </a:pPr>
              <a:t>4/8/2023</a:t>
            </a:fld>
            <a:endParaRPr lang="en-US"/>
          </a:p>
        </p:txBody>
      </p:sp>
      <p:sp>
        <p:nvSpPr>
          <p:cNvPr id="4" name="Slide Image Placeholder 3">
            <a:extLst>
              <a:ext uri="{FF2B5EF4-FFF2-40B4-BE49-F238E27FC236}">
                <a16:creationId xmlns:a16="http://schemas.microsoft.com/office/drawing/2014/main" xmlns="" id="{5EEFA5C2-E497-42D1-9F3F-420EAEFDBE6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xmlns="" id="{56FEA7AE-98CF-4F55-B4EE-54ADE5F2A751}"/>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xmlns="" id="{0EAEFEFD-BCF5-4BAF-BAB9-CBEDDA57AA1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xmlns="" id="{BC8A6439-1DC9-4228-ABF1-A96C68FF738E}"/>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0FD082DF-7810-4330-B2DE-4969DC1CD618}" type="slidenum">
              <a:rPr lang="en-US" altLang="en-US"/>
              <a:pPr/>
              <a:t>‹#›</a:t>
            </a:fld>
            <a:endParaRPr lang="en-US" altLang="en-US"/>
          </a:p>
        </p:txBody>
      </p:sp>
    </p:spTree>
    <p:extLst>
      <p:ext uri="{BB962C8B-B14F-4D97-AF65-F5344CB8AC3E}">
        <p14:creationId xmlns:p14="http://schemas.microsoft.com/office/powerpoint/2010/main" val="20217771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xmlns="" id="{E8ED5D8F-B4CB-49B3-83F3-BA48A437B0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xmlns="" id="{AD2AB4B7-0D81-4F5C-9583-09A0E9CF6D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en-US">
              <a:latin typeface="Calibri" panose="020F0502020204030204" pitchFamily="34" charset="0"/>
            </a:endParaRPr>
          </a:p>
        </p:txBody>
      </p:sp>
      <p:sp>
        <p:nvSpPr>
          <p:cNvPr id="7172" name="Slide Number Placeholder 3">
            <a:extLst>
              <a:ext uri="{FF2B5EF4-FFF2-40B4-BE49-F238E27FC236}">
                <a16:creationId xmlns:a16="http://schemas.microsoft.com/office/drawing/2014/main" xmlns="" id="{F995D37A-9961-4A27-9B3D-3F170F586B8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0B9BB95-A4F3-4033-882C-121C551A52B6}" type="slidenum">
              <a:rPr lang="en-US" altLang="en-US"/>
              <a:pPr/>
              <a:t>2</a:t>
            </a:fld>
            <a:endParaRPr lang="en-US" altLang="en-US"/>
          </a:p>
        </p:txBody>
      </p:sp>
    </p:spTree>
    <p:extLst>
      <p:ext uri="{BB962C8B-B14F-4D97-AF65-F5344CB8AC3E}">
        <p14:creationId xmlns:p14="http://schemas.microsoft.com/office/powerpoint/2010/main" val="3912095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xmlns="" id="{56FADB8C-5E52-4AE5-AEE6-AF8C865B833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xmlns="" id="{DF62B8B8-278F-4D84-8C1B-FCB6B1F928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en-US" sz="7200">
              <a:latin typeface="Calibri" panose="020F0502020204030204" pitchFamily="34" charset="0"/>
            </a:endParaRPr>
          </a:p>
        </p:txBody>
      </p:sp>
      <p:sp>
        <p:nvSpPr>
          <p:cNvPr id="11268" name="Slide Number Placeholder 3">
            <a:extLst>
              <a:ext uri="{FF2B5EF4-FFF2-40B4-BE49-F238E27FC236}">
                <a16:creationId xmlns:a16="http://schemas.microsoft.com/office/drawing/2014/main" xmlns="" id="{8BE7586F-8FC7-48D4-AAE0-18AD6C45DE9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961564F-3818-4B02-9648-645CFE9BE4BB}" type="slidenum">
              <a:rPr lang="en-US" altLang="en-US"/>
              <a:pPr/>
              <a:t>5</a:t>
            </a:fld>
            <a:endParaRPr lang="en-US" altLang="en-US"/>
          </a:p>
        </p:txBody>
      </p:sp>
    </p:spTree>
    <p:extLst>
      <p:ext uri="{BB962C8B-B14F-4D97-AF65-F5344CB8AC3E}">
        <p14:creationId xmlns:p14="http://schemas.microsoft.com/office/powerpoint/2010/main" val="3490115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xmlns="" id="{F13E8370-E555-42CF-A019-DAF99E0004D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xmlns="" id="{79C0FF35-8CA0-4035-AB32-81E886C22AA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en-US">
              <a:latin typeface="Calibri" panose="020F0502020204030204" pitchFamily="34" charset="0"/>
            </a:endParaRPr>
          </a:p>
        </p:txBody>
      </p:sp>
      <p:sp>
        <p:nvSpPr>
          <p:cNvPr id="17412" name="Slide Number Placeholder 3">
            <a:extLst>
              <a:ext uri="{FF2B5EF4-FFF2-40B4-BE49-F238E27FC236}">
                <a16:creationId xmlns:a16="http://schemas.microsoft.com/office/drawing/2014/main" xmlns="" id="{65CC05CE-5072-4F89-B414-343505BEE4F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39833D9-8573-4A17-88E6-FD11F5C16779}" type="slidenum">
              <a:rPr lang="en-US" altLang="en-US"/>
              <a:pPr/>
              <a:t>10</a:t>
            </a:fld>
            <a:endParaRPr lang="en-US" altLang="en-US"/>
          </a:p>
        </p:txBody>
      </p:sp>
    </p:spTree>
    <p:extLst>
      <p:ext uri="{BB962C8B-B14F-4D97-AF65-F5344CB8AC3E}">
        <p14:creationId xmlns:p14="http://schemas.microsoft.com/office/powerpoint/2010/main" val="3019928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t>Ươm mầm tri thức – uommam.vn</a:t>
            </a:r>
          </a:p>
          <a:p>
            <a:endParaRPr lang="en-US"/>
          </a:p>
        </p:txBody>
      </p:sp>
      <p:sp>
        <p:nvSpPr>
          <p:cNvPr id="4" name="Slide Number Placeholder 3"/>
          <p:cNvSpPr>
            <a:spLocks noGrp="1"/>
          </p:cNvSpPr>
          <p:nvPr>
            <p:ph type="sldNum" sz="quarter" idx="5"/>
          </p:nvPr>
        </p:nvSpPr>
        <p:spPr/>
        <p:txBody>
          <a:bodyPr/>
          <a:lstStyle/>
          <a:p>
            <a:fld id="{0FD082DF-7810-4330-B2DE-4969DC1CD618}" type="slidenum">
              <a:rPr lang="en-US" altLang="en-US" smtClean="0"/>
              <a:pPr/>
              <a:t>17</a:t>
            </a:fld>
            <a:endParaRPr lang="en-US" altLang="en-US"/>
          </a:p>
        </p:txBody>
      </p:sp>
    </p:spTree>
    <p:extLst>
      <p:ext uri="{BB962C8B-B14F-4D97-AF65-F5344CB8AC3E}">
        <p14:creationId xmlns:p14="http://schemas.microsoft.com/office/powerpoint/2010/main" val="2019949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Ươm mầm tri thức – uommam.vn</a:t>
            </a:r>
          </a:p>
        </p:txBody>
      </p:sp>
      <p:sp>
        <p:nvSpPr>
          <p:cNvPr id="4" name="Slide Number Placeholder 3"/>
          <p:cNvSpPr>
            <a:spLocks noGrp="1"/>
          </p:cNvSpPr>
          <p:nvPr>
            <p:ph type="sldNum" sz="quarter" idx="5"/>
          </p:nvPr>
        </p:nvSpPr>
        <p:spPr/>
        <p:txBody>
          <a:bodyPr/>
          <a:lstStyle/>
          <a:p>
            <a:fld id="{0FD082DF-7810-4330-B2DE-4969DC1CD618}" type="slidenum">
              <a:rPr lang="en-US" altLang="en-US" smtClean="0"/>
              <a:pPr/>
              <a:t>31</a:t>
            </a:fld>
            <a:endParaRPr lang="en-US" altLang="en-US"/>
          </a:p>
        </p:txBody>
      </p:sp>
    </p:spTree>
    <p:extLst>
      <p:ext uri="{BB962C8B-B14F-4D97-AF65-F5344CB8AC3E}">
        <p14:creationId xmlns:p14="http://schemas.microsoft.com/office/powerpoint/2010/main" val="212061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xmlns="" id="{A8CD0DAF-3081-42E0-A584-9CF77D4BF78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xmlns="" id="{F19295F4-E3D6-47AE-8D26-CBE6907BAE4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US">
              <a:latin typeface="Calibri" panose="020F0502020204030204" pitchFamily="34" charset="0"/>
            </a:endParaRPr>
          </a:p>
        </p:txBody>
      </p:sp>
      <p:sp>
        <p:nvSpPr>
          <p:cNvPr id="40964" name="Slide Number Placeholder 3">
            <a:extLst>
              <a:ext uri="{FF2B5EF4-FFF2-40B4-BE49-F238E27FC236}">
                <a16:creationId xmlns:a16="http://schemas.microsoft.com/office/drawing/2014/main" xmlns="" id="{E0E84648-952B-46B2-92D5-098041A0D79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04AC7C0-598B-4690-89E1-45A305C0DA73}" type="slidenum">
              <a:rPr lang="en-US" altLang="en-US"/>
              <a:pPr/>
              <a:t>32</a:t>
            </a:fld>
            <a:endParaRPr lang="en-US" altLang="en-US"/>
          </a:p>
        </p:txBody>
      </p:sp>
    </p:spTree>
    <p:extLst>
      <p:ext uri="{BB962C8B-B14F-4D97-AF65-F5344CB8AC3E}">
        <p14:creationId xmlns:p14="http://schemas.microsoft.com/office/powerpoint/2010/main" val="2221886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748E53C8-AC99-4B67-853C-E6B8F8684B21}" type="datetimeFigureOut">
              <a:rPr lang="en-US" smtClean="0"/>
              <a:pPr>
                <a:defRPr/>
              </a:pPr>
              <a:t>4/8/2023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EE0AC16-F95F-496C-A8A4-93A7257A5FB9}" type="slidenum">
              <a:rPr lang="en-US" altLang="en-US" smtClean="0"/>
              <a:pPr/>
              <a:t>‹#›</a:t>
            </a:fld>
            <a:endParaRPr lang="en-US" altLang="en-US"/>
          </a:p>
        </p:txBody>
      </p:sp>
    </p:spTree>
    <p:extLst>
      <p:ext uri="{BB962C8B-B14F-4D97-AF65-F5344CB8AC3E}">
        <p14:creationId xmlns:p14="http://schemas.microsoft.com/office/powerpoint/2010/main" val="2241404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7EE86A05-F38C-4312-B306-99324AFC85C8}" type="datetimeFigureOut">
              <a:rPr lang="en-US" smtClean="0"/>
              <a:pPr>
                <a:defRPr/>
              </a:pPr>
              <a:t>4/8/2023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B9343D0-AD98-429D-B5DE-0379EEAFDB67}" type="slidenum">
              <a:rPr lang="en-US" altLang="en-US" smtClean="0"/>
              <a:pPr/>
              <a:t>‹#›</a:t>
            </a:fld>
            <a:endParaRPr lang="en-US" altLang="en-US"/>
          </a:p>
        </p:txBody>
      </p:sp>
    </p:spTree>
    <p:extLst>
      <p:ext uri="{BB962C8B-B14F-4D97-AF65-F5344CB8AC3E}">
        <p14:creationId xmlns:p14="http://schemas.microsoft.com/office/powerpoint/2010/main" val="2672882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7EE86A05-F38C-4312-B306-99324AFC85C8}" type="datetimeFigureOut">
              <a:rPr lang="en-US" smtClean="0"/>
              <a:pPr>
                <a:defRPr/>
              </a:pPr>
              <a:t>4/8/2023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B9343D0-AD98-429D-B5DE-0379EEAFDB67}" type="slidenum">
              <a:rPr lang="en-US" altLang="en-US" smtClean="0"/>
              <a:pPr/>
              <a:t>‹#›</a:t>
            </a:fld>
            <a:endParaRPr lang="en-US" alt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0229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pPr>
              <a:defRPr/>
            </a:pPr>
            <a:fld id="{7EE86A05-F38C-4312-B306-99324AFC85C8}" type="datetimeFigureOut">
              <a:rPr lang="en-US" smtClean="0"/>
              <a:pPr>
                <a:defRPr/>
              </a:pPr>
              <a:t>4/8/2023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B9343D0-AD98-429D-B5DE-0379EEAFDB67}" type="slidenum">
              <a:rPr lang="en-US" altLang="en-US" smtClean="0"/>
              <a:pPr/>
              <a:t>‹#›</a:t>
            </a:fld>
            <a:endParaRPr lang="en-US" altLang="en-US"/>
          </a:p>
        </p:txBody>
      </p:sp>
    </p:spTree>
    <p:extLst>
      <p:ext uri="{BB962C8B-B14F-4D97-AF65-F5344CB8AC3E}">
        <p14:creationId xmlns:p14="http://schemas.microsoft.com/office/powerpoint/2010/main" val="2365147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pPr>
              <a:defRPr/>
            </a:pPr>
            <a:fld id="{7EE86A05-F38C-4312-B306-99324AFC85C8}" type="datetimeFigureOut">
              <a:rPr lang="en-US" smtClean="0"/>
              <a:pPr>
                <a:defRPr/>
              </a:pPr>
              <a:t>4/8/2023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B9343D0-AD98-429D-B5DE-0379EEAFDB67}" type="slidenum">
              <a:rPr lang="en-US" altLang="en-US" smtClean="0"/>
              <a:pPr/>
              <a:t>‹#›</a:t>
            </a:fld>
            <a:endParaRPr lang="en-US" alt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373385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pPr>
              <a:defRPr/>
            </a:pPr>
            <a:fld id="{7EE86A05-F38C-4312-B306-99324AFC85C8}" type="datetimeFigureOut">
              <a:rPr lang="en-US" smtClean="0"/>
              <a:pPr>
                <a:defRPr/>
              </a:pPr>
              <a:t>4/8/2023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B9343D0-AD98-429D-B5DE-0379EEAFDB67}" type="slidenum">
              <a:rPr lang="en-US" altLang="en-US" smtClean="0"/>
              <a:pPr/>
              <a:t>‹#›</a:t>
            </a:fld>
            <a:endParaRPr lang="en-US" altLang="en-US"/>
          </a:p>
        </p:txBody>
      </p:sp>
    </p:spTree>
    <p:extLst>
      <p:ext uri="{BB962C8B-B14F-4D97-AF65-F5344CB8AC3E}">
        <p14:creationId xmlns:p14="http://schemas.microsoft.com/office/powerpoint/2010/main" val="36883913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044E4781-9A5E-41C6-BCA5-D5B8EC865D75}" type="datetimeFigureOut">
              <a:rPr lang="en-US" smtClean="0"/>
              <a:pPr>
                <a:defRPr/>
              </a:pPr>
              <a:t>4/8/2023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2F888EA-1648-463A-8827-B5A59D00415E}" type="slidenum">
              <a:rPr lang="en-US" altLang="en-US" smtClean="0"/>
              <a:pPr/>
              <a:t>‹#›</a:t>
            </a:fld>
            <a:endParaRPr lang="en-US" altLang="en-US"/>
          </a:p>
        </p:txBody>
      </p:sp>
    </p:spTree>
    <p:extLst>
      <p:ext uri="{BB962C8B-B14F-4D97-AF65-F5344CB8AC3E}">
        <p14:creationId xmlns:p14="http://schemas.microsoft.com/office/powerpoint/2010/main" val="18361737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88B44D86-1F4F-4EA2-A808-CC1983B06314}" type="datetimeFigureOut">
              <a:rPr lang="en-US" smtClean="0"/>
              <a:pPr>
                <a:defRPr/>
              </a:pPr>
              <a:t>4/8/2023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8677087-E2A3-441D-8986-8BEB323F4244}" type="slidenum">
              <a:rPr lang="en-US" altLang="en-US" smtClean="0"/>
              <a:pPr/>
              <a:t>‹#›</a:t>
            </a:fld>
            <a:endParaRPr lang="en-US" altLang="en-US"/>
          </a:p>
        </p:txBody>
      </p:sp>
    </p:spTree>
    <p:extLst>
      <p:ext uri="{BB962C8B-B14F-4D97-AF65-F5344CB8AC3E}">
        <p14:creationId xmlns:p14="http://schemas.microsoft.com/office/powerpoint/2010/main" val="27745641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两栏内容">
    <p:spTree>
      <p:nvGrpSpPr>
        <p:cNvPr id="1" name=""/>
        <p:cNvGrpSpPr/>
        <p:nvPr/>
      </p:nvGrpSpPr>
      <p:grpSpPr>
        <a:xfrm>
          <a:off x="0" y="0"/>
          <a:ext cx="0" cy="0"/>
          <a:chOff x="0" y="0"/>
          <a:chExt cx="0" cy="0"/>
        </a:xfrm>
      </p:grpSpPr>
      <p:sp>
        <p:nvSpPr>
          <p:cNvPr id="2" name="矩形: 圆角 9">
            <a:extLst>
              <a:ext uri="{FF2B5EF4-FFF2-40B4-BE49-F238E27FC236}">
                <a16:creationId xmlns:a16="http://schemas.microsoft.com/office/drawing/2014/main" xmlns="" id="{F215126C-0A56-4BAC-8D17-8975DA2CAA03}"/>
              </a:ext>
            </a:extLst>
          </p:cNvPr>
          <p:cNvSpPr/>
          <p:nvPr userDrawn="1"/>
        </p:nvSpPr>
        <p:spPr>
          <a:xfrm>
            <a:off x="474663" y="266700"/>
            <a:ext cx="11242675" cy="6324600"/>
          </a:xfrm>
          <a:prstGeom prst="roundRect">
            <a:avLst>
              <a:gd name="adj" fmla="val 3157"/>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圆角 11">
            <a:extLst>
              <a:ext uri="{FF2B5EF4-FFF2-40B4-BE49-F238E27FC236}">
                <a16:creationId xmlns:a16="http://schemas.microsoft.com/office/drawing/2014/main" xmlns="" id="{47C95204-5497-4421-BE2C-5AA90F32870C}"/>
              </a:ext>
            </a:extLst>
          </p:cNvPr>
          <p:cNvSpPr/>
          <p:nvPr userDrawn="1"/>
        </p:nvSpPr>
        <p:spPr>
          <a:xfrm>
            <a:off x="644525" y="404813"/>
            <a:ext cx="10852150" cy="5999162"/>
          </a:xfrm>
          <a:prstGeom prst="roundRect">
            <a:avLst>
              <a:gd name="adj" fmla="val 30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矩形: 圆角 59">
            <a:extLst>
              <a:ext uri="{FF2B5EF4-FFF2-40B4-BE49-F238E27FC236}">
                <a16:creationId xmlns:a16="http://schemas.microsoft.com/office/drawing/2014/main" xmlns="" id="{7CFCAC5A-D348-4A1D-A2E5-5F9337C41A46}"/>
              </a:ext>
            </a:extLst>
          </p:cNvPr>
          <p:cNvSpPr/>
          <p:nvPr userDrawn="1"/>
        </p:nvSpPr>
        <p:spPr>
          <a:xfrm>
            <a:off x="706438" y="457200"/>
            <a:ext cx="10728325" cy="5903913"/>
          </a:xfrm>
          <a:prstGeom prst="roundRect">
            <a:avLst>
              <a:gd name="adj" fmla="val 307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grpSp>
        <p:nvGrpSpPr>
          <p:cNvPr id="5" name="组合 10">
            <a:extLst>
              <a:ext uri="{FF2B5EF4-FFF2-40B4-BE49-F238E27FC236}">
                <a16:creationId xmlns:a16="http://schemas.microsoft.com/office/drawing/2014/main" xmlns="" id="{543A3A08-29F8-4A48-9EF8-2C5F732B2790}"/>
              </a:ext>
            </a:extLst>
          </p:cNvPr>
          <p:cNvGrpSpPr>
            <a:grpSpLocks/>
          </p:cNvGrpSpPr>
          <p:nvPr userDrawn="1"/>
        </p:nvGrpSpPr>
        <p:grpSpPr bwMode="auto">
          <a:xfrm>
            <a:off x="958850" y="133350"/>
            <a:ext cx="10148888" cy="615950"/>
            <a:chOff x="1509" y="211"/>
            <a:chExt cx="15984" cy="968"/>
          </a:xfrm>
        </p:grpSpPr>
        <p:sp>
          <p:nvSpPr>
            <p:cNvPr id="6" name="流程图: 接点 41">
              <a:extLst>
                <a:ext uri="{FF2B5EF4-FFF2-40B4-BE49-F238E27FC236}">
                  <a16:creationId xmlns:a16="http://schemas.microsoft.com/office/drawing/2014/main" xmlns="" id="{374DF18D-0993-40A1-9197-48512B22A7B7}"/>
                </a:ext>
              </a:extLst>
            </p:cNvPr>
            <p:cNvSpPr/>
            <p:nvPr/>
          </p:nvSpPr>
          <p:spPr>
            <a:xfrm>
              <a:off x="1509" y="720"/>
              <a:ext cx="455"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tx1"/>
                </a:solidFill>
              </a:endParaRPr>
            </a:p>
          </p:txBody>
        </p:sp>
        <p:sp>
          <p:nvSpPr>
            <p:cNvPr id="7" name="空心弧 18">
              <a:extLst>
                <a:ext uri="{FF2B5EF4-FFF2-40B4-BE49-F238E27FC236}">
                  <a16:creationId xmlns:a16="http://schemas.microsoft.com/office/drawing/2014/main" xmlns="" id="{EECD425E-1045-4AC5-8165-D20998F8FB0C}"/>
                </a:ext>
              </a:extLst>
            </p:cNvPr>
            <p:cNvSpPr/>
            <p:nvPr/>
          </p:nvSpPr>
          <p:spPr>
            <a:xfrm rot="5400000">
              <a:off x="1470" y="295"/>
              <a:ext cx="704" cy="555"/>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tx1"/>
                </a:solidFill>
              </a:endParaRPr>
            </a:p>
          </p:txBody>
        </p:sp>
        <p:sp>
          <p:nvSpPr>
            <p:cNvPr id="8" name="流程图: 接点 43">
              <a:extLst>
                <a:ext uri="{FF2B5EF4-FFF2-40B4-BE49-F238E27FC236}">
                  <a16:creationId xmlns:a16="http://schemas.microsoft.com/office/drawing/2014/main" xmlns="" id="{6FD5B6AA-7DD1-4A44-97C0-60EBF8F1206C}"/>
                </a:ext>
              </a:extLst>
            </p:cNvPr>
            <p:cNvSpPr/>
            <p:nvPr/>
          </p:nvSpPr>
          <p:spPr>
            <a:xfrm>
              <a:off x="337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tx1"/>
                </a:solidFill>
              </a:endParaRPr>
            </a:p>
          </p:txBody>
        </p:sp>
        <p:sp>
          <p:nvSpPr>
            <p:cNvPr id="9" name="空心弧 18">
              <a:extLst>
                <a:ext uri="{FF2B5EF4-FFF2-40B4-BE49-F238E27FC236}">
                  <a16:creationId xmlns:a16="http://schemas.microsoft.com/office/drawing/2014/main" xmlns="" id="{5B6DD0BB-C762-4C4D-A722-D2627C83AF2C}"/>
                </a:ext>
              </a:extLst>
            </p:cNvPr>
            <p:cNvSpPr/>
            <p:nvPr/>
          </p:nvSpPr>
          <p:spPr>
            <a:xfrm rot="5400000">
              <a:off x="3339" y="294"/>
              <a:ext cx="704" cy="558"/>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tx1"/>
                </a:solidFill>
              </a:endParaRPr>
            </a:p>
          </p:txBody>
        </p:sp>
        <p:sp>
          <p:nvSpPr>
            <p:cNvPr id="10" name="流程图: 接点 45">
              <a:extLst>
                <a:ext uri="{FF2B5EF4-FFF2-40B4-BE49-F238E27FC236}">
                  <a16:creationId xmlns:a16="http://schemas.microsoft.com/office/drawing/2014/main" xmlns="" id="{E8530A32-9C8D-464A-88C9-429827733140}"/>
                </a:ext>
              </a:extLst>
            </p:cNvPr>
            <p:cNvSpPr/>
            <p:nvPr/>
          </p:nvSpPr>
          <p:spPr>
            <a:xfrm>
              <a:off x="5212" y="72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tx1"/>
                </a:solidFill>
              </a:endParaRPr>
            </a:p>
          </p:txBody>
        </p:sp>
        <p:sp>
          <p:nvSpPr>
            <p:cNvPr id="11" name="空心弧 18">
              <a:extLst>
                <a:ext uri="{FF2B5EF4-FFF2-40B4-BE49-F238E27FC236}">
                  <a16:creationId xmlns:a16="http://schemas.microsoft.com/office/drawing/2014/main" xmlns="" id="{68771DD6-85CC-4197-A5B8-1781CA636B0C}"/>
                </a:ext>
              </a:extLst>
            </p:cNvPr>
            <p:cNvSpPr/>
            <p:nvPr/>
          </p:nvSpPr>
          <p:spPr>
            <a:xfrm rot="5400000">
              <a:off x="5173" y="298"/>
              <a:ext cx="701" cy="558"/>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tx1"/>
                </a:solidFill>
              </a:endParaRPr>
            </a:p>
          </p:txBody>
        </p:sp>
        <p:sp>
          <p:nvSpPr>
            <p:cNvPr id="12" name="流程图: 接点 47">
              <a:extLst>
                <a:ext uri="{FF2B5EF4-FFF2-40B4-BE49-F238E27FC236}">
                  <a16:creationId xmlns:a16="http://schemas.microsoft.com/office/drawing/2014/main" xmlns="" id="{3AC3E89C-7D26-48FF-BC2A-007DCCCDB8D5}"/>
                </a:ext>
              </a:extLst>
            </p:cNvPr>
            <p:cNvSpPr/>
            <p:nvPr/>
          </p:nvSpPr>
          <p:spPr>
            <a:xfrm>
              <a:off x="7392"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tx1"/>
                </a:solidFill>
              </a:endParaRPr>
            </a:p>
          </p:txBody>
        </p:sp>
        <p:sp>
          <p:nvSpPr>
            <p:cNvPr id="13" name="空心弧 18">
              <a:extLst>
                <a:ext uri="{FF2B5EF4-FFF2-40B4-BE49-F238E27FC236}">
                  <a16:creationId xmlns:a16="http://schemas.microsoft.com/office/drawing/2014/main" xmlns="" id="{84B7DBC4-6FA2-4251-9ABB-72BCF986C1B2}"/>
                </a:ext>
              </a:extLst>
            </p:cNvPr>
            <p:cNvSpPr/>
            <p:nvPr/>
          </p:nvSpPr>
          <p:spPr>
            <a:xfrm rot="5400000">
              <a:off x="7352" y="291"/>
              <a:ext cx="704" cy="558"/>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tx1"/>
                </a:solidFill>
              </a:endParaRPr>
            </a:p>
          </p:txBody>
        </p:sp>
        <p:sp>
          <p:nvSpPr>
            <p:cNvPr id="14" name="流程图: 接点 49">
              <a:extLst>
                <a:ext uri="{FF2B5EF4-FFF2-40B4-BE49-F238E27FC236}">
                  <a16:creationId xmlns:a16="http://schemas.microsoft.com/office/drawing/2014/main" xmlns="" id="{33D48984-746B-4171-9A6A-DE3745FAE728}"/>
                </a:ext>
              </a:extLst>
            </p:cNvPr>
            <p:cNvSpPr/>
            <p:nvPr/>
          </p:nvSpPr>
          <p:spPr>
            <a:xfrm>
              <a:off x="9260" y="717"/>
              <a:ext cx="455"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tx1"/>
                </a:solidFill>
              </a:endParaRPr>
            </a:p>
          </p:txBody>
        </p:sp>
        <p:sp>
          <p:nvSpPr>
            <p:cNvPr id="15" name="空心弧 18">
              <a:extLst>
                <a:ext uri="{FF2B5EF4-FFF2-40B4-BE49-F238E27FC236}">
                  <a16:creationId xmlns:a16="http://schemas.microsoft.com/office/drawing/2014/main" xmlns="" id="{B4B3D1A4-722C-4DFF-B905-6BAB52EE7694}"/>
                </a:ext>
              </a:extLst>
            </p:cNvPr>
            <p:cNvSpPr/>
            <p:nvPr/>
          </p:nvSpPr>
          <p:spPr>
            <a:xfrm rot="5400000">
              <a:off x="9220" y="293"/>
              <a:ext cx="704" cy="555"/>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tx1"/>
                </a:solidFill>
              </a:endParaRPr>
            </a:p>
          </p:txBody>
        </p:sp>
        <p:sp>
          <p:nvSpPr>
            <p:cNvPr id="16" name="流程图: 接点 51">
              <a:extLst>
                <a:ext uri="{FF2B5EF4-FFF2-40B4-BE49-F238E27FC236}">
                  <a16:creationId xmlns:a16="http://schemas.microsoft.com/office/drawing/2014/main" xmlns="" id="{B13E1D61-EA88-46BD-B74B-7AAD9919CD44}"/>
                </a:ext>
              </a:extLst>
            </p:cNvPr>
            <p:cNvSpPr/>
            <p:nvPr/>
          </p:nvSpPr>
          <p:spPr>
            <a:xfrm>
              <a:off x="11092" y="722"/>
              <a:ext cx="455"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tx1"/>
                </a:solidFill>
              </a:endParaRPr>
            </a:p>
          </p:txBody>
        </p:sp>
        <p:sp>
          <p:nvSpPr>
            <p:cNvPr id="17" name="空心弧 18">
              <a:extLst>
                <a:ext uri="{FF2B5EF4-FFF2-40B4-BE49-F238E27FC236}">
                  <a16:creationId xmlns:a16="http://schemas.microsoft.com/office/drawing/2014/main" xmlns="" id="{176751A7-E5E0-48FB-A03C-C01035C31C57}"/>
                </a:ext>
              </a:extLst>
            </p:cNvPr>
            <p:cNvSpPr/>
            <p:nvPr/>
          </p:nvSpPr>
          <p:spPr>
            <a:xfrm rot="5400000">
              <a:off x="11053" y="298"/>
              <a:ext cx="704" cy="555"/>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tx1"/>
                </a:solidFill>
              </a:endParaRPr>
            </a:p>
          </p:txBody>
        </p:sp>
        <p:sp>
          <p:nvSpPr>
            <p:cNvPr id="18" name="流程图: 接点 53">
              <a:extLst>
                <a:ext uri="{FF2B5EF4-FFF2-40B4-BE49-F238E27FC236}">
                  <a16:creationId xmlns:a16="http://schemas.microsoft.com/office/drawing/2014/main" xmlns="" id="{E96FCD82-5A78-4B12-BF55-FC7813505DDF}"/>
                </a:ext>
              </a:extLst>
            </p:cNvPr>
            <p:cNvSpPr/>
            <p:nvPr/>
          </p:nvSpPr>
          <p:spPr>
            <a:xfrm>
              <a:off x="13203" y="710"/>
              <a:ext cx="455"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tx1"/>
                </a:solidFill>
              </a:endParaRPr>
            </a:p>
          </p:txBody>
        </p:sp>
        <p:sp>
          <p:nvSpPr>
            <p:cNvPr id="19" name="空心弧 18">
              <a:extLst>
                <a:ext uri="{FF2B5EF4-FFF2-40B4-BE49-F238E27FC236}">
                  <a16:creationId xmlns:a16="http://schemas.microsoft.com/office/drawing/2014/main" xmlns="" id="{D0A02618-B781-4BEF-BB3D-89BF16D2152B}"/>
                </a:ext>
              </a:extLst>
            </p:cNvPr>
            <p:cNvSpPr/>
            <p:nvPr/>
          </p:nvSpPr>
          <p:spPr>
            <a:xfrm rot="5400000">
              <a:off x="13163" y="283"/>
              <a:ext cx="701" cy="558"/>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tx1"/>
                </a:solidFill>
              </a:endParaRPr>
            </a:p>
          </p:txBody>
        </p:sp>
        <p:sp>
          <p:nvSpPr>
            <p:cNvPr id="20" name="流程图: 接点 55">
              <a:extLst>
                <a:ext uri="{FF2B5EF4-FFF2-40B4-BE49-F238E27FC236}">
                  <a16:creationId xmlns:a16="http://schemas.microsoft.com/office/drawing/2014/main" xmlns="" id="{1326BC6B-08B3-4A60-A857-63B27DD2A6E9}"/>
                </a:ext>
              </a:extLst>
            </p:cNvPr>
            <p:cNvSpPr/>
            <p:nvPr/>
          </p:nvSpPr>
          <p:spPr>
            <a:xfrm>
              <a:off x="15070" y="710"/>
              <a:ext cx="455"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tx1"/>
                </a:solidFill>
              </a:endParaRPr>
            </a:p>
          </p:txBody>
        </p:sp>
        <p:sp>
          <p:nvSpPr>
            <p:cNvPr id="21" name="空心弧 18">
              <a:extLst>
                <a:ext uri="{FF2B5EF4-FFF2-40B4-BE49-F238E27FC236}">
                  <a16:creationId xmlns:a16="http://schemas.microsoft.com/office/drawing/2014/main" xmlns="" id="{F10BCE2C-AD0C-471C-AD3A-FDD48A9A7BE9}"/>
                </a:ext>
              </a:extLst>
            </p:cNvPr>
            <p:cNvSpPr/>
            <p:nvPr/>
          </p:nvSpPr>
          <p:spPr>
            <a:xfrm rot="5400000">
              <a:off x="15032" y="284"/>
              <a:ext cx="701" cy="555"/>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tx1"/>
                </a:solidFill>
              </a:endParaRPr>
            </a:p>
          </p:txBody>
        </p:sp>
        <p:sp>
          <p:nvSpPr>
            <p:cNvPr id="22" name="流程图: 接点 57">
              <a:extLst>
                <a:ext uri="{FF2B5EF4-FFF2-40B4-BE49-F238E27FC236}">
                  <a16:creationId xmlns:a16="http://schemas.microsoft.com/office/drawing/2014/main" xmlns="" id="{6B8BAF89-C357-43AE-9B40-73F4EEEA846D}"/>
                </a:ext>
              </a:extLst>
            </p:cNvPr>
            <p:cNvSpPr/>
            <p:nvPr/>
          </p:nvSpPr>
          <p:spPr>
            <a:xfrm>
              <a:off x="16905" y="71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tx1"/>
                </a:solidFill>
              </a:endParaRPr>
            </a:p>
          </p:txBody>
        </p:sp>
        <p:sp>
          <p:nvSpPr>
            <p:cNvPr id="23" name="空心弧 18">
              <a:extLst>
                <a:ext uri="{FF2B5EF4-FFF2-40B4-BE49-F238E27FC236}">
                  <a16:creationId xmlns:a16="http://schemas.microsoft.com/office/drawing/2014/main" xmlns="" id="{A19BF5FC-2F2D-43ED-B1C7-022AD542D517}"/>
                </a:ext>
              </a:extLst>
            </p:cNvPr>
            <p:cNvSpPr/>
            <p:nvPr/>
          </p:nvSpPr>
          <p:spPr>
            <a:xfrm rot="5400000">
              <a:off x="16865" y="289"/>
              <a:ext cx="701" cy="555"/>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tx1"/>
                </a:solidFill>
              </a:endParaRPr>
            </a:p>
          </p:txBody>
        </p:sp>
      </p:grpSp>
      <p:sp>
        <p:nvSpPr>
          <p:cNvPr id="24" name="矩形: 一个圆顶角，剪去另一个顶角 64">
            <a:extLst>
              <a:ext uri="{FF2B5EF4-FFF2-40B4-BE49-F238E27FC236}">
                <a16:creationId xmlns:a16="http://schemas.microsoft.com/office/drawing/2014/main" xmlns="" id="{9BF93ED4-3563-4ADA-AAC8-DF7089371ED8}"/>
              </a:ext>
            </a:extLst>
          </p:cNvPr>
          <p:cNvSpPr/>
          <p:nvPr userDrawn="1"/>
        </p:nvSpPr>
        <p:spPr>
          <a:xfrm rot="16200000" flipV="1">
            <a:off x="11200607" y="1769269"/>
            <a:ext cx="900112" cy="431800"/>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000" b="1">
              <a:latin typeface="思源黑体 Heavy" panose="020B0A00000000000000" pitchFamily="34" charset="-122"/>
              <a:ea typeface="思源黑体 Heavy" panose="020B0A00000000000000" pitchFamily="34" charset="-122"/>
            </a:endParaRPr>
          </a:p>
        </p:txBody>
      </p:sp>
      <p:sp>
        <p:nvSpPr>
          <p:cNvPr id="25" name="矩形: 一个圆顶角，剪去另一个顶角 65">
            <a:extLst>
              <a:ext uri="{FF2B5EF4-FFF2-40B4-BE49-F238E27FC236}">
                <a16:creationId xmlns:a16="http://schemas.microsoft.com/office/drawing/2014/main" xmlns="" id="{FDE5D0A4-1BDB-4967-A22A-AAD3B0152176}"/>
              </a:ext>
            </a:extLst>
          </p:cNvPr>
          <p:cNvSpPr/>
          <p:nvPr userDrawn="1"/>
        </p:nvSpPr>
        <p:spPr>
          <a:xfrm rot="16200000" flipV="1">
            <a:off x="11164887" y="2755901"/>
            <a:ext cx="900113" cy="360362"/>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000" b="1">
              <a:latin typeface="思源黑体 Heavy" panose="020B0A00000000000000" pitchFamily="34" charset="-122"/>
              <a:ea typeface="思源黑体 Heavy" panose="020B0A00000000000000" pitchFamily="34" charset="-122"/>
            </a:endParaRPr>
          </a:p>
        </p:txBody>
      </p:sp>
      <p:sp>
        <p:nvSpPr>
          <p:cNvPr id="26" name="矩形: 一个圆顶角，剪去另一个顶角 66">
            <a:extLst>
              <a:ext uri="{FF2B5EF4-FFF2-40B4-BE49-F238E27FC236}">
                <a16:creationId xmlns:a16="http://schemas.microsoft.com/office/drawing/2014/main" xmlns="" id="{5A255739-ED11-4F68-8A07-5F81EFC3260F}"/>
              </a:ext>
            </a:extLst>
          </p:cNvPr>
          <p:cNvSpPr/>
          <p:nvPr userDrawn="1"/>
        </p:nvSpPr>
        <p:spPr>
          <a:xfrm rot="16200000" flipV="1">
            <a:off x="11164887" y="3708401"/>
            <a:ext cx="900113" cy="360362"/>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000">
              <a:latin typeface="思源黑体 Heavy" panose="020B0A00000000000000" pitchFamily="34" charset="-122"/>
              <a:ea typeface="思源黑体 Heavy" panose="020B0A00000000000000" pitchFamily="34" charset="-122"/>
            </a:endParaRPr>
          </a:p>
        </p:txBody>
      </p:sp>
      <p:sp>
        <p:nvSpPr>
          <p:cNvPr id="27" name="矩形: 一个圆顶角，剪去另一个顶角 67">
            <a:extLst>
              <a:ext uri="{FF2B5EF4-FFF2-40B4-BE49-F238E27FC236}">
                <a16:creationId xmlns:a16="http://schemas.microsoft.com/office/drawing/2014/main" xmlns="" id="{324D006D-ECCA-4578-9761-DC363B45EF26}"/>
              </a:ext>
            </a:extLst>
          </p:cNvPr>
          <p:cNvSpPr/>
          <p:nvPr userDrawn="1"/>
        </p:nvSpPr>
        <p:spPr>
          <a:xfrm rot="16200000" flipV="1">
            <a:off x="11164888" y="4659313"/>
            <a:ext cx="900112" cy="360362"/>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000">
              <a:latin typeface="思源黑体 Heavy" panose="020B0A00000000000000" pitchFamily="34" charset="-122"/>
              <a:ea typeface="思源黑体 Heavy" panose="020B0A00000000000000" pitchFamily="34" charset="-122"/>
            </a:endParaRPr>
          </a:p>
        </p:txBody>
      </p:sp>
      <p:sp>
        <p:nvSpPr>
          <p:cNvPr id="28" name="矩形: 一个圆顶角，剪去另一个顶角 68">
            <a:extLst>
              <a:ext uri="{FF2B5EF4-FFF2-40B4-BE49-F238E27FC236}">
                <a16:creationId xmlns:a16="http://schemas.microsoft.com/office/drawing/2014/main" xmlns="" id="{18A0894E-54AE-4624-943B-61BB7B07EF44}"/>
              </a:ext>
            </a:extLst>
          </p:cNvPr>
          <p:cNvSpPr/>
          <p:nvPr userDrawn="1"/>
        </p:nvSpPr>
        <p:spPr>
          <a:xfrm rot="16200000" flipV="1">
            <a:off x="11164888" y="5611813"/>
            <a:ext cx="900112" cy="360362"/>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000">
              <a:latin typeface="思源黑体 Heavy" panose="020B0A00000000000000" pitchFamily="34" charset="-122"/>
              <a:ea typeface="思源黑体 Heavy" panose="020B0A00000000000000" pitchFamily="34" charset="-122"/>
            </a:endParaRPr>
          </a:p>
        </p:txBody>
      </p:sp>
      <p:sp>
        <p:nvSpPr>
          <p:cNvPr id="29" name="矩形: 一个圆顶角，剪去另一个顶角 34">
            <a:extLst>
              <a:ext uri="{FF2B5EF4-FFF2-40B4-BE49-F238E27FC236}">
                <a16:creationId xmlns:a16="http://schemas.microsoft.com/office/drawing/2014/main" xmlns="" id="{CAC8F35D-134C-41E4-A39D-CF92CBBBC069}"/>
              </a:ext>
            </a:extLst>
          </p:cNvPr>
          <p:cNvSpPr/>
          <p:nvPr userDrawn="1"/>
        </p:nvSpPr>
        <p:spPr>
          <a:xfrm rot="5400000" flipV="1">
            <a:off x="73025" y="876300"/>
            <a:ext cx="898525" cy="358775"/>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000" b="1">
              <a:latin typeface="思源黑体 Heavy" panose="020B0A00000000000000" pitchFamily="34" charset="-122"/>
              <a:ea typeface="思源黑体 Heavy" panose="020B0A00000000000000" pitchFamily="34" charset="-122"/>
            </a:endParaRPr>
          </a:p>
        </p:txBody>
      </p:sp>
    </p:spTree>
    <p:extLst>
      <p:ext uri="{BB962C8B-B14F-4D97-AF65-F5344CB8AC3E}">
        <p14:creationId xmlns:p14="http://schemas.microsoft.com/office/powerpoint/2010/main" val="3618723792"/>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矩形: 圆角 9">
            <a:extLst>
              <a:ext uri="{FF2B5EF4-FFF2-40B4-BE49-F238E27FC236}">
                <a16:creationId xmlns:a16="http://schemas.microsoft.com/office/drawing/2014/main" xmlns="" id="{5997798E-46B7-4228-A447-CD5EFE4252CB}"/>
              </a:ext>
            </a:extLst>
          </p:cNvPr>
          <p:cNvSpPr/>
          <p:nvPr userDrawn="1"/>
        </p:nvSpPr>
        <p:spPr>
          <a:xfrm>
            <a:off x="474663" y="266700"/>
            <a:ext cx="11242675" cy="6324600"/>
          </a:xfrm>
          <a:prstGeom prst="roundRect">
            <a:avLst>
              <a:gd name="adj" fmla="val 3157"/>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圆角 11">
            <a:extLst>
              <a:ext uri="{FF2B5EF4-FFF2-40B4-BE49-F238E27FC236}">
                <a16:creationId xmlns:a16="http://schemas.microsoft.com/office/drawing/2014/main" xmlns="" id="{2594020D-653C-40E1-A48B-4850B50CDED6}"/>
              </a:ext>
            </a:extLst>
          </p:cNvPr>
          <p:cNvSpPr/>
          <p:nvPr userDrawn="1"/>
        </p:nvSpPr>
        <p:spPr>
          <a:xfrm>
            <a:off x="644525" y="404813"/>
            <a:ext cx="10852150" cy="5999162"/>
          </a:xfrm>
          <a:prstGeom prst="roundRect">
            <a:avLst>
              <a:gd name="adj" fmla="val 30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矩形: 圆角 59">
            <a:extLst>
              <a:ext uri="{FF2B5EF4-FFF2-40B4-BE49-F238E27FC236}">
                <a16:creationId xmlns:a16="http://schemas.microsoft.com/office/drawing/2014/main" xmlns="" id="{599B0AD1-82CB-454D-AABC-A30AFBF16CA9}"/>
              </a:ext>
            </a:extLst>
          </p:cNvPr>
          <p:cNvSpPr/>
          <p:nvPr userDrawn="1"/>
        </p:nvSpPr>
        <p:spPr>
          <a:xfrm>
            <a:off x="706438" y="457200"/>
            <a:ext cx="10728325" cy="5903913"/>
          </a:xfrm>
          <a:prstGeom prst="roundRect">
            <a:avLst>
              <a:gd name="adj" fmla="val 307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一个圆顶角，剪去另一个顶角 12">
            <a:extLst>
              <a:ext uri="{FF2B5EF4-FFF2-40B4-BE49-F238E27FC236}">
                <a16:creationId xmlns:a16="http://schemas.microsoft.com/office/drawing/2014/main" xmlns="" id="{2AC5C2DF-CF3A-4C8E-A771-C502DB2B407E}"/>
              </a:ext>
            </a:extLst>
          </p:cNvPr>
          <p:cNvSpPr/>
          <p:nvPr userDrawn="1"/>
        </p:nvSpPr>
        <p:spPr>
          <a:xfrm rot="16200000" flipV="1">
            <a:off x="11164888" y="852488"/>
            <a:ext cx="900112" cy="360362"/>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000" b="1">
              <a:latin typeface="思源黑体 Heavy" panose="020B0A00000000000000" pitchFamily="34" charset="-122"/>
              <a:ea typeface="思源黑体 Heavy" panose="020B0A00000000000000" pitchFamily="34" charset="-122"/>
            </a:endParaRPr>
          </a:p>
        </p:txBody>
      </p:sp>
      <p:grpSp>
        <p:nvGrpSpPr>
          <p:cNvPr id="6" name="组合 19">
            <a:extLst>
              <a:ext uri="{FF2B5EF4-FFF2-40B4-BE49-F238E27FC236}">
                <a16:creationId xmlns:a16="http://schemas.microsoft.com/office/drawing/2014/main" xmlns="" id="{1E0A9D14-81BD-4B1E-8BAE-4C949313D2B8}"/>
              </a:ext>
            </a:extLst>
          </p:cNvPr>
          <p:cNvGrpSpPr>
            <a:grpSpLocks/>
          </p:cNvGrpSpPr>
          <p:nvPr userDrawn="1"/>
        </p:nvGrpSpPr>
        <p:grpSpPr bwMode="auto">
          <a:xfrm>
            <a:off x="958850" y="133350"/>
            <a:ext cx="10148888" cy="615950"/>
            <a:chOff x="1509" y="211"/>
            <a:chExt cx="15984" cy="968"/>
          </a:xfrm>
        </p:grpSpPr>
        <p:sp>
          <p:nvSpPr>
            <p:cNvPr id="7" name="流程图: 接点 41">
              <a:extLst>
                <a:ext uri="{FF2B5EF4-FFF2-40B4-BE49-F238E27FC236}">
                  <a16:creationId xmlns:a16="http://schemas.microsoft.com/office/drawing/2014/main" xmlns="" id="{C592C6E8-E887-4FBF-B4BD-12C856537F3A}"/>
                </a:ext>
              </a:extLst>
            </p:cNvPr>
            <p:cNvSpPr/>
            <p:nvPr/>
          </p:nvSpPr>
          <p:spPr>
            <a:xfrm>
              <a:off x="1509" y="720"/>
              <a:ext cx="455"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tx1"/>
                </a:solidFill>
              </a:endParaRPr>
            </a:p>
          </p:txBody>
        </p:sp>
        <p:sp>
          <p:nvSpPr>
            <p:cNvPr id="8" name="空心弧 18">
              <a:extLst>
                <a:ext uri="{FF2B5EF4-FFF2-40B4-BE49-F238E27FC236}">
                  <a16:creationId xmlns:a16="http://schemas.microsoft.com/office/drawing/2014/main" xmlns="" id="{7FBD8BD6-036E-47FB-A3FD-8A8CBE6BBF76}"/>
                </a:ext>
              </a:extLst>
            </p:cNvPr>
            <p:cNvSpPr/>
            <p:nvPr/>
          </p:nvSpPr>
          <p:spPr>
            <a:xfrm rot="5400000">
              <a:off x="1470" y="295"/>
              <a:ext cx="704" cy="555"/>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tx1"/>
                </a:solidFill>
              </a:endParaRPr>
            </a:p>
          </p:txBody>
        </p:sp>
        <p:sp>
          <p:nvSpPr>
            <p:cNvPr id="9" name="流程图: 接点 43">
              <a:extLst>
                <a:ext uri="{FF2B5EF4-FFF2-40B4-BE49-F238E27FC236}">
                  <a16:creationId xmlns:a16="http://schemas.microsoft.com/office/drawing/2014/main" xmlns="" id="{AFF5723D-1762-4215-A2A8-E29543375B66}"/>
                </a:ext>
              </a:extLst>
            </p:cNvPr>
            <p:cNvSpPr/>
            <p:nvPr/>
          </p:nvSpPr>
          <p:spPr>
            <a:xfrm>
              <a:off x="337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tx1"/>
                </a:solidFill>
              </a:endParaRPr>
            </a:p>
          </p:txBody>
        </p:sp>
        <p:sp>
          <p:nvSpPr>
            <p:cNvPr id="10" name="空心弧 18">
              <a:extLst>
                <a:ext uri="{FF2B5EF4-FFF2-40B4-BE49-F238E27FC236}">
                  <a16:creationId xmlns:a16="http://schemas.microsoft.com/office/drawing/2014/main" xmlns="" id="{E05D1E81-CEBC-4334-83C6-3FD03CFD6871}"/>
                </a:ext>
              </a:extLst>
            </p:cNvPr>
            <p:cNvSpPr/>
            <p:nvPr/>
          </p:nvSpPr>
          <p:spPr>
            <a:xfrm rot="5400000">
              <a:off x="3339" y="294"/>
              <a:ext cx="704" cy="558"/>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tx1"/>
                </a:solidFill>
              </a:endParaRPr>
            </a:p>
          </p:txBody>
        </p:sp>
        <p:sp>
          <p:nvSpPr>
            <p:cNvPr id="11" name="流程图: 接点 45">
              <a:extLst>
                <a:ext uri="{FF2B5EF4-FFF2-40B4-BE49-F238E27FC236}">
                  <a16:creationId xmlns:a16="http://schemas.microsoft.com/office/drawing/2014/main" xmlns="" id="{6587B24F-F2FB-48A4-9DF4-967D4053396F}"/>
                </a:ext>
              </a:extLst>
            </p:cNvPr>
            <p:cNvSpPr/>
            <p:nvPr/>
          </p:nvSpPr>
          <p:spPr>
            <a:xfrm>
              <a:off x="5212" y="72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tx1"/>
                </a:solidFill>
              </a:endParaRPr>
            </a:p>
          </p:txBody>
        </p:sp>
        <p:sp>
          <p:nvSpPr>
            <p:cNvPr id="12" name="空心弧 18">
              <a:extLst>
                <a:ext uri="{FF2B5EF4-FFF2-40B4-BE49-F238E27FC236}">
                  <a16:creationId xmlns:a16="http://schemas.microsoft.com/office/drawing/2014/main" xmlns="" id="{3D6FEAAE-076E-43DA-87E8-85F7A8883DE8}"/>
                </a:ext>
              </a:extLst>
            </p:cNvPr>
            <p:cNvSpPr/>
            <p:nvPr/>
          </p:nvSpPr>
          <p:spPr>
            <a:xfrm rot="5400000">
              <a:off x="5173" y="298"/>
              <a:ext cx="701" cy="558"/>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tx1"/>
                </a:solidFill>
              </a:endParaRPr>
            </a:p>
          </p:txBody>
        </p:sp>
        <p:sp>
          <p:nvSpPr>
            <p:cNvPr id="13" name="流程图: 接点 47">
              <a:extLst>
                <a:ext uri="{FF2B5EF4-FFF2-40B4-BE49-F238E27FC236}">
                  <a16:creationId xmlns:a16="http://schemas.microsoft.com/office/drawing/2014/main" xmlns="" id="{7EDEA7B9-5046-4CF2-9C57-AB966309250E}"/>
                </a:ext>
              </a:extLst>
            </p:cNvPr>
            <p:cNvSpPr/>
            <p:nvPr/>
          </p:nvSpPr>
          <p:spPr>
            <a:xfrm>
              <a:off x="7392"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tx1"/>
                </a:solidFill>
              </a:endParaRPr>
            </a:p>
          </p:txBody>
        </p:sp>
        <p:sp>
          <p:nvSpPr>
            <p:cNvPr id="14" name="空心弧 18">
              <a:extLst>
                <a:ext uri="{FF2B5EF4-FFF2-40B4-BE49-F238E27FC236}">
                  <a16:creationId xmlns:a16="http://schemas.microsoft.com/office/drawing/2014/main" xmlns="" id="{AE689DBE-A415-430A-BE4C-D09CEE9CF1A7}"/>
                </a:ext>
              </a:extLst>
            </p:cNvPr>
            <p:cNvSpPr/>
            <p:nvPr/>
          </p:nvSpPr>
          <p:spPr>
            <a:xfrm rot="5400000">
              <a:off x="7352" y="291"/>
              <a:ext cx="704" cy="558"/>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tx1"/>
                </a:solidFill>
              </a:endParaRPr>
            </a:p>
          </p:txBody>
        </p:sp>
        <p:sp>
          <p:nvSpPr>
            <p:cNvPr id="15" name="流程图: 接点 49">
              <a:extLst>
                <a:ext uri="{FF2B5EF4-FFF2-40B4-BE49-F238E27FC236}">
                  <a16:creationId xmlns:a16="http://schemas.microsoft.com/office/drawing/2014/main" xmlns="" id="{7FC04439-6916-49A1-BACD-358C58E8B5EA}"/>
                </a:ext>
              </a:extLst>
            </p:cNvPr>
            <p:cNvSpPr/>
            <p:nvPr/>
          </p:nvSpPr>
          <p:spPr>
            <a:xfrm>
              <a:off x="9260" y="717"/>
              <a:ext cx="455"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tx1"/>
                </a:solidFill>
              </a:endParaRPr>
            </a:p>
          </p:txBody>
        </p:sp>
        <p:sp>
          <p:nvSpPr>
            <p:cNvPr id="16" name="空心弧 18">
              <a:extLst>
                <a:ext uri="{FF2B5EF4-FFF2-40B4-BE49-F238E27FC236}">
                  <a16:creationId xmlns:a16="http://schemas.microsoft.com/office/drawing/2014/main" xmlns="" id="{161790B4-7646-4F71-A0D7-362835B2E008}"/>
                </a:ext>
              </a:extLst>
            </p:cNvPr>
            <p:cNvSpPr/>
            <p:nvPr/>
          </p:nvSpPr>
          <p:spPr>
            <a:xfrm rot="5400000">
              <a:off x="9220" y="293"/>
              <a:ext cx="704" cy="555"/>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tx1"/>
                </a:solidFill>
              </a:endParaRPr>
            </a:p>
          </p:txBody>
        </p:sp>
        <p:sp>
          <p:nvSpPr>
            <p:cNvPr id="17" name="流程图: 接点 51">
              <a:extLst>
                <a:ext uri="{FF2B5EF4-FFF2-40B4-BE49-F238E27FC236}">
                  <a16:creationId xmlns:a16="http://schemas.microsoft.com/office/drawing/2014/main" xmlns="" id="{7574B5D6-9C52-4999-9C6E-2606EFE39A31}"/>
                </a:ext>
              </a:extLst>
            </p:cNvPr>
            <p:cNvSpPr/>
            <p:nvPr/>
          </p:nvSpPr>
          <p:spPr>
            <a:xfrm>
              <a:off x="11092" y="722"/>
              <a:ext cx="455"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tx1"/>
                </a:solidFill>
              </a:endParaRPr>
            </a:p>
          </p:txBody>
        </p:sp>
        <p:sp>
          <p:nvSpPr>
            <p:cNvPr id="18" name="空心弧 18">
              <a:extLst>
                <a:ext uri="{FF2B5EF4-FFF2-40B4-BE49-F238E27FC236}">
                  <a16:creationId xmlns:a16="http://schemas.microsoft.com/office/drawing/2014/main" xmlns="" id="{925CB1A1-8654-44EF-A5DB-BBF9CAA8B6EC}"/>
                </a:ext>
              </a:extLst>
            </p:cNvPr>
            <p:cNvSpPr/>
            <p:nvPr/>
          </p:nvSpPr>
          <p:spPr>
            <a:xfrm rot="5400000">
              <a:off x="11053" y="298"/>
              <a:ext cx="704" cy="555"/>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tx1"/>
                </a:solidFill>
              </a:endParaRPr>
            </a:p>
          </p:txBody>
        </p:sp>
        <p:sp>
          <p:nvSpPr>
            <p:cNvPr id="19" name="流程图: 接点 53">
              <a:extLst>
                <a:ext uri="{FF2B5EF4-FFF2-40B4-BE49-F238E27FC236}">
                  <a16:creationId xmlns:a16="http://schemas.microsoft.com/office/drawing/2014/main" xmlns="" id="{FB2AF742-E788-4801-A785-B439DC051E1E}"/>
                </a:ext>
              </a:extLst>
            </p:cNvPr>
            <p:cNvSpPr/>
            <p:nvPr/>
          </p:nvSpPr>
          <p:spPr>
            <a:xfrm>
              <a:off x="13203" y="710"/>
              <a:ext cx="455"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tx1"/>
                </a:solidFill>
              </a:endParaRPr>
            </a:p>
          </p:txBody>
        </p:sp>
        <p:sp>
          <p:nvSpPr>
            <p:cNvPr id="20" name="空心弧 18">
              <a:extLst>
                <a:ext uri="{FF2B5EF4-FFF2-40B4-BE49-F238E27FC236}">
                  <a16:creationId xmlns:a16="http://schemas.microsoft.com/office/drawing/2014/main" xmlns="" id="{48DA6A24-72F8-4A0F-901E-180478D3AEE0}"/>
                </a:ext>
              </a:extLst>
            </p:cNvPr>
            <p:cNvSpPr/>
            <p:nvPr/>
          </p:nvSpPr>
          <p:spPr>
            <a:xfrm rot="5400000">
              <a:off x="13163" y="283"/>
              <a:ext cx="701" cy="558"/>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tx1"/>
                </a:solidFill>
              </a:endParaRPr>
            </a:p>
          </p:txBody>
        </p:sp>
        <p:sp>
          <p:nvSpPr>
            <p:cNvPr id="21" name="流程图: 接点 55">
              <a:extLst>
                <a:ext uri="{FF2B5EF4-FFF2-40B4-BE49-F238E27FC236}">
                  <a16:creationId xmlns:a16="http://schemas.microsoft.com/office/drawing/2014/main" xmlns="" id="{7CEB2246-F827-433F-BAF4-3CEE554C4A6A}"/>
                </a:ext>
              </a:extLst>
            </p:cNvPr>
            <p:cNvSpPr/>
            <p:nvPr/>
          </p:nvSpPr>
          <p:spPr>
            <a:xfrm>
              <a:off x="15070" y="710"/>
              <a:ext cx="455"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tx1"/>
                </a:solidFill>
              </a:endParaRPr>
            </a:p>
          </p:txBody>
        </p:sp>
        <p:sp>
          <p:nvSpPr>
            <p:cNvPr id="22" name="空心弧 18">
              <a:extLst>
                <a:ext uri="{FF2B5EF4-FFF2-40B4-BE49-F238E27FC236}">
                  <a16:creationId xmlns:a16="http://schemas.microsoft.com/office/drawing/2014/main" xmlns="" id="{F7CFE5AD-34A7-4B0F-9F59-87977B882C9A}"/>
                </a:ext>
              </a:extLst>
            </p:cNvPr>
            <p:cNvSpPr/>
            <p:nvPr/>
          </p:nvSpPr>
          <p:spPr>
            <a:xfrm rot="5400000">
              <a:off x="15032" y="284"/>
              <a:ext cx="701" cy="555"/>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tx1"/>
                </a:solidFill>
              </a:endParaRPr>
            </a:p>
          </p:txBody>
        </p:sp>
        <p:sp>
          <p:nvSpPr>
            <p:cNvPr id="23" name="流程图: 接点 57">
              <a:extLst>
                <a:ext uri="{FF2B5EF4-FFF2-40B4-BE49-F238E27FC236}">
                  <a16:creationId xmlns:a16="http://schemas.microsoft.com/office/drawing/2014/main" xmlns="" id="{FC84F16E-E061-4070-8AB5-62BD8FE5D399}"/>
                </a:ext>
              </a:extLst>
            </p:cNvPr>
            <p:cNvSpPr/>
            <p:nvPr/>
          </p:nvSpPr>
          <p:spPr>
            <a:xfrm>
              <a:off x="16905" y="71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tx1"/>
                </a:solidFill>
              </a:endParaRPr>
            </a:p>
          </p:txBody>
        </p:sp>
        <p:sp>
          <p:nvSpPr>
            <p:cNvPr id="24" name="空心弧 18">
              <a:extLst>
                <a:ext uri="{FF2B5EF4-FFF2-40B4-BE49-F238E27FC236}">
                  <a16:creationId xmlns:a16="http://schemas.microsoft.com/office/drawing/2014/main" xmlns="" id="{6F2F87F7-B007-44EE-A020-959EF8B7D6C2}"/>
                </a:ext>
              </a:extLst>
            </p:cNvPr>
            <p:cNvSpPr/>
            <p:nvPr/>
          </p:nvSpPr>
          <p:spPr>
            <a:xfrm rot="5400000">
              <a:off x="16865" y="289"/>
              <a:ext cx="701" cy="555"/>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tx1"/>
                </a:solidFill>
              </a:endParaRPr>
            </a:p>
          </p:txBody>
        </p:sp>
      </p:grpSp>
      <p:sp>
        <p:nvSpPr>
          <p:cNvPr id="25" name="矩形: 一个圆顶角，剪去另一个顶角 64">
            <a:extLst>
              <a:ext uri="{FF2B5EF4-FFF2-40B4-BE49-F238E27FC236}">
                <a16:creationId xmlns:a16="http://schemas.microsoft.com/office/drawing/2014/main" xmlns="" id="{E8742CEB-A3FD-4582-B60F-F47E2F63C90A}"/>
              </a:ext>
            </a:extLst>
          </p:cNvPr>
          <p:cNvSpPr/>
          <p:nvPr userDrawn="1"/>
        </p:nvSpPr>
        <p:spPr>
          <a:xfrm rot="16200000" flipV="1">
            <a:off x="11164888" y="1804988"/>
            <a:ext cx="900112" cy="360362"/>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000" b="1">
              <a:latin typeface="思源黑体 Heavy" panose="020B0A00000000000000" pitchFamily="34" charset="-122"/>
              <a:ea typeface="思源黑体 Heavy" panose="020B0A00000000000000" pitchFamily="34" charset="-122"/>
            </a:endParaRPr>
          </a:p>
        </p:txBody>
      </p:sp>
      <p:sp>
        <p:nvSpPr>
          <p:cNvPr id="26" name="矩形: 一个圆顶角，剪去另一个顶角 65">
            <a:extLst>
              <a:ext uri="{FF2B5EF4-FFF2-40B4-BE49-F238E27FC236}">
                <a16:creationId xmlns:a16="http://schemas.microsoft.com/office/drawing/2014/main" xmlns="" id="{832C4766-4DFF-4D39-8605-62663C37859D}"/>
              </a:ext>
            </a:extLst>
          </p:cNvPr>
          <p:cNvSpPr/>
          <p:nvPr userDrawn="1"/>
        </p:nvSpPr>
        <p:spPr>
          <a:xfrm rot="16200000" flipV="1">
            <a:off x="11164887" y="2755901"/>
            <a:ext cx="900113" cy="360362"/>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000" b="1">
              <a:latin typeface="思源黑体 Heavy" panose="020B0A00000000000000" pitchFamily="34" charset="-122"/>
              <a:ea typeface="思源黑体 Heavy" panose="020B0A00000000000000" pitchFamily="34" charset="-122"/>
            </a:endParaRPr>
          </a:p>
        </p:txBody>
      </p:sp>
      <p:sp>
        <p:nvSpPr>
          <p:cNvPr id="27" name="矩形: 一个圆顶角，剪去另一个顶角 66">
            <a:extLst>
              <a:ext uri="{FF2B5EF4-FFF2-40B4-BE49-F238E27FC236}">
                <a16:creationId xmlns:a16="http://schemas.microsoft.com/office/drawing/2014/main" xmlns="" id="{26FB2313-960B-4632-A39B-C37B5A1EEF5D}"/>
              </a:ext>
            </a:extLst>
          </p:cNvPr>
          <p:cNvSpPr/>
          <p:nvPr userDrawn="1"/>
        </p:nvSpPr>
        <p:spPr>
          <a:xfrm rot="16200000" flipV="1">
            <a:off x="11164887" y="3708401"/>
            <a:ext cx="900113" cy="360362"/>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000">
              <a:latin typeface="思源黑体 Heavy" panose="020B0A00000000000000" pitchFamily="34" charset="-122"/>
              <a:ea typeface="思源黑体 Heavy" panose="020B0A00000000000000" pitchFamily="34" charset="-122"/>
            </a:endParaRPr>
          </a:p>
        </p:txBody>
      </p:sp>
      <p:sp>
        <p:nvSpPr>
          <p:cNvPr id="28" name="矩形: 一个圆顶角，剪去另一个顶角 67">
            <a:extLst>
              <a:ext uri="{FF2B5EF4-FFF2-40B4-BE49-F238E27FC236}">
                <a16:creationId xmlns:a16="http://schemas.microsoft.com/office/drawing/2014/main" xmlns="" id="{296251AF-8307-4D84-83F4-7DB87520AAE3}"/>
              </a:ext>
            </a:extLst>
          </p:cNvPr>
          <p:cNvSpPr/>
          <p:nvPr userDrawn="1"/>
        </p:nvSpPr>
        <p:spPr>
          <a:xfrm rot="16200000" flipV="1">
            <a:off x="11164888" y="4659313"/>
            <a:ext cx="900112" cy="360362"/>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000">
              <a:latin typeface="思源黑体 Heavy" panose="020B0A00000000000000" pitchFamily="34" charset="-122"/>
              <a:ea typeface="思源黑体 Heavy" panose="020B0A00000000000000" pitchFamily="34" charset="-122"/>
            </a:endParaRPr>
          </a:p>
        </p:txBody>
      </p:sp>
      <p:sp>
        <p:nvSpPr>
          <p:cNvPr id="29" name="矩形: 一个圆顶角，剪去另一个顶角 68">
            <a:extLst>
              <a:ext uri="{FF2B5EF4-FFF2-40B4-BE49-F238E27FC236}">
                <a16:creationId xmlns:a16="http://schemas.microsoft.com/office/drawing/2014/main" xmlns="" id="{5C6E95AD-A28E-448F-87FA-E65BF094D137}"/>
              </a:ext>
            </a:extLst>
          </p:cNvPr>
          <p:cNvSpPr/>
          <p:nvPr userDrawn="1"/>
        </p:nvSpPr>
        <p:spPr>
          <a:xfrm rot="16200000" flipV="1">
            <a:off x="11164888" y="5611813"/>
            <a:ext cx="900112" cy="360362"/>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000">
              <a:latin typeface="思源黑体 Heavy" panose="020B0A00000000000000" pitchFamily="34" charset="-122"/>
              <a:ea typeface="思源黑体 Heavy" panose="020B0A00000000000000" pitchFamily="34" charset="-122"/>
            </a:endParaRPr>
          </a:p>
        </p:txBody>
      </p:sp>
    </p:spTree>
    <p:extLst>
      <p:ext uri="{BB962C8B-B14F-4D97-AF65-F5344CB8AC3E}">
        <p14:creationId xmlns:p14="http://schemas.microsoft.com/office/powerpoint/2010/main" val="4234852012"/>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EE7A518B-4061-4B6B-9AB0-C1EE8562B43E}" type="datetimeFigureOut">
              <a:rPr lang="en-US" smtClean="0"/>
              <a:pPr>
                <a:defRPr/>
              </a:pPr>
              <a:t>4/8/2023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034E1AE-387E-4874-A675-511545296B1C}" type="slidenum">
              <a:rPr lang="en-US" altLang="en-US" smtClean="0"/>
              <a:pPr/>
              <a:t>‹#›</a:t>
            </a:fld>
            <a:endParaRPr lang="en-US" altLang="en-US"/>
          </a:p>
        </p:txBody>
      </p:sp>
    </p:spTree>
    <p:extLst>
      <p:ext uri="{BB962C8B-B14F-4D97-AF65-F5344CB8AC3E}">
        <p14:creationId xmlns:p14="http://schemas.microsoft.com/office/powerpoint/2010/main" val="2416187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760EF259-4073-40A5-A021-E64F5118DC94}" type="datetimeFigureOut">
              <a:rPr lang="en-US" smtClean="0"/>
              <a:pPr>
                <a:defRPr/>
              </a:pPr>
              <a:t>4/8/2023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24585AE-DC0D-4FE1-BE81-8B76373279B5}" type="slidenum">
              <a:rPr lang="en-US" altLang="en-US" smtClean="0"/>
              <a:pPr/>
              <a:t>‹#›</a:t>
            </a:fld>
            <a:endParaRPr lang="en-US" altLang="en-US"/>
          </a:p>
        </p:txBody>
      </p:sp>
    </p:spTree>
    <p:extLst>
      <p:ext uri="{BB962C8B-B14F-4D97-AF65-F5344CB8AC3E}">
        <p14:creationId xmlns:p14="http://schemas.microsoft.com/office/powerpoint/2010/main" val="1930151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48B8C587-F5B6-4AB7-B759-212F299E2D9D}" type="datetimeFigureOut">
              <a:rPr lang="en-US" smtClean="0"/>
              <a:pPr>
                <a:defRPr/>
              </a:pPr>
              <a:t>4/8/2023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341929CB-E5B2-4940-A70E-5D025418CDA8}" type="slidenum">
              <a:rPr lang="en-US" altLang="en-US" smtClean="0"/>
              <a:pPr/>
              <a:t>‹#›</a:t>
            </a:fld>
            <a:endParaRPr lang="en-US" altLang="en-US"/>
          </a:p>
        </p:txBody>
      </p:sp>
    </p:spTree>
    <p:extLst>
      <p:ext uri="{BB962C8B-B14F-4D97-AF65-F5344CB8AC3E}">
        <p14:creationId xmlns:p14="http://schemas.microsoft.com/office/powerpoint/2010/main" val="647762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3365C3BA-0127-4F46-8F9C-036AC7373821}" type="datetimeFigureOut">
              <a:rPr lang="en-US" smtClean="0"/>
              <a:pPr>
                <a:defRPr/>
              </a:pPr>
              <a:t>4/8/2023</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CAA5ADD9-9796-4145-A1C7-E3702F9D3D46}" type="slidenum">
              <a:rPr lang="en-US" altLang="en-US" smtClean="0"/>
              <a:pPr/>
              <a:t>‹#›</a:t>
            </a:fld>
            <a:endParaRPr lang="en-US" altLang="en-US"/>
          </a:p>
        </p:txBody>
      </p:sp>
    </p:spTree>
    <p:extLst>
      <p:ext uri="{BB962C8B-B14F-4D97-AF65-F5344CB8AC3E}">
        <p14:creationId xmlns:p14="http://schemas.microsoft.com/office/powerpoint/2010/main" val="2107775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4C2B87F2-29A8-45C2-A362-8117AB84675F}" type="datetimeFigureOut">
              <a:rPr lang="en-US" smtClean="0"/>
              <a:pPr>
                <a:defRPr/>
              </a:pPr>
              <a:t>4/8/2023</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D70420D-1045-41AF-BC6E-8C48496B36E7}" type="slidenum">
              <a:rPr lang="en-US" altLang="en-US" smtClean="0"/>
              <a:pPr/>
              <a:t>‹#›</a:t>
            </a:fld>
            <a:endParaRPr lang="en-US" altLang="en-US"/>
          </a:p>
        </p:txBody>
      </p:sp>
    </p:spTree>
    <p:extLst>
      <p:ext uri="{BB962C8B-B14F-4D97-AF65-F5344CB8AC3E}">
        <p14:creationId xmlns:p14="http://schemas.microsoft.com/office/powerpoint/2010/main" val="3062533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61ADDEE-BE02-4449-B311-68200AA5338A}" type="datetimeFigureOut">
              <a:rPr lang="en-US" smtClean="0"/>
              <a:pPr>
                <a:defRPr/>
              </a:pPr>
              <a:t>4/8/2023</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254D382-13D1-4612-B2FC-84C1CB64833F}" type="slidenum">
              <a:rPr lang="en-US" altLang="en-US" smtClean="0"/>
              <a:pPr/>
              <a:t>‹#›</a:t>
            </a:fld>
            <a:endParaRPr lang="en-US" altLang="en-US"/>
          </a:p>
        </p:txBody>
      </p:sp>
    </p:spTree>
    <p:extLst>
      <p:ext uri="{BB962C8B-B14F-4D97-AF65-F5344CB8AC3E}">
        <p14:creationId xmlns:p14="http://schemas.microsoft.com/office/powerpoint/2010/main" val="747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96F7360D-155F-4FD8-98EB-98E171B86A03}" type="datetimeFigureOut">
              <a:rPr lang="en-US" smtClean="0"/>
              <a:pPr>
                <a:defRPr/>
              </a:pPr>
              <a:t>4/8/2023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FFE83FB-BA84-4FE5-AE1E-0118C0341130}" type="slidenum">
              <a:rPr lang="en-US" altLang="en-US" smtClean="0"/>
              <a:pPr/>
              <a:t>‹#›</a:t>
            </a:fld>
            <a:endParaRPr lang="en-US" altLang="en-US"/>
          </a:p>
        </p:txBody>
      </p:sp>
    </p:spTree>
    <p:extLst>
      <p:ext uri="{BB962C8B-B14F-4D97-AF65-F5344CB8AC3E}">
        <p14:creationId xmlns:p14="http://schemas.microsoft.com/office/powerpoint/2010/main" val="1742157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143B5E45-0A11-41E0-80AA-201F5A3E6F2D}" type="datetimeFigureOut">
              <a:rPr lang="en-US" smtClean="0"/>
              <a:pPr>
                <a:defRPr/>
              </a:pPr>
              <a:t>4/8/2023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8B31B19-9126-4B71-9863-16ED6C1625FF}" type="slidenum">
              <a:rPr lang="en-US" altLang="en-US" smtClean="0"/>
              <a:pPr/>
              <a:t>‹#›</a:t>
            </a:fld>
            <a:endParaRPr lang="en-US" altLang="en-US"/>
          </a:p>
        </p:txBody>
      </p:sp>
    </p:spTree>
    <p:extLst>
      <p:ext uri="{BB962C8B-B14F-4D97-AF65-F5344CB8AC3E}">
        <p14:creationId xmlns:p14="http://schemas.microsoft.com/office/powerpoint/2010/main" val="2363243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7EE86A05-F38C-4312-B306-99324AFC85C8}" type="datetimeFigureOut">
              <a:rPr lang="en-US" smtClean="0"/>
              <a:pPr>
                <a:defRPr/>
              </a:pPr>
              <a:t>4/8/2023</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B9343D0-AD98-429D-B5DE-0379EEAFDB67}" type="slidenum">
              <a:rPr lang="en-US" altLang="en-US" smtClean="0"/>
              <a:pPr/>
              <a:t>‹#›</a:t>
            </a:fld>
            <a:endParaRPr lang="en-US" altLang="en-US"/>
          </a:p>
        </p:txBody>
      </p:sp>
    </p:spTree>
    <p:extLst>
      <p:ext uri="{BB962C8B-B14F-4D97-AF65-F5344CB8AC3E}">
        <p14:creationId xmlns:p14="http://schemas.microsoft.com/office/powerpoint/2010/main" val="2165411477"/>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 id="2147483899" r:id="rId12"/>
    <p:sldLayoutId id="2147483900" r:id="rId13"/>
    <p:sldLayoutId id="2147483901" r:id="rId14"/>
    <p:sldLayoutId id="2147483902" r:id="rId15"/>
    <p:sldLayoutId id="2147483903" r:id="rId16"/>
    <p:sldLayoutId id="2147483904" r:id="rId17"/>
    <p:sldLayoutId id="2147483905" r:id="rId18"/>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g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50.png"/><Relationship Id="rId5" Type="http://schemas.openxmlformats.org/officeDocument/2006/relationships/image" Target="../media/image49.jpeg"/><Relationship Id="rId4" Type="http://schemas.openxmlformats.org/officeDocument/2006/relationships/image" Target="../media/image48.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51.w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53.png"/><Relationship Id="rId4" Type="http://schemas.openxmlformats.org/officeDocument/2006/relationships/image" Target="../media/image46.gif"/></Relationships>
</file>

<file path=ppt/slides/_rels/slide15.x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image" Target="../media/image46.gif"/><Relationship Id="rId7"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48.wmf"/><Relationship Id="rId5" Type="http://schemas.openxmlformats.org/officeDocument/2006/relationships/oleObject" Target="../embeddings/oleObject3.bin"/><Relationship Id="rId10" Type="http://schemas.openxmlformats.org/officeDocument/2006/relationships/image" Target="../media/image56.png"/><Relationship Id="rId4" Type="http://schemas.openxmlformats.org/officeDocument/2006/relationships/image" Target="../media/image55.png"/><Relationship Id="rId9" Type="http://schemas.openxmlformats.org/officeDocument/2006/relationships/image" Target="../media/image52.jpeg"/></Relationships>
</file>

<file path=ppt/slides/_rels/slide16.xml.rels><?xml version="1.0" encoding="UTF-8" standalone="yes"?>
<Relationships xmlns="http://schemas.openxmlformats.org/package/2006/relationships"><Relationship Id="rId8" Type="http://schemas.openxmlformats.org/officeDocument/2006/relationships/image" Target="../media/image57.wmf"/><Relationship Id="rId3" Type="http://schemas.openxmlformats.org/officeDocument/2006/relationships/image" Target="../media/image58.png"/><Relationship Id="rId7"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48.wmf"/><Relationship Id="rId4" Type="http://schemas.openxmlformats.org/officeDocument/2006/relationships/oleObject" Target="../embeddings/oleObject5.bin"/><Relationship Id="rId9" Type="http://schemas.openxmlformats.org/officeDocument/2006/relationships/image" Target="../media/image52.jpeg"/></Relationships>
</file>

<file path=ppt/slides/_rels/slide17.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notesSlide" Target="../notesSlides/notesSlide4.xml"/><Relationship Id="rId7"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48.wmf"/><Relationship Id="rId5" Type="http://schemas.openxmlformats.org/officeDocument/2006/relationships/oleObject" Target="../embeddings/oleObject8.bin"/><Relationship Id="rId10" Type="http://schemas.openxmlformats.org/officeDocument/2006/relationships/image" Target="../media/image61.png"/><Relationship Id="rId4" Type="http://schemas.openxmlformats.org/officeDocument/2006/relationships/image" Target="../media/image59.png"/><Relationship Id="rId9" Type="http://schemas.openxmlformats.org/officeDocument/2006/relationships/image" Target="../media/image60.png"/></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65.wmf"/><Relationship Id="rId3" Type="http://schemas.openxmlformats.org/officeDocument/2006/relationships/image" Target="../media/image52.jpeg"/><Relationship Id="rId7" Type="http://schemas.openxmlformats.org/officeDocument/2006/relationships/image" Target="../media/image63.wmf"/><Relationship Id="rId12"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oleObject" Target="../embeddings/oleObject11.bin"/><Relationship Id="rId11" Type="http://schemas.openxmlformats.org/officeDocument/2006/relationships/image" Target="../media/image64.wmf"/><Relationship Id="rId5" Type="http://schemas.openxmlformats.org/officeDocument/2006/relationships/image" Target="../media/image62.wmf"/><Relationship Id="rId10" Type="http://schemas.openxmlformats.org/officeDocument/2006/relationships/oleObject" Target="../embeddings/oleObject13.bin"/><Relationship Id="rId4" Type="http://schemas.openxmlformats.org/officeDocument/2006/relationships/oleObject" Target="../embeddings/oleObject10.bin"/><Relationship Id="rId9" Type="http://schemas.openxmlformats.org/officeDocument/2006/relationships/image" Target="../media/image48.wmf"/></Relationships>
</file>

<file path=ppt/slides/_rels/slide1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xml"/><Relationship Id="rId4" Type="http://schemas.openxmlformats.org/officeDocument/2006/relationships/image" Target="../media/image52.jpe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68.png"/><Relationship Id="rId1" Type="http://schemas.openxmlformats.org/officeDocument/2006/relationships/slideLayout" Target="../slideLayouts/slideLayout1.xml"/><Relationship Id="rId4" Type="http://schemas.openxmlformats.org/officeDocument/2006/relationships/image" Target="../media/image69.png"/></Relationships>
</file>

<file path=ppt/slides/_rels/slide21.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image" Target="../media/image70.png"/><Relationship Id="rId1" Type="http://schemas.openxmlformats.org/officeDocument/2006/relationships/slideLayout" Target="../slideLayouts/slideLayout1.xml"/><Relationship Id="rId4" Type="http://schemas.openxmlformats.org/officeDocument/2006/relationships/image" Target="../media/image5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jpeg"/><Relationship Id="rId1" Type="http://schemas.openxmlformats.org/officeDocument/2006/relationships/slideLayout" Target="../slideLayouts/slideLayout2.xml"/><Relationship Id="rId5" Type="http://schemas.openxmlformats.org/officeDocument/2006/relationships/image" Target="../media/image76.png"/><Relationship Id="rId4" Type="http://schemas.openxmlformats.org/officeDocument/2006/relationships/slide" Target="slide25.xml"/></Relationships>
</file>

<file path=ppt/slides/_rels/slide25.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85.png"/><Relationship Id="rId3" Type="http://schemas.openxmlformats.org/officeDocument/2006/relationships/audio" Target="../media/audio4.wav"/><Relationship Id="rId7" Type="http://schemas.openxmlformats.org/officeDocument/2006/relationships/image" Target="../media/image79.png"/><Relationship Id="rId12" Type="http://schemas.openxmlformats.org/officeDocument/2006/relationships/image" Target="../media/image84.png"/><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78.jpeg"/><Relationship Id="rId11" Type="http://schemas.openxmlformats.org/officeDocument/2006/relationships/image" Target="../media/image83.png"/><Relationship Id="rId5" Type="http://schemas.openxmlformats.org/officeDocument/2006/relationships/audio" Target="../media/audio6.wav"/><Relationship Id="rId15" Type="http://schemas.openxmlformats.org/officeDocument/2006/relationships/image" Target="../media/image87.jpeg"/><Relationship Id="rId10" Type="http://schemas.openxmlformats.org/officeDocument/2006/relationships/image" Target="../media/image82.png"/><Relationship Id="rId4" Type="http://schemas.openxmlformats.org/officeDocument/2006/relationships/audio" Target="../media/audio5.wav"/><Relationship Id="rId9" Type="http://schemas.openxmlformats.org/officeDocument/2006/relationships/image" Target="../media/image81.png"/><Relationship Id="rId14" Type="http://schemas.openxmlformats.org/officeDocument/2006/relationships/image" Target="../media/image86.png"/></Relationships>
</file>

<file path=ppt/slides/_rels/slide27.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87.jpeg"/><Relationship Id="rId3" Type="http://schemas.openxmlformats.org/officeDocument/2006/relationships/audio" Target="../media/audio4.wav"/><Relationship Id="rId7" Type="http://schemas.openxmlformats.org/officeDocument/2006/relationships/image" Target="../media/image81.png"/><Relationship Id="rId12" Type="http://schemas.openxmlformats.org/officeDocument/2006/relationships/image" Target="../media/image89.png"/><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88.jpeg"/><Relationship Id="rId11" Type="http://schemas.openxmlformats.org/officeDocument/2006/relationships/image" Target="../media/image85.png"/><Relationship Id="rId5" Type="http://schemas.openxmlformats.org/officeDocument/2006/relationships/audio" Target="../media/audio6.wav"/><Relationship Id="rId10" Type="http://schemas.openxmlformats.org/officeDocument/2006/relationships/image" Target="../media/image83.png"/><Relationship Id="rId4" Type="http://schemas.openxmlformats.org/officeDocument/2006/relationships/audio" Target="../media/audio5.wav"/><Relationship Id="rId9" Type="http://schemas.openxmlformats.org/officeDocument/2006/relationships/image" Target="../media/image82.png"/></Relationships>
</file>

<file path=ppt/slides/_rels/slide28.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91.png"/><Relationship Id="rId3" Type="http://schemas.openxmlformats.org/officeDocument/2006/relationships/audio" Target="../media/audio4.wav"/><Relationship Id="rId7" Type="http://schemas.openxmlformats.org/officeDocument/2006/relationships/image" Target="../media/image81.png"/><Relationship Id="rId12" Type="http://schemas.openxmlformats.org/officeDocument/2006/relationships/image" Target="../media/image85.png"/><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90.jpeg"/><Relationship Id="rId11" Type="http://schemas.openxmlformats.org/officeDocument/2006/relationships/image" Target="../media/image83.png"/><Relationship Id="rId5" Type="http://schemas.openxmlformats.org/officeDocument/2006/relationships/audio" Target="../media/audio6.wav"/><Relationship Id="rId10" Type="http://schemas.openxmlformats.org/officeDocument/2006/relationships/image" Target="../media/image82.png"/><Relationship Id="rId4" Type="http://schemas.openxmlformats.org/officeDocument/2006/relationships/audio" Target="../media/audio5.wav"/><Relationship Id="rId9" Type="http://schemas.openxmlformats.org/officeDocument/2006/relationships/image" Target="../media/image79.png"/><Relationship Id="rId14" Type="http://schemas.openxmlformats.org/officeDocument/2006/relationships/image" Target="../media/image87.jpeg"/></Relationships>
</file>

<file path=ppt/slides/_rels/slide29.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87.jpeg"/><Relationship Id="rId3" Type="http://schemas.openxmlformats.org/officeDocument/2006/relationships/audio" Target="../media/audio4.wav"/><Relationship Id="rId7" Type="http://schemas.openxmlformats.org/officeDocument/2006/relationships/image" Target="../media/image81.png"/><Relationship Id="rId12" Type="http://schemas.openxmlformats.org/officeDocument/2006/relationships/image" Target="../media/image93.png"/><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92.jpeg"/><Relationship Id="rId11" Type="http://schemas.openxmlformats.org/officeDocument/2006/relationships/image" Target="../media/image85.png"/><Relationship Id="rId5" Type="http://schemas.openxmlformats.org/officeDocument/2006/relationships/audio" Target="../media/audio6.wav"/><Relationship Id="rId10" Type="http://schemas.openxmlformats.org/officeDocument/2006/relationships/image" Target="../media/image83.png"/><Relationship Id="rId4" Type="http://schemas.openxmlformats.org/officeDocument/2006/relationships/audio" Target="../media/audio5.wav"/><Relationship Id="rId9" Type="http://schemas.openxmlformats.org/officeDocument/2006/relationships/image" Target="../media/image82.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8" Type="http://schemas.openxmlformats.org/officeDocument/2006/relationships/image" Target="../media/image96.png"/><Relationship Id="rId13" Type="http://schemas.openxmlformats.org/officeDocument/2006/relationships/image" Target="../media/image87.jpeg"/><Relationship Id="rId3" Type="http://schemas.openxmlformats.org/officeDocument/2006/relationships/audio" Target="../media/audio4.wav"/><Relationship Id="rId7" Type="http://schemas.openxmlformats.org/officeDocument/2006/relationships/image" Target="../media/image95.png"/><Relationship Id="rId12" Type="http://schemas.openxmlformats.org/officeDocument/2006/relationships/image" Target="../media/image98.png"/><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94.jpeg"/><Relationship Id="rId11" Type="http://schemas.openxmlformats.org/officeDocument/2006/relationships/image" Target="../media/image85.png"/><Relationship Id="rId5" Type="http://schemas.openxmlformats.org/officeDocument/2006/relationships/audio" Target="../media/audio6.wav"/><Relationship Id="rId10" Type="http://schemas.openxmlformats.org/officeDocument/2006/relationships/image" Target="../media/image97.png"/><Relationship Id="rId4" Type="http://schemas.openxmlformats.org/officeDocument/2006/relationships/audio" Target="../media/audio5.wav"/><Relationship Id="rId9" Type="http://schemas.openxmlformats.org/officeDocument/2006/relationships/image" Target="../media/image82.png"/></Relationships>
</file>

<file path=ppt/slides/_rels/slide31.xml.rels><?xml version="1.0" encoding="UTF-8" standalone="yes"?>
<Relationships xmlns="http://schemas.openxmlformats.org/package/2006/relationships"><Relationship Id="rId8" Type="http://schemas.openxmlformats.org/officeDocument/2006/relationships/image" Target="../media/image99.jpeg"/><Relationship Id="rId13" Type="http://schemas.openxmlformats.org/officeDocument/2006/relationships/image" Target="../media/image83.png"/><Relationship Id="rId3" Type="http://schemas.openxmlformats.org/officeDocument/2006/relationships/audio" Target="../media/audio3.wav"/><Relationship Id="rId7" Type="http://schemas.openxmlformats.org/officeDocument/2006/relationships/audio" Target="../media/audio6.wav"/><Relationship Id="rId12" Type="http://schemas.openxmlformats.org/officeDocument/2006/relationships/image" Target="../media/image82.png"/><Relationship Id="rId17" Type="http://schemas.openxmlformats.org/officeDocument/2006/relationships/image" Target="../media/image87.jpeg"/><Relationship Id="rId2" Type="http://schemas.openxmlformats.org/officeDocument/2006/relationships/notesSlide" Target="../notesSlides/notesSlide5.xml"/><Relationship Id="rId16" Type="http://schemas.openxmlformats.org/officeDocument/2006/relationships/image" Target="../media/image101.png"/><Relationship Id="rId1" Type="http://schemas.openxmlformats.org/officeDocument/2006/relationships/slideLayout" Target="../slideLayouts/slideLayout2.xml"/><Relationship Id="rId6" Type="http://schemas.openxmlformats.org/officeDocument/2006/relationships/audio" Target="../media/audio7.wav"/><Relationship Id="rId11" Type="http://schemas.openxmlformats.org/officeDocument/2006/relationships/image" Target="../media/image100.png"/><Relationship Id="rId5" Type="http://schemas.openxmlformats.org/officeDocument/2006/relationships/audio" Target="../media/audio5.wav"/><Relationship Id="rId15" Type="http://schemas.openxmlformats.org/officeDocument/2006/relationships/image" Target="../media/image76.png"/><Relationship Id="rId10" Type="http://schemas.openxmlformats.org/officeDocument/2006/relationships/image" Target="../media/image80.png"/><Relationship Id="rId4" Type="http://schemas.openxmlformats.org/officeDocument/2006/relationships/audio" Target="../media/audio4.wav"/><Relationship Id="rId9" Type="http://schemas.openxmlformats.org/officeDocument/2006/relationships/image" Target="../media/image81.png"/><Relationship Id="rId14" Type="http://schemas.openxmlformats.org/officeDocument/2006/relationships/image" Target="../media/image85.png"/></Relationships>
</file>

<file path=ppt/slides/_rels/slide32.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3.gif"/></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openxmlformats.org/officeDocument/2006/relationships/image" Target="../media/image21.gif"/><Relationship Id="rId3" Type="http://schemas.openxmlformats.org/officeDocument/2006/relationships/image" Target="../media/image16.png"/><Relationship Id="rId7" Type="http://schemas.openxmlformats.org/officeDocument/2006/relationships/image" Target="../media/image20.gi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9.gif"/><Relationship Id="rId11" Type="http://schemas.openxmlformats.org/officeDocument/2006/relationships/image" Target="../media/image24.png"/><Relationship Id="rId5" Type="http://schemas.openxmlformats.org/officeDocument/2006/relationships/image" Target="../media/image18.gif"/><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21.gif"/><Relationship Id="rId13" Type="http://schemas.openxmlformats.org/officeDocument/2006/relationships/image" Target="../media/image28.png"/><Relationship Id="rId18" Type="http://schemas.openxmlformats.org/officeDocument/2006/relationships/image" Target="../media/image33.png"/><Relationship Id="rId3" Type="http://schemas.openxmlformats.org/officeDocument/2006/relationships/audio" Target="../media/audio2.wav"/><Relationship Id="rId7" Type="http://schemas.openxmlformats.org/officeDocument/2006/relationships/image" Target="../media/image20.gif"/><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audio" Target="../media/audio1.wav"/><Relationship Id="rId16"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19.gif"/><Relationship Id="rId11" Type="http://schemas.openxmlformats.org/officeDocument/2006/relationships/image" Target="../media/image26.png"/><Relationship Id="rId5" Type="http://schemas.openxmlformats.org/officeDocument/2006/relationships/image" Target="../media/image18.gif"/><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9.png"/></Relationships>
</file>

<file path=ppt/slides/_rels/slide7.xml.rels><?xml version="1.0" encoding="UTF-8" standalone="yes"?>
<Relationships xmlns="http://schemas.openxmlformats.org/package/2006/relationships"><Relationship Id="rId8" Type="http://schemas.openxmlformats.org/officeDocument/2006/relationships/image" Target="../media/image21.gif"/><Relationship Id="rId13" Type="http://schemas.openxmlformats.org/officeDocument/2006/relationships/image" Target="../media/image35.png"/><Relationship Id="rId18" Type="http://schemas.openxmlformats.org/officeDocument/2006/relationships/image" Target="../media/image39.png"/><Relationship Id="rId3" Type="http://schemas.openxmlformats.org/officeDocument/2006/relationships/audio" Target="../media/audio2.wav"/><Relationship Id="rId7" Type="http://schemas.openxmlformats.org/officeDocument/2006/relationships/image" Target="../media/image20.gif"/><Relationship Id="rId12" Type="http://schemas.openxmlformats.org/officeDocument/2006/relationships/image" Target="../media/image27.png"/><Relationship Id="rId17" Type="http://schemas.openxmlformats.org/officeDocument/2006/relationships/image" Target="../media/image38.png"/><Relationship Id="rId2" Type="http://schemas.openxmlformats.org/officeDocument/2006/relationships/audio" Target="../media/audio1.wav"/><Relationship Id="rId16"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19.gif"/><Relationship Id="rId11" Type="http://schemas.openxmlformats.org/officeDocument/2006/relationships/image" Target="../media/image26.png"/><Relationship Id="rId5" Type="http://schemas.openxmlformats.org/officeDocument/2006/relationships/image" Target="../media/image18.gif"/><Relationship Id="rId15" Type="http://schemas.openxmlformats.org/officeDocument/2006/relationships/image" Target="../media/image30.png"/><Relationship Id="rId10" Type="http://schemas.openxmlformats.org/officeDocument/2006/relationships/image" Target="../media/image34.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36.png"/></Relationships>
</file>

<file path=ppt/slides/_rels/slide8.xml.rels><?xml version="1.0" encoding="UTF-8" standalone="yes"?>
<Relationships xmlns="http://schemas.openxmlformats.org/package/2006/relationships"><Relationship Id="rId8" Type="http://schemas.openxmlformats.org/officeDocument/2006/relationships/image" Target="../media/image21.gif"/><Relationship Id="rId13" Type="http://schemas.openxmlformats.org/officeDocument/2006/relationships/image" Target="../media/image41.png"/><Relationship Id="rId18" Type="http://schemas.openxmlformats.org/officeDocument/2006/relationships/image" Target="../media/image45.png"/><Relationship Id="rId3" Type="http://schemas.openxmlformats.org/officeDocument/2006/relationships/audio" Target="../media/audio2.wav"/><Relationship Id="rId7" Type="http://schemas.openxmlformats.org/officeDocument/2006/relationships/image" Target="../media/image20.gif"/><Relationship Id="rId12" Type="http://schemas.openxmlformats.org/officeDocument/2006/relationships/image" Target="../media/image27.png"/><Relationship Id="rId17" Type="http://schemas.openxmlformats.org/officeDocument/2006/relationships/image" Target="../media/image44.png"/><Relationship Id="rId2" Type="http://schemas.openxmlformats.org/officeDocument/2006/relationships/audio" Target="../media/audio1.wav"/><Relationship Id="rId16" Type="http://schemas.openxmlformats.org/officeDocument/2006/relationships/image" Target="../media/image43.png"/><Relationship Id="rId1" Type="http://schemas.openxmlformats.org/officeDocument/2006/relationships/slideLayout" Target="../slideLayouts/slideLayout1.xml"/><Relationship Id="rId6" Type="http://schemas.openxmlformats.org/officeDocument/2006/relationships/image" Target="../media/image19.gif"/><Relationship Id="rId11" Type="http://schemas.openxmlformats.org/officeDocument/2006/relationships/image" Target="../media/image26.png"/><Relationship Id="rId5" Type="http://schemas.openxmlformats.org/officeDocument/2006/relationships/image" Target="../media/image18.gif"/><Relationship Id="rId15" Type="http://schemas.openxmlformats.org/officeDocument/2006/relationships/image" Target="../media/image30.png"/><Relationship Id="rId10" Type="http://schemas.openxmlformats.org/officeDocument/2006/relationships/image" Target="../media/image40.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42.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Google Shape;1017;p37">
            <a:extLst>
              <a:ext uri="{FF2B5EF4-FFF2-40B4-BE49-F238E27FC236}">
                <a16:creationId xmlns:a16="http://schemas.microsoft.com/office/drawing/2014/main" xmlns="" id="{49C07384-F501-47A0-8320-3E8CA589A8A3}"/>
              </a:ext>
            </a:extLst>
          </p:cNvPr>
          <p:cNvSpPr/>
          <p:nvPr/>
        </p:nvSpPr>
        <p:spPr>
          <a:xfrm rot="16200000">
            <a:off x="50800" y="922338"/>
            <a:ext cx="935038" cy="252412"/>
          </a:xfrm>
          <a:prstGeom prst="roundRect">
            <a:avLst>
              <a:gd name="adj" fmla="val 9649"/>
            </a:avLst>
          </a:prstGeom>
          <a:noFill/>
          <a:ln>
            <a:noFill/>
          </a:ln>
        </p:spPr>
        <p:txBody>
          <a:bodyPr spcFirstLastPara="1" lIns="91425" tIns="91425" rIns="91425" bIns="91425" anchor="ctr"/>
          <a:lstStyle/>
          <a:p>
            <a:pPr algn="ctr" eaLnBrk="1" fontAlgn="auto" hangingPunct="1">
              <a:spcBef>
                <a:spcPts val="0"/>
              </a:spcBef>
              <a:spcAft>
                <a:spcPts val="0"/>
              </a:spcAft>
              <a:defRPr/>
            </a:pPr>
            <a:r>
              <a:rPr lang="en-GB" sz="1050" b="1" dirty="0">
                <a:solidFill>
                  <a:schemeClr val="bg1"/>
                </a:solidFill>
                <a:latin typeface="思源黑体 Heavy" panose="020B0A00000000000000" pitchFamily="34" charset="-122"/>
                <a:ea typeface="思源黑体 Heavy" panose="020B0A00000000000000" pitchFamily="34" charset="-122"/>
                <a:cs typeface="Catamaran"/>
                <a:sym typeface="Catamaran"/>
              </a:rPr>
              <a:t>NOTES</a:t>
            </a:r>
            <a:endParaRPr sz="1050" b="1" dirty="0">
              <a:solidFill>
                <a:schemeClr val="bg1"/>
              </a:solidFill>
              <a:latin typeface="思源黑体 Heavy" panose="020B0A00000000000000" pitchFamily="34" charset="-122"/>
              <a:ea typeface="思源黑体 Heavy" panose="020B0A00000000000000" pitchFamily="34" charset="-122"/>
              <a:cs typeface="Catamaran"/>
              <a:sym typeface="Catamaran"/>
            </a:endParaRPr>
          </a:p>
        </p:txBody>
      </p:sp>
      <p:sp>
        <p:nvSpPr>
          <p:cNvPr id="14" name="Google Shape;1087;p40">
            <a:extLst>
              <a:ext uri="{FF2B5EF4-FFF2-40B4-BE49-F238E27FC236}">
                <a16:creationId xmlns:a16="http://schemas.microsoft.com/office/drawing/2014/main" xmlns="" id="{C2091B70-1736-43B7-B5E0-8BC6FFA30600}"/>
              </a:ext>
            </a:extLst>
          </p:cNvPr>
          <p:cNvSpPr txBox="1"/>
          <p:nvPr/>
        </p:nvSpPr>
        <p:spPr>
          <a:xfrm>
            <a:off x="1725930" y="1920240"/>
            <a:ext cx="2124000" cy="144145"/>
          </a:xfrm>
          <a:prstGeom prst="rect">
            <a:avLst/>
          </a:prstGeom>
          <a:solidFill>
            <a:srgbClr val="3B3838"/>
          </a:solidFill>
        </p:spPr>
        <p:txBody>
          <a:bodyPr spcFirstLastPara="1" lIns="91425" tIns="91425" rIns="91425" bIns="91425"/>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lnSpc>
                <a:spcPct val="0"/>
              </a:lnSpc>
              <a:spcBef>
                <a:spcPts val="0"/>
              </a:spcBef>
              <a:spcAft>
                <a:spcPts val="0"/>
              </a:spcAft>
              <a:defRPr/>
            </a:pPr>
            <a:r>
              <a:rPr lang="en-US" sz="4400" dirty="0">
                <a:ln>
                  <a:solidFill>
                    <a:schemeClr val="bg1"/>
                  </a:solidFill>
                </a:ln>
                <a:solidFill>
                  <a:srgbClr val="3B3838"/>
                </a:solidFill>
                <a:latin typeface="思源黑体 Heavy" panose="020B0A00000000000000" pitchFamily="34" charset="-122"/>
                <a:ea typeface="思源黑体 Heavy" panose="020B0A00000000000000" pitchFamily="34" charset="-122"/>
              </a:rPr>
              <a:t>MATH</a:t>
            </a:r>
          </a:p>
        </p:txBody>
      </p:sp>
      <p:sp>
        <p:nvSpPr>
          <p:cNvPr id="4" name="Rectangle 3">
            <a:extLst>
              <a:ext uri="{FF2B5EF4-FFF2-40B4-BE49-F238E27FC236}">
                <a16:creationId xmlns:a16="http://schemas.microsoft.com/office/drawing/2014/main" xmlns="" id="{140FADB3-9277-43EA-8ACF-2A399D383BA7}"/>
              </a:ext>
            </a:extLst>
          </p:cNvPr>
          <p:cNvSpPr/>
          <p:nvPr/>
        </p:nvSpPr>
        <p:spPr>
          <a:xfrm>
            <a:off x="1644650" y="1441450"/>
            <a:ext cx="2205038" cy="7842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149" name="Subtitle 2">
            <a:extLst>
              <a:ext uri="{FF2B5EF4-FFF2-40B4-BE49-F238E27FC236}">
                <a16:creationId xmlns:a16="http://schemas.microsoft.com/office/drawing/2014/main" xmlns="" id="{8CA54765-12A9-4EBF-9DCB-808488E4C69F}"/>
              </a:ext>
            </a:extLst>
          </p:cNvPr>
          <p:cNvSpPr txBox="1">
            <a:spLocks noChangeArrowheads="1"/>
          </p:cNvSpPr>
          <p:nvPr/>
        </p:nvSpPr>
        <p:spPr bwMode="auto">
          <a:xfrm>
            <a:off x="921012" y="1321798"/>
            <a:ext cx="10677525"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defRPr/>
            </a:pPr>
            <a:endParaRPr lang="vi-VN">
              <a:latin typeface="+mj-lt"/>
            </a:endParaRPr>
          </a:p>
        </p:txBody>
      </p:sp>
      <p:pic>
        <p:nvPicPr>
          <p:cNvPr id="5126" name="1" descr="Clipboard">
            <a:extLst>
              <a:ext uri="{FF2B5EF4-FFF2-40B4-BE49-F238E27FC236}">
                <a16:creationId xmlns:a16="http://schemas.microsoft.com/office/drawing/2014/main" xmlns="" id="{F66C0EC8-3FCE-4C46-A210-DCB8235B4DD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631394">
            <a:off x="582613" y="4306888"/>
            <a:ext cx="212407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Graphic 18" descr="Ruler">
            <a:extLst>
              <a:ext uri="{FF2B5EF4-FFF2-40B4-BE49-F238E27FC236}">
                <a16:creationId xmlns:a16="http://schemas.microsoft.com/office/drawing/2014/main" xmlns="" id="{96E38D18-C945-4A34-8596-2012C9214F7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800496">
            <a:off x="9521825" y="1908175"/>
            <a:ext cx="1109663"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Graphic 20" descr="Pencil">
            <a:extLst>
              <a:ext uri="{FF2B5EF4-FFF2-40B4-BE49-F238E27FC236}">
                <a16:creationId xmlns:a16="http://schemas.microsoft.com/office/drawing/2014/main" xmlns="" id="{F9916C48-374E-47F8-AC61-4EEF34EF078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624759">
            <a:off x="10118725" y="2052638"/>
            <a:ext cx="1020763"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6">
            <a:extLst>
              <a:ext uri="{FF2B5EF4-FFF2-40B4-BE49-F238E27FC236}">
                <a16:creationId xmlns:a16="http://schemas.microsoft.com/office/drawing/2014/main" xmlns="" id="{ACA529AC-3FF0-4C85-A223-0224B120C15E}"/>
              </a:ext>
            </a:extLst>
          </p:cNvPr>
          <p:cNvSpPr/>
          <p:nvPr/>
        </p:nvSpPr>
        <p:spPr>
          <a:xfrm>
            <a:off x="1064525" y="2221130"/>
            <a:ext cx="8779179" cy="584775"/>
          </a:xfrm>
          <a:prstGeom prst="rect">
            <a:avLst/>
          </a:prstGeom>
          <a:noFill/>
        </p:spPr>
        <p:txBody>
          <a:bodyPr wrap="square">
            <a:spAutoFit/>
          </a:bodyPr>
          <a:lstStyle/>
          <a:p>
            <a:pPr algn="ctr" eaLnBrk="1" fontAlgn="auto" hangingPunct="1">
              <a:spcBef>
                <a:spcPts val="0"/>
              </a:spcBef>
              <a:spcAft>
                <a:spcPts val="0"/>
              </a:spcAft>
              <a:defRPr/>
            </a:pPr>
            <a:r>
              <a:rPr lang="en-US" sz="32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BÀI 27: HAI BÀI TOÁN CƠ BẢN VỀ PHÂN SỐ</a:t>
            </a:r>
            <a:endParaRPr lang="vi-VN"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cxnSp>
        <p:nvCxnSpPr>
          <p:cNvPr id="3" name="Đường kết nối Thẳng 2">
            <a:extLst>
              <a:ext uri="{FF2B5EF4-FFF2-40B4-BE49-F238E27FC236}">
                <a16:creationId xmlns:a16="http://schemas.microsoft.com/office/drawing/2014/main" xmlns="" id="{33A5D30C-D983-4434-BC93-4A6E53EE15E7}"/>
              </a:ext>
            </a:extLst>
          </p:cNvPr>
          <p:cNvCxnSpPr/>
          <p:nvPr/>
        </p:nvCxnSpPr>
        <p:spPr>
          <a:xfrm>
            <a:off x="2600325" y="2074863"/>
            <a:ext cx="6923088"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3">
            <a:extLst>
              <a:ext uri="{FF2B5EF4-FFF2-40B4-BE49-F238E27FC236}">
                <a16:creationId xmlns:a16="http://schemas.microsoft.com/office/drawing/2014/main" xmlns="" id="{D275A906-5106-461D-B22A-084BA0939DEE}"/>
              </a:ext>
            </a:extLst>
          </p:cNvPr>
          <p:cNvSpPr txBox="1">
            <a:spLocks noChangeArrowheads="1"/>
          </p:cNvSpPr>
          <p:nvPr/>
        </p:nvSpPr>
        <p:spPr bwMode="auto">
          <a:xfrm>
            <a:off x="2524125" y="3122613"/>
            <a:ext cx="8382000" cy="2677656"/>
          </a:xfrm>
          <a:prstGeom prst="rect">
            <a:avLst/>
          </a:prstGeom>
          <a:noFill/>
          <a:ln w="57150">
            <a:solidFill>
              <a:srgbClr val="FF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Tx/>
              <a:buNone/>
            </a:pPr>
            <a:r>
              <a:rPr lang="en-US" altLang="en-US">
                <a:solidFill>
                  <a:srgbClr val="000000"/>
                </a:solidFill>
                <a:latin typeface="Times New Roman" panose="02020603050405020304" pitchFamily="18" charset="0"/>
                <a:cs typeface="Times New Roman" panose="02020603050405020304" pitchFamily="18" charset="0"/>
              </a:rPr>
              <a:t>	</a:t>
            </a:r>
          </a:p>
          <a:p>
            <a:pPr eaLnBrk="1" hangingPunct="1">
              <a:lnSpc>
                <a:spcPct val="150000"/>
              </a:lnSpc>
              <a:spcBef>
                <a:spcPct val="0"/>
              </a:spcBef>
              <a:buFontTx/>
              <a:buNone/>
            </a:pPr>
            <a:r>
              <a:rPr lang="en-US" altLang="en-US">
                <a:solidFill>
                  <a:srgbClr val="000000"/>
                </a:solidFill>
                <a:latin typeface="Times New Roman" panose="02020603050405020304" pitchFamily="18" charset="0"/>
                <a:cs typeface="Times New Roman" panose="02020603050405020304" pitchFamily="18" charset="0"/>
              </a:rPr>
              <a:t>  </a:t>
            </a:r>
            <a:r>
              <a:rPr lang="en-US" altLang="en-US" smtClean="0">
                <a:solidFill>
                  <a:srgbClr val="000000"/>
                </a:solidFill>
                <a:latin typeface="Times New Roman" panose="02020603050405020304" pitchFamily="18" charset="0"/>
                <a:cs typeface="Times New Roman" panose="02020603050405020304" pitchFamily="18" charset="0"/>
              </a:rPr>
              <a:t>   </a:t>
            </a:r>
            <a:r>
              <a:rPr lang="en-US" altLang="en-US">
                <a:solidFill>
                  <a:srgbClr val="000000"/>
                </a:solidFill>
                <a:latin typeface="Times New Roman" panose="02020603050405020304" pitchFamily="18" charset="0"/>
                <a:cs typeface="Times New Roman" panose="02020603050405020304" pitchFamily="18" charset="0"/>
              </a:rPr>
              <a:t>Tr</a:t>
            </a:r>
            <a:r>
              <a:rPr lang="vi-VN" altLang="en-US" smtClean="0">
                <a:solidFill>
                  <a:srgbClr val="000000"/>
                </a:solidFill>
                <a:latin typeface="Times New Roman" panose="02020603050405020304" pitchFamily="18" charset="0"/>
                <a:cs typeface="Times New Roman" panose="02020603050405020304" pitchFamily="18" charset="0"/>
              </a:rPr>
              <a:t>ường</a:t>
            </a:r>
            <a:r>
              <a:rPr lang="en-GB" altLang="en-US" smtClean="0">
                <a:solidFill>
                  <a:srgbClr val="000000"/>
                </a:solidFill>
                <a:latin typeface="Times New Roman" panose="02020603050405020304" pitchFamily="18" charset="0"/>
                <a:cs typeface="Times New Roman" panose="02020603050405020304" pitchFamily="18" charset="0"/>
              </a:rPr>
              <a:t>: THCS Tả Thanh Oai</a:t>
            </a:r>
            <a:endParaRPr lang="en-US" altLang="en-US">
              <a:solidFill>
                <a:srgbClr val="000000"/>
              </a:solidFill>
              <a:latin typeface="Times New Roman" panose="02020603050405020304" pitchFamily="18" charset="0"/>
              <a:cs typeface="Times New Roman" panose="02020603050405020304" pitchFamily="18" charset="0"/>
            </a:endParaRPr>
          </a:p>
          <a:p>
            <a:pPr eaLnBrk="1" hangingPunct="1">
              <a:lnSpc>
                <a:spcPct val="150000"/>
              </a:lnSpc>
              <a:spcBef>
                <a:spcPct val="0"/>
              </a:spcBef>
              <a:buFontTx/>
              <a:buNone/>
            </a:pPr>
            <a:r>
              <a:rPr lang="en-US" altLang="en-US">
                <a:solidFill>
                  <a:srgbClr val="000000"/>
                </a:solidFill>
                <a:latin typeface="Times New Roman" panose="02020603050405020304" pitchFamily="18" charset="0"/>
                <a:cs typeface="Times New Roman" panose="02020603050405020304" pitchFamily="18" charset="0"/>
              </a:rPr>
              <a:t>	</a:t>
            </a:r>
            <a:r>
              <a:rPr lang="en-US" altLang="en-US" smtClean="0">
                <a:solidFill>
                  <a:srgbClr val="000000"/>
                </a:solidFill>
                <a:latin typeface="Times New Roman" panose="02020603050405020304" pitchFamily="18" charset="0"/>
                <a:cs typeface="Times New Roman" panose="02020603050405020304" pitchFamily="18" charset="0"/>
              </a:rPr>
              <a:t>Giáo viên:</a:t>
            </a:r>
          </a:p>
          <a:p>
            <a:pPr eaLnBrk="1" hangingPunct="1">
              <a:lnSpc>
                <a:spcPct val="150000"/>
              </a:lnSpc>
              <a:spcBef>
                <a:spcPct val="0"/>
              </a:spcBef>
              <a:buFontTx/>
              <a:buNone/>
            </a:pPr>
            <a:r>
              <a:rPr lang="en-US" altLang="en-US">
                <a:solidFill>
                  <a:srgbClr val="000000"/>
                </a:solidFill>
                <a:latin typeface="Times New Roman" panose="02020603050405020304" pitchFamily="18" charset="0"/>
                <a:cs typeface="Times New Roman" panose="02020603050405020304" pitchFamily="18" charset="0"/>
              </a:rPr>
              <a:t> </a:t>
            </a:r>
            <a:r>
              <a:rPr lang="en-US" altLang="en-US" smtClean="0">
                <a:solidFill>
                  <a:srgbClr val="000000"/>
                </a:solidFill>
                <a:latin typeface="Times New Roman" panose="02020603050405020304" pitchFamily="18" charset="0"/>
                <a:cs typeface="Times New Roman" panose="02020603050405020304" pitchFamily="18" charset="0"/>
              </a:rPr>
              <a:t>    </a:t>
            </a:r>
            <a:r>
              <a:rPr lang="en-US" altLang="en-US" smtClean="0">
                <a:solidFill>
                  <a:srgbClr val="000000"/>
                </a:solidFill>
                <a:latin typeface="Times New Roman" panose="02020603050405020304" pitchFamily="18" charset="0"/>
                <a:cs typeface="Times New Roman" panose="02020603050405020304" pitchFamily="18" charset="0"/>
              </a:rPr>
              <a:t>Lớp</a:t>
            </a:r>
            <a:r>
              <a:rPr lang="en-US" altLang="en-US">
                <a:solidFill>
                  <a:srgbClr val="000000"/>
                </a:solidFill>
                <a:latin typeface="Times New Roman" panose="02020603050405020304" pitchFamily="18" charset="0"/>
                <a:cs typeface="Times New Roman" panose="02020603050405020304" pitchFamily="18" charset="0"/>
              </a:rPr>
              <a:t>: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3"/>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5">
            <a:extLst>
              <a:ext uri="{FF2B5EF4-FFF2-40B4-BE49-F238E27FC236}">
                <a16:creationId xmlns:a16="http://schemas.microsoft.com/office/drawing/2014/main" xmlns="" id="{0B5235F2-C2E3-41FE-9288-99AD3C497584}"/>
              </a:ext>
            </a:extLst>
          </p:cNvPr>
          <p:cNvSpPr txBox="1">
            <a:spLocks noChangeArrowheads="1"/>
          </p:cNvSpPr>
          <p:nvPr/>
        </p:nvSpPr>
        <p:spPr bwMode="auto">
          <a:xfrm>
            <a:off x="2388358" y="1888825"/>
            <a:ext cx="675393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50000"/>
              </a:spcBef>
              <a:buFontTx/>
              <a:buNone/>
            </a:pPr>
            <a:r>
              <a:rPr lang="en-US" altLang="en-US" sz="5400" b="1" spc="300">
                <a:solidFill>
                  <a:srgbClr val="FF0000"/>
                </a:solidFill>
                <a:latin typeface="Times New Roman" panose="02020603050405020304" pitchFamily="18" charset="0"/>
                <a:cs typeface="Times New Roman" panose="02020603050405020304" pitchFamily="18" charset="0"/>
              </a:rPr>
              <a:t>Tiết </a:t>
            </a:r>
            <a:r>
              <a:rPr lang="en-US" altLang="en-US" sz="5400" b="1" spc="300" smtClean="0">
                <a:solidFill>
                  <a:srgbClr val="FF0000"/>
                </a:solidFill>
                <a:latin typeface="Times New Roman" panose="02020603050405020304" pitchFamily="18" charset="0"/>
                <a:cs typeface="Times New Roman" panose="02020603050405020304" pitchFamily="18" charset="0"/>
              </a:rPr>
              <a:t>59</a:t>
            </a:r>
            <a:r>
              <a:rPr lang="en-US" altLang="en-US" sz="5400" b="1" spc="300" smtClean="0">
                <a:solidFill>
                  <a:srgbClr val="FF0000"/>
                </a:solidFill>
                <a:latin typeface="Times New Roman" panose="02020603050405020304" pitchFamily="18" charset="0"/>
                <a:cs typeface="Times New Roman" panose="02020603050405020304" pitchFamily="18" charset="0"/>
              </a:rPr>
              <a:t> </a:t>
            </a:r>
            <a:r>
              <a:rPr lang="en-US" altLang="en-US" sz="5400" b="1" spc="300">
                <a:solidFill>
                  <a:srgbClr val="FF0000"/>
                </a:solidFill>
                <a:latin typeface="Times New Roman" panose="02020603050405020304" pitchFamily="18" charset="0"/>
                <a:cs typeface="Times New Roman" panose="02020603050405020304" pitchFamily="18" charset="0"/>
              </a:rPr>
              <a:t>- </a:t>
            </a:r>
            <a:r>
              <a:rPr lang="en-US" altLang="en-US" sz="5400" b="1" spc="300" smtClean="0">
                <a:solidFill>
                  <a:srgbClr val="FF0000"/>
                </a:solidFill>
                <a:latin typeface="Times New Roman" panose="02020603050405020304" pitchFamily="18" charset="0"/>
                <a:cs typeface="Times New Roman" panose="02020603050405020304" pitchFamily="18" charset="0"/>
              </a:rPr>
              <a:t>Bài 27:</a:t>
            </a:r>
            <a:endParaRPr lang="en-US" altLang="en-US" sz="5400" b="1" spc="300">
              <a:solidFill>
                <a:srgbClr val="FF0000"/>
              </a:solidFill>
              <a:latin typeface="Times New Roman" panose="02020603050405020304" pitchFamily="18" charset="0"/>
              <a:cs typeface="Times New Roman" panose="02020603050405020304" pitchFamily="18" charset="0"/>
            </a:endParaRPr>
          </a:p>
        </p:txBody>
      </p:sp>
      <p:sp>
        <p:nvSpPr>
          <p:cNvPr id="16387" name="Text Box 26">
            <a:extLst>
              <a:ext uri="{FF2B5EF4-FFF2-40B4-BE49-F238E27FC236}">
                <a16:creationId xmlns:a16="http://schemas.microsoft.com/office/drawing/2014/main" xmlns="" id="{1A789AFF-FA20-40BB-8DCB-7BC31F6C98BF}"/>
              </a:ext>
            </a:extLst>
          </p:cNvPr>
          <p:cNvSpPr txBox="1">
            <a:spLocks noChangeArrowheads="1"/>
          </p:cNvSpPr>
          <p:nvPr/>
        </p:nvSpPr>
        <p:spPr bwMode="auto">
          <a:xfrm>
            <a:off x="0" y="2540759"/>
            <a:ext cx="12192000" cy="1754326"/>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50000"/>
              </a:lnSpc>
              <a:spcBef>
                <a:spcPct val="50000"/>
              </a:spcBef>
              <a:buFontTx/>
              <a:buNone/>
            </a:pPr>
            <a:r>
              <a:rPr lang="en-US" altLang="en-US" sz="720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HAI BÀI TOÁN VỀ PHÂN SỐ</a:t>
            </a:r>
          </a:p>
        </p:txBody>
      </p:sp>
    </p:spTree>
    <p:custDataLst>
      <p:tags r:id="rId1"/>
    </p:custDataLst>
  </p:cSld>
  <p:clrMapOvr>
    <a:masterClrMapping/>
  </p:clrMapOvr>
  <p:transition spd="slow" advTm="5532"/>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0B77C6ED-A80A-46A0-B26D-6B6629B60ED1}"/>
              </a:ext>
            </a:extLst>
          </p:cNvPr>
          <p:cNvSpPr/>
          <p:nvPr/>
        </p:nvSpPr>
        <p:spPr>
          <a:xfrm>
            <a:off x="2415296" y="641062"/>
            <a:ext cx="6700129" cy="584775"/>
          </a:xfrm>
          <a:prstGeom prst="rect">
            <a:avLst/>
          </a:prstGeom>
          <a:noFill/>
        </p:spPr>
        <p:txBody>
          <a:bodyPr>
            <a:spAutoFit/>
          </a:bodyPr>
          <a:lstStyle/>
          <a:p>
            <a:pPr algn="ctr">
              <a:defRPr/>
            </a:pPr>
            <a:r>
              <a:rPr lang="en-US" sz="3200" b="1" dirty="0">
                <a:ln w="12700">
                  <a:solidFill>
                    <a:schemeClr val="accent1"/>
                  </a:solidFill>
                  <a:prstDash val="solid"/>
                </a:ln>
                <a:solidFill>
                  <a:schemeClr val="accent1">
                    <a:lumMod val="60000"/>
                    <a:lumOff val="40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Clip </a:t>
            </a:r>
            <a:r>
              <a:rPr lang="en-US" sz="3200" b="1" dirty="0" err="1">
                <a:ln w="12700">
                  <a:solidFill>
                    <a:schemeClr val="accent1"/>
                  </a:solidFill>
                  <a:prstDash val="solid"/>
                </a:ln>
                <a:solidFill>
                  <a:schemeClr val="accent1">
                    <a:lumMod val="60000"/>
                    <a:lumOff val="40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giới</a:t>
            </a:r>
            <a:r>
              <a:rPr lang="en-US" sz="3200" b="1" dirty="0">
                <a:ln w="12700">
                  <a:solidFill>
                    <a:schemeClr val="accent1"/>
                  </a:solidFill>
                  <a:prstDash val="solid"/>
                </a:ln>
                <a:solidFill>
                  <a:schemeClr val="accent1">
                    <a:lumMod val="60000"/>
                    <a:lumOff val="40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3200" b="1" dirty="0" err="1">
                <a:ln w="12700">
                  <a:solidFill>
                    <a:schemeClr val="accent1"/>
                  </a:solidFill>
                  <a:prstDash val="solid"/>
                </a:ln>
                <a:solidFill>
                  <a:schemeClr val="accent1">
                    <a:lumMod val="60000"/>
                    <a:lumOff val="40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thiệu</a:t>
            </a:r>
            <a:r>
              <a:rPr lang="en-US" sz="3200" b="1" dirty="0">
                <a:ln w="12700">
                  <a:solidFill>
                    <a:schemeClr val="accent1"/>
                  </a:solidFill>
                  <a:prstDash val="solid"/>
                </a:ln>
                <a:solidFill>
                  <a:schemeClr val="accent1">
                    <a:lumMod val="60000"/>
                    <a:lumOff val="40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3200" b="1" dirty="0" err="1">
                <a:ln w="12700">
                  <a:solidFill>
                    <a:schemeClr val="accent1"/>
                  </a:solidFill>
                  <a:prstDash val="solid"/>
                </a:ln>
                <a:solidFill>
                  <a:schemeClr val="accent1">
                    <a:lumMod val="60000"/>
                    <a:lumOff val="40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loài</a:t>
            </a:r>
            <a:r>
              <a:rPr lang="en-US" sz="3200" b="1" dirty="0">
                <a:ln w="12700">
                  <a:solidFill>
                    <a:schemeClr val="accent1"/>
                  </a:solidFill>
                  <a:prstDash val="solid"/>
                </a:ln>
                <a:solidFill>
                  <a:schemeClr val="accent1">
                    <a:lumMod val="60000"/>
                    <a:lumOff val="40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3200" b="1" dirty="0" err="1">
                <a:ln w="12700">
                  <a:solidFill>
                    <a:schemeClr val="accent1"/>
                  </a:solidFill>
                  <a:prstDash val="solid"/>
                </a:ln>
                <a:solidFill>
                  <a:schemeClr val="accent1">
                    <a:lumMod val="60000"/>
                    <a:lumOff val="40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báo</a:t>
            </a:r>
            <a:r>
              <a:rPr lang="en-US" sz="3200" b="1" dirty="0">
                <a:ln w="12700">
                  <a:solidFill>
                    <a:schemeClr val="accent1"/>
                  </a:solidFill>
                  <a:prstDash val="solid"/>
                </a:ln>
                <a:solidFill>
                  <a:schemeClr val="accent1">
                    <a:lumMod val="60000"/>
                    <a:lumOff val="40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cheetah:</a:t>
            </a:r>
          </a:p>
        </p:txBody>
      </p:sp>
      <p:pic>
        <p:nvPicPr>
          <p:cNvPr id="18435" name="Picture 14" descr="Ảnh động trang trí (157)">
            <a:extLst>
              <a:ext uri="{FF2B5EF4-FFF2-40B4-BE49-F238E27FC236}">
                <a16:creationId xmlns:a16="http://schemas.microsoft.com/office/drawing/2014/main" xmlns="" id="{18B7A0F7-A42D-42C4-B518-75CFD06898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257925"/>
            <a:ext cx="121920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Báo Cheetah 2Vua tốc độ chạy 120km-h rượt đuổi Linh Dương 80km-h (online-video-cutter.com)">
            <a:hlinkClick r:id="" action="ppaction://media"/>
            <a:extLst>
              <a:ext uri="{FF2B5EF4-FFF2-40B4-BE49-F238E27FC236}">
                <a16:creationId xmlns:a16="http://schemas.microsoft.com/office/drawing/2014/main" xmlns="" id="{8AE07B2B-7DE2-4674-87BF-22A3B084D76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2000" y="1685925"/>
            <a:ext cx="8128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Đối tượng 6">
            <a:extLst>
              <a:ext uri="{FF2B5EF4-FFF2-40B4-BE49-F238E27FC236}">
                <a16:creationId xmlns:a16="http://schemas.microsoft.com/office/drawing/2014/main" xmlns="" id="{80DEA0F8-57CC-46BF-AA3B-DCCF87CE0B4D}"/>
              </a:ext>
            </a:extLst>
          </p:cNvPr>
          <p:cNvGraphicFramePr>
            <a:graphicFrameLocks noChangeAspect="1"/>
          </p:cNvGraphicFramePr>
          <p:nvPr/>
        </p:nvGraphicFramePr>
        <p:xfrm>
          <a:off x="4114800" y="2209800"/>
          <a:ext cx="914400" cy="198438"/>
        </p:xfrm>
        <a:graphic>
          <a:graphicData uri="http://schemas.openxmlformats.org/presentationml/2006/ole">
            <mc:AlternateContent xmlns:mc="http://schemas.openxmlformats.org/markup-compatibility/2006">
              <mc:Choice xmlns:v="urn:schemas-microsoft-com:vml" Requires="v">
                <p:oleObj spid="_x0000_s19467" name="Equation" r:id="rId3" imgW="435285" imgH="677109" progId="Equation.DSMT4">
                  <p:embed/>
                </p:oleObj>
              </mc:Choice>
              <mc:Fallback>
                <p:oleObj name="Equation" r:id="rId3" imgW="435285" imgH="677109" progId="Equation.DSMT4">
                  <p:embed/>
                  <p:pic>
                    <p:nvPicPr>
                      <p:cNvPr id="0" name="Đối tượng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2209800"/>
                        <a:ext cx="91440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2" name="Hình ảnh 11" descr="Ảnh có chứa mặt đất, ngoài trời, động vật có vú, bụi bẩn&#10;&#10;Mô tả được tạo tự động">
            <a:extLst>
              <a:ext uri="{FF2B5EF4-FFF2-40B4-BE49-F238E27FC236}">
                <a16:creationId xmlns:a16="http://schemas.microsoft.com/office/drawing/2014/main" xmlns="" id="{769EDD46-E623-4383-AC6E-7FF222DB7C8C}"/>
              </a:ext>
            </a:extLst>
          </p:cNvPr>
          <p:cNvPicPr>
            <a:picLocks noChangeAspect="1"/>
          </p:cNvPicPr>
          <p:nvPr/>
        </p:nvPicPr>
        <p:blipFill>
          <a:blip r:embed="rId5"/>
          <a:stretch>
            <a:fillRect/>
          </a:stretch>
        </p:blipFill>
        <p:spPr>
          <a:xfrm>
            <a:off x="7380791" y="748203"/>
            <a:ext cx="4267199" cy="3187502"/>
          </a:xfrm>
          <a:prstGeom prst="rect">
            <a:avLst/>
          </a:prstGeom>
          <a:solidFill>
            <a:srgbClr val="FFFFFF">
              <a:shade val="85000"/>
            </a:srgbClr>
          </a:solidFill>
          <a:ln w="88900" cap="sq">
            <a:solidFill>
              <a:srgbClr val="FFFFFF"/>
            </a:solidFill>
            <a:miter lim="800000"/>
          </a:ln>
          <a:effectLst>
            <a:outerShdw blurRad="50800" dist="38100" dir="2700000" algn="tl" rotWithShape="0">
              <a:prstClr val="black">
                <a:alpha val="40000"/>
              </a:prstClr>
            </a:outerShdw>
            <a:softEdge rad="63500"/>
          </a:effectLst>
          <a:scene3d>
            <a:camera prst="orthographicFront"/>
            <a:lightRig rig="twoPt" dir="t">
              <a:rot lat="0" lon="0" rev="7200000"/>
            </a:lightRig>
          </a:scene3d>
          <a:sp3d>
            <a:bevelT w="25400" h="19050"/>
            <a:contourClr>
              <a:srgbClr val="FFFFFF"/>
            </a:contourClr>
          </a:sp3d>
        </p:spPr>
      </p:pic>
      <p:sp>
        <p:nvSpPr>
          <p:cNvPr id="8" name="TextBox 7">
            <a:extLst>
              <a:ext uri="{FF2B5EF4-FFF2-40B4-BE49-F238E27FC236}">
                <a16:creationId xmlns:a16="http://schemas.microsoft.com/office/drawing/2014/main" xmlns="" id="{4F781D6C-B6D0-4940-A4E4-EBFFD03D829B}"/>
              </a:ext>
            </a:extLst>
          </p:cNvPr>
          <p:cNvSpPr txBox="1">
            <a:spLocks noChangeArrowheads="1"/>
          </p:cNvSpPr>
          <p:nvPr/>
        </p:nvSpPr>
        <p:spPr bwMode="auto">
          <a:xfrm>
            <a:off x="544513" y="681038"/>
            <a:ext cx="61579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200" b="1" spc="300">
                <a:solidFill>
                  <a:srgbClr val="FF0000"/>
                </a:solidFill>
                <a:latin typeface="Times New Roman" panose="02020603050405020304" pitchFamily="18" charset="0"/>
                <a:cs typeface="Times New Roman" panose="02020603050405020304" pitchFamily="18" charset="0"/>
              </a:rPr>
              <a:t>Bài toán 1</a:t>
            </a:r>
            <a:r>
              <a:rPr lang="en-US" altLang="en-US" sz="3200" spc="300">
                <a:solidFill>
                  <a:srgbClr val="FF0000"/>
                </a:solidFill>
                <a:latin typeface="Times New Roman" panose="02020603050405020304" pitchFamily="18" charset="0"/>
                <a:cs typeface="Times New Roman" panose="02020603050405020304" pitchFamily="18" charset="0"/>
              </a:rPr>
              <a:t>. </a:t>
            </a:r>
          </a:p>
        </p:txBody>
      </p:sp>
      <p:sp>
        <p:nvSpPr>
          <p:cNvPr id="9" name="TextBox 8">
            <a:extLst>
              <a:ext uri="{FF2B5EF4-FFF2-40B4-BE49-F238E27FC236}">
                <a16:creationId xmlns:a16="http://schemas.microsoft.com/office/drawing/2014/main" xmlns="" id="{DC8982C2-7B1D-42AF-9C36-DB57AB6DD9A7}"/>
              </a:ext>
            </a:extLst>
          </p:cNvPr>
          <p:cNvSpPr txBox="1">
            <a:spLocks noRot="1" noChangeAspect="1" noMove="1" noResize="1" noEditPoints="1" noAdjustHandles="1" noChangeArrowheads="1" noChangeShapeType="1" noTextEdit="1"/>
          </p:cNvSpPr>
          <p:nvPr/>
        </p:nvSpPr>
        <p:spPr>
          <a:xfrm>
            <a:off x="544010" y="4121127"/>
            <a:ext cx="11331615" cy="2233047"/>
          </a:xfrm>
          <a:prstGeom prst="rect">
            <a:avLst/>
          </a:prstGeom>
          <a:blipFill>
            <a:blip r:embed="rId6"/>
            <a:stretch>
              <a:fillRect l="-1076" r="-323" b="-6557"/>
            </a:stretch>
          </a:blipFill>
        </p:spPr>
        <p:txBody>
          <a:bodyPr/>
          <a:lstStyle/>
          <a:p>
            <a:pPr>
              <a:defRPr/>
            </a:pPr>
            <a:r>
              <a:rPr lang="en-US">
                <a:noFill/>
              </a:rPr>
              <a:t> </a:t>
            </a:r>
          </a:p>
        </p:txBody>
      </p:sp>
      <p:sp>
        <p:nvSpPr>
          <p:cNvPr id="11" name="TextBox 10">
            <a:extLst>
              <a:ext uri="{FF2B5EF4-FFF2-40B4-BE49-F238E27FC236}">
                <a16:creationId xmlns:a16="http://schemas.microsoft.com/office/drawing/2014/main" xmlns="" id="{B4890CD3-8FC5-45EF-BEA1-82AFAB7D8B0D}"/>
              </a:ext>
            </a:extLst>
          </p:cNvPr>
          <p:cNvSpPr txBox="1">
            <a:spLocks noChangeArrowheads="1"/>
          </p:cNvSpPr>
          <p:nvPr/>
        </p:nvSpPr>
        <p:spPr bwMode="auto">
          <a:xfrm>
            <a:off x="544513" y="1657350"/>
            <a:ext cx="6632575"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60000"/>
              </a:lnSpc>
              <a:spcBef>
                <a:spcPct val="0"/>
              </a:spcBef>
              <a:buFontTx/>
              <a:buNone/>
            </a:pPr>
            <a:r>
              <a:rPr lang="en-US" altLang="en-US">
                <a:solidFill>
                  <a:srgbClr val="0070C0"/>
                </a:solidFill>
                <a:latin typeface="Times New Roman" panose="02020603050405020304" pitchFamily="18" charset="0"/>
                <a:cs typeface="Times New Roman" panose="02020603050405020304" pitchFamily="18" charset="0"/>
              </a:rPr>
              <a:t>Báo cheetah (Tri-tơ, h.6.2) được coi là động vật chạy nhanh nhất Trái Đất, tốc độ chạy có thể lên tới 120 km/h (</a:t>
            </a:r>
            <a:r>
              <a:rPr lang="en-US" altLang="en-US" i="1">
                <a:solidFill>
                  <a:srgbClr val="0070C0"/>
                </a:solidFill>
                <a:latin typeface="Times New Roman" panose="02020603050405020304" pitchFamily="18" charset="0"/>
                <a:cs typeface="Times New Roman" panose="02020603050405020304" pitchFamily="18" charset="0"/>
              </a:rPr>
              <a:t>theo vast.gov.vn</a:t>
            </a:r>
            <a:r>
              <a:rPr lang="en-US" altLang="en-US">
                <a:solidFill>
                  <a:srgbClr val="0070C0"/>
                </a:solidFill>
                <a:latin typeface="Times New Roman" panose="02020603050405020304" pitchFamily="18" charset="0"/>
                <a:cs typeface="Times New Roman" panose="02020603050405020304" pitchFamily="18" charset="0"/>
              </a:rPr>
              <a:t>). </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par>
                          <p:cTn id="13" fill="hold" nodeType="afterGroup">
                            <p:stCondLst>
                              <p:cond delay="500"/>
                            </p:stCondLst>
                            <p:childTnLst>
                              <p:par>
                                <p:cTn id="14" presetID="22" presetClass="entr" presetSubtype="8"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par>
                                <p:cTn id="17" presetID="22" presetClass="entr" presetSubtype="8"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020;p37">
            <a:extLst>
              <a:ext uri="{FF2B5EF4-FFF2-40B4-BE49-F238E27FC236}">
                <a16:creationId xmlns:a16="http://schemas.microsoft.com/office/drawing/2014/main" xmlns="" id="{76209793-8BC0-42DE-AD4D-847A0AEA26C0}"/>
              </a:ext>
            </a:extLst>
          </p:cNvPr>
          <p:cNvSpPr/>
          <p:nvPr/>
        </p:nvSpPr>
        <p:spPr>
          <a:xfrm rot="5400000">
            <a:off x="11138694" y="3774281"/>
            <a:ext cx="936625" cy="252413"/>
          </a:xfrm>
          <a:prstGeom prst="roundRect">
            <a:avLst>
              <a:gd name="adj" fmla="val 9649"/>
            </a:avLst>
          </a:prstGeom>
          <a:noFill/>
          <a:ln>
            <a:noFill/>
          </a:ln>
        </p:spPr>
        <p:txBody>
          <a:bodyPr spcFirstLastPara="1" lIns="91425" tIns="91425" rIns="91425" bIns="91425" anchor="ctr"/>
          <a:lstStyle/>
          <a:p>
            <a:pPr algn="ctr" eaLnBrk="1" fontAlgn="auto" hangingPunct="1">
              <a:spcBef>
                <a:spcPts val="0"/>
              </a:spcBef>
              <a:spcAft>
                <a:spcPts val="0"/>
              </a:spcAft>
              <a:defRPr/>
            </a:pPr>
            <a:endParaRPr sz="1050" b="1" dirty="0">
              <a:solidFill>
                <a:prstClr val="white"/>
              </a:solidFill>
              <a:latin typeface="思源黑体 Heavy" panose="020B0A00000000000000" pitchFamily="34" charset="-122"/>
              <a:ea typeface="思源黑体 Heavy" panose="020B0A00000000000000" pitchFamily="34" charset="-122"/>
              <a:cs typeface="Catamaran"/>
              <a:sym typeface="Catamaran"/>
            </a:endParaRPr>
          </a:p>
        </p:txBody>
      </p:sp>
      <p:sp>
        <p:nvSpPr>
          <p:cNvPr id="4" name="Sun 3">
            <a:extLst>
              <a:ext uri="{FF2B5EF4-FFF2-40B4-BE49-F238E27FC236}">
                <a16:creationId xmlns:a16="http://schemas.microsoft.com/office/drawing/2014/main" xmlns="" id="{F578E6FE-D2FC-4F11-8CBD-0F4B75A2DB51}"/>
              </a:ext>
            </a:extLst>
          </p:cNvPr>
          <p:cNvSpPr/>
          <p:nvPr/>
        </p:nvSpPr>
        <p:spPr>
          <a:xfrm>
            <a:off x="968375" y="1328738"/>
            <a:ext cx="3997325" cy="41148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200" b="1" dirty="0">
                <a:solidFill>
                  <a:srgbClr val="FF0000"/>
                </a:solidFill>
                <a:latin typeface="Times New Roman" panose="02020603050405020304" pitchFamily="18" charset="0"/>
                <a:cs typeface="Times New Roman" panose="02020603050405020304" pitchFamily="18" charset="0"/>
              </a:rPr>
              <a:t>HOẠT ĐỘNG 2</a:t>
            </a:r>
          </a:p>
        </p:txBody>
      </p:sp>
      <p:sp>
        <p:nvSpPr>
          <p:cNvPr id="5" name="TextBox 4">
            <a:extLst>
              <a:ext uri="{FF2B5EF4-FFF2-40B4-BE49-F238E27FC236}">
                <a16:creationId xmlns:a16="http://schemas.microsoft.com/office/drawing/2014/main" xmlns="" id="{47CE1A06-D258-4A1B-AF5D-DE81D4F03750}"/>
              </a:ext>
            </a:extLst>
          </p:cNvPr>
          <p:cNvSpPr txBox="1">
            <a:spLocks noChangeArrowheads="1"/>
          </p:cNvSpPr>
          <p:nvPr/>
        </p:nvSpPr>
        <p:spPr bwMode="auto">
          <a:xfrm>
            <a:off x="5272088" y="1987550"/>
            <a:ext cx="5514975"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50000"/>
              </a:lnSpc>
              <a:spcBef>
                <a:spcPct val="0"/>
              </a:spcBef>
              <a:buFontTx/>
              <a:buNone/>
            </a:pPr>
            <a:r>
              <a:rPr lang="en-US" altLang="en-US" sz="5400" b="1">
                <a:solidFill>
                  <a:srgbClr val="FF0000"/>
                </a:solidFill>
                <a:latin typeface="Times New Roman" panose="02020603050405020304" pitchFamily="18" charset="0"/>
              </a:rPr>
              <a:t>HÌNH THÀNH KIẾN THỨC</a:t>
            </a:r>
            <a:endParaRPr lang="en-US" altLang="en-US" sz="5400">
              <a:solidFill>
                <a:srgbClr val="000000"/>
              </a:solidFill>
              <a:latin typeface="等线" panose="02010600030101010101" pitchFamily="2"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500" fill="hold"/>
                                        <p:tgtEl>
                                          <p:spTgt spid="4"/>
                                        </p:tgtEl>
                                        <p:attrNameLst>
                                          <p:attrName>ppt_w</p:attrName>
                                        </p:attrNameLst>
                                      </p:cBhvr>
                                      <p:tavLst>
                                        <p:tav tm="0">
                                          <p:val>
                                            <p:fltVal val="0"/>
                                          </p:val>
                                        </p:tav>
                                        <p:tav tm="100000">
                                          <p:val>
                                            <p:strVal val="#ppt_w"/>
                                          </p:val>
                                        </p:tav>
                                      </p:tavLst>
                                    </p:anim>
                                    <p:anim calcmode="lin" valueType="num">
                                      <p:cBhvr>
                                        <p:cTn id="8" dur="1500" fill="hold"/>
                                        <p:tgtEl>
                                          <p:spTgt spid="4"/>
                                        </p:tgtEl>
                                        <p:attrNameLst>
                                          <p:attrName>ppt_h</p:attrName>
                                        </p:attrNameLst>
                                      </p:cBhvr>
                                      <p:tavLst>
                                        <p:tav tm="0">
                                          <p:val>
                                            <p:fltVal val="0"/>
                                          </p:val>
                                        </p:tav>
                                        <p:tav tm="100000">
                                          <p:val>
                                            <p:strVal val="#ppt_h"/>
                                          </p:val>
                                        </p:tav>
                                      </p:tavLst>
                                    </p:anim>
                                    <p:anim calcmode="lin" valueType="num">
                                      <p:cBhvr>
                                        <p:cTn id="9" dur="1500" fill="hold"/>
                                        <p:tgtEl>
                                          <p:spTgt spid="4"/>
                                        </p:tgtEl>
                                        <p:attrNameLst>
                                          <p:attrName>style.rotation</p:attrName>
                                        </p:attrNameLst>
                                      </p:cBhvr>
                                      <p:tavLst>
                                        <p:tav tm="0">
                                          <p:val>
                                            <p:fltVal val="360"/>
                                          </p:val>
                                        </p:tav>
                                        <p:tav tm="100000">
                                          <p:val>
                                            <p:fltVal val="0"/>
                                          </p:val>
                                        </p:tav>
                                      </p:tavLst>
                                    </p:anim>
                                    <p:animEffect transition="in" filter="fade">
                                      <p:cBhvr>
                                        <p:cTn id="10" dur="1500"/>
                                        <p:tgtEl>
                                          <p:spTgt spid="4"/>
                                        </p:tgtEl>
                                      </p:cBhvr>
                                    </p:animEffect>
                                  </p:childTnLst>
                                </p:cTn>
                              </p:par>
                            </p:childTnLst>
                          </p:cTn>
                        </p:par>
                        <p:par>
                          <p:cTn id="11" fill="hold" nodeType="afterGroup">
                            <p:stCondLst>
                              <p:cond delay="1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by="(-#ppt_w*2)" calcmode="lin" valueType="num">
                                      <p:cBhvr rctx="PPT">
                                        <p:cTn id="14" dur="500" autoRev="1" fill="hold">
                                          <p:stCondLst>
                                            <p:cond delay="0"/>
                                          </p:stCondLst>
                                        </p:cTn>
                                        <p:tgtEl>
                                          <p:spTgt spid="5"/>
                                        </p:tgtEl>
                                        <p:attrNameLst>
                                          <p:attrName>ppt_w</p:attrName>
                                        </p:attrNameLst>
                                      </p:cBhvr>
                                    </p:anim>
                                    <p:anim by="(#ppt_w*0.50)" calcmode="lin" valueType="num">
                                      <p:cBhvr>
                                        <p:cTn id="15" dur="500" decel="50000" autoRev="1" fill="hold">
                                          <p:stCondLst>
                                            <p:cond delay="0"/>
                                          </p:stCondLst>
                                        </p:cTn>
                                        <p:tgtEl>
                                          <p:spTgt spid="5"/>
                                        </p:tgtEl>
                                        <p:attrNameLst>
                                          <p:attrName>ppt_x</p:attrName>
                                        </p:attrNameLst>
                                      </p:cBhvr>
                                    </p:anim>
                                    <p:anim from="(-#ppt_h/2)" to="(#ppt_y)" calcmode="lin" valueType="num">
                                      <p:cBhvr>
                                        <p:cTn id="16" dur="1000" fill="hold">
                                          <p:stCondLst>
                                            <p:cond delay="0"/>
                                          </p:stCondLst>
                                        </p:cTn>
                                        <p:tgtEl>
                                          <p:spTgt spid="5"/>
                                        </p:tgtEl>
                                        <p:attrNameLst>
                                          <p:attrName>ppt_y</p:attrName>
                                        </p:attrNameLst>
                                      </p:cBhvr>
                                    </p:anim>
                                    <p:animRot by="21600000">
                                      <p:cBhvr>
                                        <p:cTn id="17"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ưu Đồ: Thay đổi Tiến Trình 3">
            <a:extLst>
              <a:ext uri="{FF2B5EF4-FFF2-40B4-BE49-F238E27FC236}">
                <a16:creationId xmlns:a16="http://schemas.microsoft.com/office/drawing/2014/main" xmlns="" id="{B22B5B71-2F2C-4514-AF90-D9E3880508C8}"/>
              </a:ext>
            </a:extLst>
          </p:cNvPr>
          <p:cNvSpPr/>
          <p:nvPr/>
        </p:nvSpPr>
        <p:spPr>
          <a:xfrm>
            <a:off x="0" y="0"/>
            <a:ext cx="12192000" cy="925513"/>
          </a:xfrm>
          <a:prstGeom prst="flowChartAlternateProcess">
            <a:avLst/>
          </a:prstGeom>
          <a:blipFill>
            <a:blip r:embed="rId3" cstate="print"/>
            <a:tile tx="0" ty="0" sx="100000" sy="100000" flip="none" algn="tl"/>
          </a:bli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lnSpc>
                <a:spcPct val="115000"/>
              </a:lnSpc>
              <a:spcAft>
                <a:spcPts val="1000"/>
              </a:spcAft>
              <a:defRPr/>
            </a:pPr>
            <a:r>
              <a:rPr lang="en-US" sz="2800" b="1">
                <a:solidFill>
                  <a:srgbClr val="FF0000"/>
                </a:solidFill>
                <a:latin typeface="Times New Roman" pitchFamily="18" charset="0"/>
                <a:cs typeface="Times New Roman" pitchFamily="18" charset="0"/>
              </a:rPr>
              <a:t>	1. </a:t>
            </a:r>
            <a:r>
              <a:rPr lang="nl-NL" sz="2800" b="1">
                <a:solidFill>
                  <a:srgbClr val="FF0000"/>
                </a:solidFill>
                <a:latin typeface="Times New Roman" pitchFamily="18" charset="0"/>
                <a:cs typeface="Times New Roman" pitchFamily="18" charset="0"/>
              </a:rPr>
              <a:t>Tìm giá trị phân số của một số cho trước</a:t>
            </a:r>
            <a:endParaRPr lang="en-US" sz="2800">
              <a:solidFill>
                <a:srgbClr val="FF0000"/>
              </a:solidFill>
              <a:cs typeface="Times New Roman" pitchFamily="18" charset="0"/>
            </a:endParaRPr>
          </a:p>
        </p:txBody>
      </p:sp>
      <p:pic>
        <p:nvPicPr>
          <p:cNvPr id="21507" name="Picture 14" descr="Ảnh động trang trí (157)">
            <a:extLst>
              <a:ext uri="{FF2B5EF4-FFF2-40B4-BE49-F238E27FC236}">
                <a16:creationId xmlns:a16="http://schemas.microsoft.com/office/drawing/2014/main" xmlns="" id="{B6FD8A68-FF0B-44A2-B4FB-772208FC71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 y="6143625"/>
            <a:ext cx="121920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xmlns="" id="{997B281C-5E7E-431D-B26D-78CA934A5FC6}"/>
              </a:ext>
            </a:extLst>
          </p:cNvPr>
          <p:cNvSpPr>
            <a:spLocks noChangeArrowheads="1"/>
          </p:cNvSpPr>
          <p:nvPr/>
        </p:nvSpPr>
        <p:spPr bwMode="auto">
          <a:xfrm>
            <a:off x="461963" y="1014413"/>
            <a:ext cx="3081337"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15000"/>
              </a:lnSpc>
              <a:spcBef>
                <a:spcPct val="0"/>
              </a:spcBef>
              <a:spcAft>
                <a:spcPts val="1000"/>
              </a:spcAft>
              <a:buFontTx/>
              <a:buNone/>
            </a:pPr>
            <a:r>
              <a:rPr lang="en-US" altLang="en-US" sz="2400" b="1">
                <a:latin typeface="Times New Roman" panose="02020603050405020304" pitchFamily="18" charset="0"/>
                <a:cs typeface="Times New Roman" panose="02020603050405020304" pitchFamily="18" charset="0"/>
              </a:rPr>
              <a:t>a) Bài toán 1/SGK/22:</a:t>
            </a:r>
            <a:endParaRPr lang="en-US" altLang="en-US" sz="2400">
              <a:cs typeface="Times New Roman" panose="02020603050405020304" pitchFamily="18" charset="0"/>
            </a:endParaRPr>
          </a:p>
        </p:txBody>
      </p:sp>
      <p:sp>
        <p:nvSpPr>
          <p:cNvPr id="21509" name="Hộp Văn bản 48">
            <a:extLst>
              <a:ext uri="{FF2B5EF4-FFF2-40B4-BE49-F238E27FC236}">
                <a16:creationId xmlns:a16="http://schemas.microsoft.com/office/drawing/2014/main" xmlns="" id="{8C094A24-B0D6-4F07-B9CD-ED862C17B5AC}"/>
              </a:ext>
            </a:extLst>
          </p:cNvPr>
          <p:cNvSpPr txBox="1">
            <a:spLocks noChangeArrowheads="1"/>
          </p:cNvSpPr>
          <p:nvPr/>
        </p:nvSpPr>
        <p:spPr bwMode="auto">
          <a:xfrm>
            <a:off x="6153150" y="3844925"/>
            <a:ext cx="91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0"/>
              </a:spcBef>
              <a:buFontTx/>
              <a:buNone/>
            </a:pPr>
            <a:endParaRPr lang="vi-VN" altLang="en-US" sz="2400"/>
          </a:p>
        </p:txBody>
      </p:sp>
      <p:sp>
        <p:nvSpPr>
          <p:cNvPr id="50" name="Hộp Văn bản 49">
            <a:extLst>
              <a:ext uri="{FF2B5EF4-FFF2-40B4-BE49-F238E27FC236}">
                <a16:creationId xmlns:a16="http://schemas.microsoft.com/office/drawing/2014/main" xmlns="" id="{14075A24-F5C8-4F9E-8446-1AA4BE51FA19}"/>
              </a:ext>
            </a:extLst>
          </p:cNvPr>
          <p:cNvSpPr txBox="1">
            <a:spLocks noRot="1" noChangeAspect="1" noMove="1" noResize="1" noEditPoints="1" noAdjustHandles="1" noChangeArrowheads="1" noChangeShapeType="1" noTextEdit="1"/>
          </p:cNvSpPr>
          <p:nvPr/>
        </p:nvSpPr>
        <p:spPr>
          <a:xfrm>
            <a:off x="462693" y="1738999"/>
            <a:ext cx="9525000" cy="616515"/>
          </a:xfrm>
          <a:prstGeom prst="rect">
            <a:avLst/>
          </a:prstGeom>
          <a:blipFill>
            <a:blip r:embed="rId5"/>
            <a:stretch>
              <a:fillRect l="-1024" b="-8911"/>
            </a:stretch>
          </a:blipFill>
        </p:spPr>
        <p:txBody>
          <a:bodyPr/>
          <a:lstStyle/>
          <a:p>
            <a:pPr>
              <a:defRPr/>
            </a:pPr>
            <a:r>
              <a:rPr lang="en-US">
                <a:noFill/>
              </a:rPr>
              <a:t> </a:t>
            </a:r>
          </a:p>
        </p:txBody>
      </p:sp>
      <p:sp>
        <p:nvSpPr>
          <p:cNvPr id="7" name="Hộp Văn bản 6">
            <a:extLst>
              <a:ext uri="{FF2B5EF4-FFF2-40B4-BE49-F238E27FC236}">
                <a16:creationId xmlns:a16="http://schemas.microsoft.com/office/drawing/2014/main" xmlns="" id="{F79F82C7-E7A6-4E87-B135-A7906B9EE471}"/>
              </a:ext>
            </a:extLst>
          </p:cNvPr>
          <p:cNvSpPr txBox="1">
            <a:spLocks noChangeArrowheads="1"/>
          </p:cNvSpPr>
          <p:nvPr/>
        </p:nvSpPr>
        <p:spPr bwMode="auto">
          <a:xfrm>
            <a:off x="461963" y="2568575"/>
            <a:ext cx="9525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a:latin typeface="Times New Roman" panose="02020603050405020304" pitchFamily="18" charset="0"/>
                <a:cs typeface="Times New Roman" panose="02020603050405020304" pitchFamily="18" charset="0"/>
              </a:rPr>
              <a:t>Ta chia 120 thành 3 phần bằng nhau rồi lấy 2 phần trong 3 phần ấy.</a:t>
            </a:r>
          </a:p>
        </p:txBody>
      </p:sp>
      <p:cxnSp>
        <p:nvCxnSpPr>
          <p:cNvPr id="5" name="AutoShape 4">
            <a:extLst>
              <a:ext uri="{FF2B5EF4-FFF2-40B4-BE49-F238E27FC236}">
                <a16:creationId xmlns:a16="http://schemas.microsoft.com/office/drawing/2014/main" xmlns="" id="{6610C5E6-58C1-42AF-A4D7-CECF636E334E}"/>
              </a:ext>
            </a:extLst>
          </p:cNvPr>
          <p:cNvCxnSpPr>
            <a:cxnSpLocks noChangeShapeType="1"/>
          </p:cNvCxnSpPr>
          <p:nvPr/>
        </p:nvCxnSpPr>
        <p:spPr bwMode="auto">
          <a:xfrm flipV="1">
            <a:off x="1979613" y="3598863"/>
            <a:ext cx="4106862" cy="46037"/>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6" name="AutoShape 3">
            <a:extLst>
              <a:ext uri="{FF2B5EF4-FFF2-40B4-BE49-F238E27FC236}">
                <a16:creationId xmlns:a16="http://schemas.microsoft.com/office/drawing/2014/main" xmlns="" id="{651F86CD-6B9F-44E1-AF30-E8EC2A3EF925}"/>
              </a:ext>
            </a:extLst>
          </p:cNvPr>
          <p:cNvCxnSpPr>
            <a:cxnSpLocks noChangeShapeType="1"/>
          </p:cNvCxnSpPr>
          <p:nvPr/>
        </p:nvCxnSpPr>
        <p:spPr bwMode="auto">
          <a:xfrm>
            <a:off x="3389313" y="3589338"/>
            <a:ext cx="0" cy="100012"/>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 name="AutoShape 2">
            <a:extLst>
              <a:ext uri="{FF2B5EF4-FFF2-40B4-BE49-F238E27FC236}">
                <a16:creationId xmlns:a16="http://schemas.microsoft.com/office/drawing/2014/main" xmlns="" id="{ED284753-16FB-4544-BFB8-A5F124894179}"/>
              </a:ext>
            </a:extLst>
          </p:cNvPr>
          <p:cNvCxnSpPr>
            <a:cxnSpLocks noChangeShapeType="1"/>
          </p:cNvCxnSpPr>
          <p:nvPr/>
        </p:nvCxnSpPr>
        <p:spPr bwMode="auto">
          <a:xfrm>
            <a:off x="4808538" y="3544888"/>
            <a:ext cx="0" cy="131762"/>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9" name="Freeform 6">
            <a:extLst>
              <a:ext uri="{FF2B5EF4-FFF2-40B4-BE49-F238E27FC236}">
                <a16:creationId xmlns:a16="http://schemas.microsoft.com/office/drawing/2014/main" xmlns="" id="{BAD32D41-3052-4F1D-89D0-B7367990B09D}"/>
              </a:ext>
            </a:extLst>
          </p:cNvPr>
          <p:cNvSpPr>
            <a:spLocks/>
          </p:cNvSpPr>
          <p:nvPr/>
        </p:nvSpPr>
        <p:spPr bwMode="auto">
          <a:xfrm>
            <a:off x="1985963" y="3278188"/>
            <a:ext cx="4106862" cy="338137"/>
          </a:xfrm>
          <a:custGeom>
            <a:avLst/>
            <a:gdLst>
              <a:gd name="T0" fmla="*/ 0 w 2700"/>
              <a:gd name="T1" fmla="*/ 2147483646 h 398"/>
              <a:gd name="T2" fmla="*/ 2147483646 w 2700"/>
              <a:gd name="T3" fmla="*/ 2147483646 h 398"/>
              <a:gd name="T4" fmla="*/ 2147483646 w 2700"/>
              <a:gd name="T5" fmla="*/ 2147483646 h 398"/>
              <a:gd name="T6" fmla="*/ 0 60000 65536"/>
              <a:gd name="T7" fmla="*/ 0 60000 65536"/>
              <a:gd name="T8" fmla="*/ 0 60000 65536"/>
              <a:gd name="T9" fmla="*/ 0 w 2700"/>
              <a:gd name="T10" fmla="*/ 0 h 398"/>
              <a:gd name="T11" fmla="*/ 2700 w 2700"/>
              <a:gd name="T12" fmla="*/ 398 h 398"/>
            </a:gdLst>
            <a:ahLst/>
            <a:cxnLst>
              <a:cxn ang="T6">
                <a:pos x="T0" y="T1"/>
              </a:cxn>
              <a:cxn ang="T7">
                <a:pos x="T2" y="T3"/>
              </a:cxn>
              <a:cxn ang="T8">
                <a:pos x="T4" y="T5"/>
              </a:cxn>
            </a:cxnLst>
            <a:rect l="T9" t="T10" r="T11" b="T12"/>
            <a:pathLst>
              <a:path w="2700" h="398">
                <a:moveTo>
                  <a:pt x="0" y="398"/>
                </a:moveTo>
                <a:cubicBezTo>
                  <a:pt x="487" y="202"/>
                  <a:pt x="975" y="6"/>
                  <a:pt x="1425" y="3"/>
                </a:cubicBezTo>
                <a:cubicBezTo>
                  <a:pt x="1875" y="0"/>
                  <a:pt x="2488" y="320"/>
                  <a:pt x="2700" y="383"/>
                </a:cubicBezTo>
              </a:path>
            </a:pathLst>
          </a:custGeom>
          <a:noFill/>
          <a:ln w="12700" cap="rnd">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1">
            <a:extLst>
              <a:ext uri="{FF2B5EF4-FFF2-40B4-BE49-F238E27FC236}">
                <a16:creationId xmlns:a16="http://schemas.microsoft.com/office/drawing/2014/main" xmlns="" id="{CAB939FC-67A0-4254-A028-0168B8D5BEA9}"/>
              </a:ext>
            </a:extLst>
          </p:cNvPr>
          <p:cNvSpPr>
            <a:spLocks/>
          </p:cNvSpPr>
          <p:nvPr/>
        </p:nvSpPr>
        <p:spPr bwMode="auto">
          <a:xfrm>
            <a:off x="1979613" y="3643313"/>
            <a:ext cx="2828925" cy="219075"/>
          </a:xfrm>
          <a:custGeom>
            <a:avLst/>
            <a:gdLst>
              <a:gd name="T0" fmla="*/ 0 w 1815"/>
              <a:gd name="T1" fmla="*/ 0 h 325"/>
              <a:gd name="T2" fmla="*/ 2147483646 w 1815"/>
              <a:gd name="T3" fmla="*/ 2147483646 h 325"/>
              <a:gd name="T4" fmla="*/ 2147483646 w 1815"/>
              <a:gd name="T5" fmla="*/ 0 h 325"/>
              <a:gd name="T6" fmla="*/ 0 60000 65536"/>
              <a:gd name="T7" fmla="*/ 0 60000 65536"/>
              <a:gd name="T8" fmla="*/ 0 60000 65536"/>
              <a:gd name="T9" fmla="*/ 0 w 1815"/>
              <a:gd name="T10" fmla="*/ 0 h 325"/>
              <a:gd name="T11" fmla="*/ 1815 w 1815"/>
              <a:gd name="T12" fmla="*/ 325 h 325"/>
            </a:gdLst>
            <a:ahLst/>
            <a:cxnLst>
              <a:cxn ang="T6">
                <a:pos x="T0" y="T1"/>
              </a:cxn>
              <a:cxn ang="T7">
                <a:pos x="T2" y="T3"/>
              </a:cxn>
              <a:cxn ang="T8">
                <a:pos x="T4" y="T5"/>
              </a:cxn>
            </a:cxnLst>
            <a:rect l="T9" t="T10" r="T11" b="T12"/>
            <a:pathLst>
              <a:path w="1815" h="325">
                <a:moveTo>
                  <a:pt x="0" y="0"/>
                </a:moveTo>
                <a:cubicBezTo>
                  <a:pt x="306" y="162"/>
                  <a:pt x="613" y="325"/>
                  <a:pt x="915" y="325"/>
                </a:cubicBezTo>
                <a:cubicBezTo>
                  <a:pt x="1217" y="325"/>
                  <a:pt x="1665" y="54"/>
                  <a:pt x="1815" y="0"/>
                </a:cubicBezTo>
              </a:path>
            </a:pathLst>
          </a:custGeom>
          <a:noFill/>
          <a:ln w="12700" cap="rnd">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 name="Rectangle 5">
            <a:extLst>
              <a:ext uri="{FF2B5EF4-FFF2-40B4-BE49-F238E27FC236}">
                <a16:creationId xmlns:a16="http://schemas.microsoft.com/office/drawing/2014/main" xmlns="" id="{7570F037-7CB6-4A97-ADC7-5F10BCCAB87F}"/>
              </a:ext>
            </a:extLst>
          </p:cNvPr>
          <p:cNvSpPr>
            <a:spLocks noChangeArrowheads="1"/>
          </p:cNvSpPr>
          <p:nvPr/>
        </p:nvSpPr>
        <p:spPr bwMode="auto">
          <a:xfrm>
            <a:off x="3389313" y="3971925"/>
            <a:ext cx="304800" cy="3794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FontTx/>
              <a:buNone/>
            </a:pPr>
            <a:r>
              <a:rPr lang="en-US" altLang="en-US" sz="2400">
                <a:latin typeface="Times New Roman" panose="02020603050405020304" pitchFamily="18" charset="0"/>
                <a:cs typeface="Times New Roman" panose="02020603050405020304" pitchFamily="18" charset="0"/>
              </a:rPr>
              <a:t>?</a:t>
            </a:r>
            <a:endParaRPr lang="en-US" altLang="en-US" sz="2400">
              <a:latin typeface="Arial" panose="020B0604020202020204" pitchFamily="34" charset="0"/>
            </a:endParaRPr>
          </a:p>
        </p:txBody>
      </p:sp>
      <p:sp>
        <p:nvSpPr>
          <p:cNvPr id="21518" name="Rectangle 7">
            <a:extLst>
              <a:ext uri="{FF2B5EF4-FFF2-40B4-BE49-F238E27FC236}">
                <a16:creationId xmlns:a16="http://schemas.microsoft.com/office/drawing/2014/main" xmlns="" id="{ED0F4E37-1E97-4364-9072-5D711ABF44AA}"/>
              </a:ext>
            </a:extLst>
          </p:cNvPr>
          <p:cNvSpPr>
            <a:spLocks noChangeArrowheads="1"/>
          </p:cNvSpPr>
          <p:nvPr/>
        </p:nvSpPr>
        <p:spPr bwMode="auto">
          <a:xfrm>
            <a:off x="1209675" y="2193925"/>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0"/>
              </a:spcBef>
              <a:buFontTx/>
              <a:buNone/>
            </a:pPr>
            <a:endParaRPr lang="vi-VN" altLang="en-US" sz="2400"/>
          </a:p>
        </p:txBody>
      </p:sp>
      <p:sp>
        <p:nvSpPr>
          <p:cNvPr id="17" name="Hộp Văn bản 16">
            <a:extLst>
              <a:ext uri="{FF2B5EF4-FFF2-40B4-BE49-F238E27FC236}">
                <a16:creationId xmlns:a16="http://schemas.microsoft.com/office/drawing/2014/main" xmlns="" id="{6F678CC7-9031-431D-A7CD-5AF1AB6FA370}"/>
              </a:ext>
            </a:extLst>
          </p:cNvPr>
          <p:cNvSpPr txBox="1">
            <a:spLocks noChangeArrowheads="1"/>
          </p:cNvSpPr>
          <p:nvPr/>
        </p:nvSpPr>
        <p:spPr bwMode="auto">
          <a:xfrm>
            <a:off x="744538" y="4832350"/>
            <a:ext cx="426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a:latin typeface="Times New Roman" panose="02020603050405020304" pitchFamily="18" charset="0"/>
                <a:cs typeface="Times New Roman" panose="02020603050405020304" pitchFamily="18" charset="0"/>
              </a:rPr>
              <a:t>Kết quả, tốc độ chạy của sư tử là: </a:t>
            </a:r>
          </a:p>
        </p:txBody>
      </p:sp>
      <p:graphicFrame>
        <p:nvGraphicFramePr>
          <p:cNvPr id="14" name="Đối tượng 13">
            <a:extLst>
              <a:ext uri="{FF2B5EF4-FFF2-40B4-BE49-F238E27FC236}">
                <a16:creationId xmlns:a16="http://schemas.microsoft.com/office/drawing/2014/main" xmlns="" id="{AD0428F0-75BC-4B1D-93C9-B7E351EE1994}"/>
              </a:ext>
            </a:extLst>
          </p:cNvPr>
          <p:cNvGraphicFramePr>
            <a:graphicFrameLocks noChangeAspect="1"/>
          </p:cNvGraphicFramePr>
          <p:nvPr/>
        </p:nvGraphicFramePr>
        <p:xfrm>
          <a:off x="5186363" y="4745038"/>
          <a:ext cx="2155825" cy="623887"/>
        </p:xfrm>
        <a:graphic>
          <a:graphicData uri="http://schemas.openxmlformats.org/presentationml/2006/ole">
            <mc:AlternateContent xmlns:mc="http://schemas.openxmlformats.org/markup-compatibility/2006">
              <mc:Choice xmlns:v="urn:schemas-microsoft-com:vml" Requires="v">
                <p:oleObj spid="_x0000_s21525" name="Equation" r:id="rId6" imgW="1447800" imgH="419100" progId="Equation.DSMT4">
                  <p:embed/>
                </p:oleObj>
              </mc:Choice>
              <mc:Fallback>
                <p:oleObj name="Equation" r:id="rId6" imgW="1447800" imgH="419100" progId="Equation.DSMT4">
                  <p:embed/>
                  <p:pic>
                    <p:nvPicPr>
                      <p:cNvPr id="0" name="Đối tượng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6363" y="4745038"/>
                        <a:ext cx="2155825"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50"/>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42"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barn(inVertical)">
                                      <p:cBhvr>
                                        <p:cTn id="48" dur="500"/>
                                        <p:tgtEl>
                                          <p:spTgt spid="11"/>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additive="base">
                                        <p:cTn id="53" dur="500" fill="hold"/>
                                        <p:tgtEl>
                                          <p:spTgt spid="17"/>
                                        </p:tgtEl>
                                        <p:attrNameLst>
                                          <p:attrName>ppt_x</p:attrName>
                                        </p:attrNameLst>
                                      </p:cBhvr>
                                      <p:tavLst>
                                        <p:tav tm="0">
                                          <p:val>
                                            <p:strVal val="#ppt_x"/>
                                          </p:val>
                                        </p:tav>
                                        <p:tav tm="100000">
                                          <p:val>
                                            <p:strVal val="#ppt_x"/>
                                          </p:val>
                                        </p:tav>
                                      </p:tavLst>
                                    </p:anim>
                                    <p:anim calcmode="lin" valueType="num">
                                      <p:cBhvr additive="base">
                                        <p:cTn id="5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10" presetClass="entr" presetSubtype="0" fill="hold"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5" grpId="0" animBg="1"/>
      <p:bldP spid="6" grpId="0" animBg="1"/>
      <p:bldP spid="8" grpId="0" animBg="1"/>
      <p:bldP spid="11" grpId="0" animBg="1"/>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4" descr="Ảnh động trang trí (157)">
            <a:extLst>
              <a:ext uri="{FF2B5EF4-FFF2-40B4-BE49-F238E27FC236}">
                <a16:creationId xmlns:a16="http://schemas.microsoft.com/office/drawing/2014/main" xmlns="" id="{DEC8ECF6-302E-428D-AAAC-590497164D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05525"/>
            <a:ext cx="121920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1">
            <a:extLst>
              <a:ext uri="{FF2B5EF4-FFF2-40B4-BE49-F238E27FC236}">
                <a16:creationId xmlns:a16="http://schemas.microsoft.com/office/drawing/2014/main" xmlns="" id="{2D87769C-7BB6-4108-8CCD-EFDB104B34A1}"/>
              </a:ext>
            </a:extLst>
          </p:cNvPr>
          <p:cNvSpPr>
            <a:spLocks noChangeArrowheads="1"/>
          </p:cNvSpPr>
          <p:nvPr/>
        </p:nvSpPr>
        <p:spPr bwMode="auto">
          <a:xfrm>
            <a:off x="395288" y="1292225"/>
            <a:ext cx="16287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15000"/>
              </a:lnSpc>
              <a:spcBef>
                <a:spcPct val="0"/>
              </a:spcBef>
              <a:spcAft>
                <a:spcPts val="1000"/>
              </a:spcAft>
              <a:buFontTx/>
              <a:buNone/>
            </a:pPr>
            <a:r>
              <a:rPr lang="en-US" altLang="en-US" sz="2500" b="1">
                <a:latin typeface="Times New Roman" panose="02020603050405020304" pitchFamily="18" charset="0"/>
                <a:cs typeface="Times New Roman" panose="02020603050405020304" pitchFamily="18" charset="0"/>
              </a:rPr>
              <a:t>b) Quy tắc</a:t>
            </a:r>
            <a:endParaRPr lang="en-US" altLang="en-US" sz="2500">
              <a:cs typeface="Times New Roman" panose="02020603050405020304" pitchFamily="18" charset="0"/>
            </a:endParaRPr>
          </a:p>
        </p:txBody>
      </p:sp>
      <p:sp>
        <p:nvSpPr>
          <p:cNvPr id="50" name="Hộp Văn bản 49">
            <a:extLst>
              <a:ext uri="{FF2B5EF4-FFF2-40B4-BE49-F238E27FC236}">
                <a16:creationId xmlns:a16="http://schemas.microsoft.com/office/drawing/2014/main" xmlns="" id="{3448EE77-BF7D-4910-A8E7-F1333E5A7B0C}"/>
              </a:ext>
            </a:extLst>
          </p:cNvPr>
          <p:cNvSpPr txBox="1">
            <a:spLocks noRot="1" noChangeAspect="1" noMove="1" noResize="1" noEditPoints="1" noAdjustHandles="1" noChangeArrowheads="1" noChangeShapeType="1" noTextEdit="1"/>
          </p:cNvSpPr>
          <p:nvPr/>
        </p:nvSpPr>
        <p:spPr>
          <a:xfrm>
            <a:off x="889509" y="2308617"/>
            <a:ext cx="6437715" cy="666914"/>
          </a:xfrm>
          <a:prstGeom prst="rect">
            <a:avLst/>
          </a:prstGeom>
          <a:blipFill>
            <a:blip r:embed="rId4"/>
            <a:stretch>
              <a:fillRect l="-1989" t="-2752" r="-95" b="-11009"/>
            </a:stretch>
          </a:blipFill>
        </p:spPr>
        <p:txBody>
          <a:bodyPr/>
          <a:lstStyle/>
          <a:p>
            <a:pPr>
              <a:defRPr/>
            </a:pPr>
            <a:r>
              <a:rPr lang="en-US">
                <a:noFill/>
              </a:rPr>
              <a:t> </a:t>
            </a:r>
          </a:p>
        </p:txBody>
      </p:sp>
      <p:sp>
        <p:nvSpPr>
          <p:cNvPr id="22533" name="Rectangle 7">
            <a:extLst>
              <a:ext uri="{FF2B5EF4-FFF2-40B4-BE49-F238E27FC236}">
                <a16:creationId xmlns:a16="http://schemas.microsoft.com/office/drawing/2014/main" xmlns="" id="{59D17AC4-08CC-4035-B1BC-32708D5FDC7E}"/>
              </a:ext>
            </a:extLst>
          </p:cNvPr>
          <p:cNvSpPr>
            <a:spLocks noChangeArrowheads="1"/>
          </p:cNvSpPr>
          <p:nvPr/>
        </p:nvSpPr>
        <p:spPr bwMode="auto">
          <a:xfrm>
            <a:off x="1209675" y="1790700"/>
            <a:ext cx="1219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0"/>
              </a:spcBef>
              <a:buFontTx/>
              <a:buNone/>
            </a:pPr>
            <a:endParaRPr lang="vi-VN" altLang="en-US" sz="1800"/>
          </a:p>
        </p:txBody>
      </p:sp>
      <p:graphicFrame>
        <p:nvGraphicFramePr>
          <p:cNvPr id="22534" name="Đối tượng 19">
            <a:extLst>
              <a:ext uri="{FF2B5EF4-FFF2-40B4-BE49-F238E27FC236}">
                <a16:creationId xmlns:a16="http://schemas.microsoft.com/office/drawing/2014/main" xmlns="" id="{CD31588E-27A5-40E8-A7E9-756351909887}"/>
              </a:ext>
            </a:extLst>
          </p:cNvPr>
          <p:cNvGraphicFramePr>
            <a:graphicFrameLocks noChangeAspect="1"/>
          </p:cNvGraphicFramePr>
          <p:nvPr/>
        </p:nvGraphicFramePr>
        <p:xfrm>
          <a:off x="4114800" y="2209800"/>
          <a:ext cx="914400" cy="198438"/>
        </p:xfrm>
        <a:graphic>
          <a:graphicData uri="http://schemas.openxmlformats.org/presentationml/2006/ole">
            <mc:AlternateContent xmlns:mc="http://schemas.openxmlformats.org/markup-compatibility/2006">
              <mc:Choice xmlns:v="urn:schemas-microsoft-com:vml" Requires="v">
                <p:oleObj spid="_x0000_s22546" name="Equation" r:id="rId5" imgW="435285" imgH="677109" progId="Equation.DSMT4">
                  <p:embed/>
                </p:oleObj>
              </mc:Choice>
              <mc:Fallback>
                <p:oleObj name="Equation" r:id="rId5" imgW="435285" imgH="677109" progId="Equation.DSMT4">
                  <p:embed/>
                  <p:pic>
                    <p:nvPicPr>
                      <p:cNvPr id="0" name="Đối tượng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2209800"/>
                        <a:ext cx="91440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Đối tượng 22">
            <a:extLst>
              <a:ext uri="{FF2B5EF4-FFF2-40B4-BE49-F238E27FC236}">
                <a16:creationId xmlns:a16="http://schemas.microsoft.com/office/drawing/2014/main" xmlns="" id="{1B818801-ED49-4CC3-A863-FE8E1642F559}"/>
              </a:ext>
            </a:extLst>
          </p:cNvPr>
          <p:cNvGraphicFramePr>
            <a:graphicFrameLocks noChangeAspect="1"/>
          </p:cNvGraphicFramePr>
          <p:nvPr/>
        </p:nvGraphicFramePr>
        <p:xfrm>
          <a:off x="7483475" y="2046288"/>
          <a:ext cx="3498850" cy="1014412"/>
        </p:xfrm>
        <a:graphic>
          <a:graphicData uri="http://schemas.openxmlformats.org/presentationml/2006/ole">
            <mc:AlternateContent xmlns:mc="http://schemas.openxmlformats.org/markup-compatibility/2006">
              <mc:Choice xmlns:v="urn:schemas-microsoft-com:vml" Requires="v">
                <p:oleObj spid="_x0000_s22547" name="Equation" r:id="rId7" imgW="1384300" imgH="419100" progId="Equation.DSMT4">
                  <p:embed/>
                </p:oleObj>
              </mc:Choice>
              <mc:Fallback>
                <p:oleObj name="Equation" r:id="rId7" imgW="1384300" imgH="419100" progId="Equation.DSMT4">
                  <p:embed/>
                  <p:pic>
                    <p:nvPicPr>
                      <p:cNvPr id="0" name="Đối tượng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83475" y="2046288"/>
                        <a:ext cx="349885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Lưu Đồ: Thay đổi Tiến Trình 3">
            <a:extLst>
              <a:ext uri="{FF2B5EF4-FFF2-40B4-BE49-F238E27FC236}">
                <a16:creationId xmlns:a16="http://schemas.microsoft.com/office/drawing/2014/main" xmlns="" id="{6CF2E9B5-E126-41F4-9FBF-24E460243ABF}"/>
              </a:ext>
            </a:extLst>
          </p:cNvPr>
          <p:cNvSpPr/>
          <p:nvPr/>
        </p:nvSpPr>
        <p:spPr>
          <a:xfrm>
            <a:off x="0" y="0"/>
            <a:ext cx="12192000" cy="925513"/>
          </a:xfrm>
          <a:prstGeom prst="flowChartAlternateProcess">
            <a:avLst/>
          </a:prstGeom>
          <a:blipFill>
            <a:blip r:embed="rId9" cstate="print"/>
            <a:tile tx="0" ty="0" sx="100000" sy="100000" flip="none" algn="tl"/>
          </a:bli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lnSpc>
                <a:spcPct val="115000"/>
              </a:lnSpc>
              <a:spcAft>
                <a:spcPts val="1000"/>
              </a:spcAft>
              <a:defRPr/>
            </a:pPr>
            <a:r>
              <a:rPr lang="en-US" sz="2800" b="1">
                <a:solidFill>
                  <a:srgbClr val="FF0000"/>
                </a:solidFill>
                <a:latin typeface="Times New Roman" pitchFamily="18" charset="0"/>
                <a:cs typeface="Times New Roman" pitchFamily="18" charset="0"/>
              </a:rPr>
              <a:t>	1. </a:t>
            </a:r>
            <a:r>
              <a:rPr lang="nl-NL" sz="2800" b="1">
                <a:solidFill>
                  <a:srgbClr val="FF0000"/>
                </a:solidFill>
                <a:latin typeface="Times New Roman" pitchFamily="18" charset="0"/>
                <a:cs typeface="Times New Roman" pitchFamily="18" charset="0"/>
              </a:rPr>
              <a:t>Tìm giá trị phân số của một số cho trước</a:t>
            </a:r>
            <a:endParaRPr lang="en-US" sz="2800">
              <a:solidFill>
                <a:srgbClr val="FF0000"/>
              </a:solidFill>
              <a:cs typeface="Times New Roman" pitchFamily="18" charset="0"/>
            </a:endParaRPr>
          </a:p>
        </p:txBody>
      </p:sp>
      <p:sp>
        <p:nvSpPr>
          <p:cNvPr id="11" name="Hộp Văn bản 49">
            <a:extLst>
              <a:ext uri="{FF2B5EF4-FFF2-40B4-BE49-F238E27FC236}">
                <a16:creationId xmlns:a16="http://schemas.microsoft.com/office/drawing/2014/main" xmlns="" id="{B3C04057-A6F6-4772-BB63-C1CB517F9864}"/>
              </a:ext>
            </a:extLst>
          </p:cNvPr>
          <p:cNvSpPr txBox="1">
            <a:spLocks noRot="1" noChangeAspect="1" noMove="1" noResize="1" noEditPoints="1" noAdjustHandles="1" noChangeArrowheads="1" noChangeShapeType="1" noTextEdit="1"/>
          </p:cNvSpPr>
          <p:nvPr/>
        </p:nvSpPr>
        <p:spPr>
          <a:xfrm>
            <a:off x="784888" y="3516103"/>
            <a:ext cx="10315234" cy="1413464"/>
          </a:xfrm>
          <a:prstGeom prst="rect">
            <a:avLst/>
          </a:prstGeom>
          <a:blipFill>
            <a:blip r:embed="rId10"/>
            <a:stretch>
              <a:fillRect l="-1241" t="-4741" b="-862"/>
            </a:stretch>
          </a:blipFill>
        </p:spPr>
        <p:txBody>
          <a:bodyPr/>
          <a:lstStyle/>
          <a:p>
            <a:pPr>
              <a:defRPr/>
            </a:pPr>
            <a:r>
              <a:rPr lang="en-US">
                <a:noFill/>
              </a:rPr>
              <a:t> </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a:extLst>
              <a:ext uri="{FF2B5EF4-FFF2-40B4-BE49-F238E27FC236}">
                <a16:creationId xmlns:a16="http://schemas.microsoft.com/office/drawing/2014/main" xmlns="" id="{56346D0B-C00F-49B7-8EBC-874653FE1A89}"/>
              </a:ext>
            </a:extLst>
          </p:cNvPr>
          <p:cNvSpPr>
            <a:spLocks noChangeArrowheads="1"/>
          </p:cNvSpPr>
          <p:nvPr/>
        </p:nvSpPr>
        <p:spPr bwMode="auto">
          <a:xfrm>
            <a:off x="147638" y="1223963"/>
            <a:ext cx="1973262"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15000"/>
              </a:lnSpc>
              <a:spcBef>
                <a:spcPct val="0"/>
              </a:spcBef>
              <a:spcAft>
                <a:spcPts val="1000"/>
              </a:spcAft>
              <a:buFontTx/>
              <a:buNone/>
            </a:pPr>
            <a:r>
              <a:rPr lang="en-US" altLang="en-US" b="1">
                <a:latin typeface="Times New Roman" panose="02020603050405020304" pitchFamily="18" charset="0"/>
                <a:cs typeface="Times New Roman" panose="02020603050405020304" pitchFamily="18" charset="0"/>
              </a:rPr>
              <a:t>c) Áp dụng.</a:t>
            </a:r>
            <a:endParaRPr lang="en-US" altLang="en-US">
              <a:cs typeface="Times New Roman" panose="02020603050405020304" pitchFamily="18" charset="0"/>
            </a:endParaRPr>
          </a:p>
        </p:txBody>
      </p:sp>
      <p:sp>
        <p:nvSpPr>
          <p:cNvPr id="12" name="Rectangle 7">
            <a:extLst>
              <a:ext uri="{FF2B5EF4-FFF2-40B4-BE49-F238E27FC236}">
                <a16:creationId xmlns:a16="http://schemas.microsoft.com/office/drawing/2014/main" xmlns="" id="{AEC4A70E-9074-402A-A8A0-925DE58DE0BF}"/>
              </a:ext>
            </a:extLst>
          </p:cNvPr>
          <p:cNvSpPr>
            <a:spLocks noRot="1" noChangeAspect="1" noMove="1" noResize="1" noEditPoints="1" noAdjustHandles="1" noChangeArrowheads="1" noChangeShapeType="1" noTextEdit="1"/>
          </p:cNvSpPr>
          <p:nvPr/>
        </p:nvSpPr>
        <p:spPr bwMode="auto">
          <a:xfrm>
            <a:off x="343700" y="1796533"/>
            <a:ext cx="11571617" cy="2225866"/>
          </a:xfrm>
          <a:prstGeom prst="rect">
            <a:avLst/>
          </a:prstGeom>
          <a:blipFill>
            <a:blip r:embed="rId3"/>
            <a:stretch>
              <a:fillRect l="-1053" r="-1053" b="-7123"/>
            </a:stretch>
          </a:blipFill>
          <a:ln>
            <a:noFill/>
          </a:ln>
          <a:effectLst/>
        </p:spPr>
        <p:txBody>
          <a:bodyPr/>
          <a:lstStyle/>
          <a:p>
            <a:pPr>
              <a:defRPr/>
            </a:pPr>
            <a:r>
              <a:rPr lang="en-US">
                <a:noFill/>
              </a:rPr>
              <a:t> </a:t>
            </a:r>
          </a:p>
        </p:txBody>
      </p:sp>
      <p:graphicFrame>
        <p:nvGraphicFramePr>
          <p:cNvPr id="23556" name="Đối tượng 19">
            <a:extLst>
              <a:ext uri="{FF2B5EF4-FFF2-40B4-BE49-F238E27FC236}">
                <a16:creationId xmlns:a16="http://schemas.microsoft.com/office/drawing/2014/main" xmlns="" id="{05E8DDE0-A555-4B19-BDB2-54B019C5D17C}"/>
              </a:ext>
            </a:extLst>
          </p:cNvPr>
          <p:cNvGraphicFramePr>
            <a:graphicFrameLocks noChangeAspect="1"/>
          </p:cNvGraphicFramePr>
          <p:nvPr/>
        </p:nvGraphicFramePr>
        <p:xfrm>
          <a:off x="4114800" y="2209800"/>
          <a:ext cx="914400" cy="198438"/>
        </p:xfrm>
        <a:graphic>
          <a:graphicData uri="http://schemas.openxmlformats.org/presentationml/2006/ole">
            <mc:AlternateContent xmlns:mc="http://schemas.openxmlformats.org/markup-compatibility/2006">
              <mc:Choice xmlns:v="urn:schemas-microsoft-com:vml" Requires="v">
                <p:oleObj spid="_x0000_s23574" name="Equation" r:id="rId4" imgW="435285" imgH="677109" progId="Equation.DSMT4">
                  <p:embed/>
                </p:oleObj>
              </mc:Choice>
              <mc:Fallback>
                <p:oleObj name="Equation" r:id="rId4" imgW="435285" imgH="677109" progId="Equation.DSMT4">
                  <p:embed/>
                  <p:pic>
                    <p:nvPicPr>
                      <p:cNvPr id="0" name="Đối tượng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2209800"/>
                        <a:ext cx="91440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557" name="Đối tượng 4">
            <a:extLst>
              <a:ext uri="{FF2B5EF4-FFF2-40B4-BE49-F238E27FC236}">
                <a16:creationId xmlns:a16="http://schemas.microsoft.com/office/drawing/2014/main" xmlns="" id="{7897F514-5737-4ABB-91AA-461B846ABC9F}"/>
              </a:ext>
            </a:extLst>
          </p:cNvPr>
          <p:cNvGraphicFramePr>
            <a:graphicFrameLocks noChangeAspect="1"/>
          </p:cNvGraphicFramePr>
          <p:nvPr/>
        </p:nvGraphicFramePr>
        <p:xfrm>
          <a:off x="4114800" y="2209800"/>
          <a:ext cx="914400" cy="198438"/>
        </p:xfrm>
        <a:graphic>
          <a:graphicData uri="http://schemas.openxmlformats.org/presentationml/2006/ole">
            <mc:AlternateContent xmlns:mc="http://schemas.openxmlformats.org/markup-compatibility/2006">
              <mc:Choice xmlns:v="urn:schemas-microsoft-com:vml" Requires="v">
                <p:oleObj spid="_x0000_s23575" name="Equation" r:id="rId6" imgW="435285" imgH="677109" progId="Equation.DSMT4">
                  <p:embed/>
                </p:oleObj>
              </mc:Choice>
              <mc:Fallback>
                <p:oleObj name="Equation" r:id="rId6" imgW="435285" imgH="677109" progId="Equation.DSMT4">
                  <p:embed/>
                  <p:pic>
                    <p:nvPicPr>
                      <p:cNvPr id="0" name="Đối tượng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2209800"/>
                        <a:ext cx="91440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Hộp Văn bản 6">
            <a:extLst>
              <a:ext uri="{FF2B5EF4-FFF2-40B4-BE49-F238E27FC236}">
                <a16:creationId xmlns:a16="http://schemas.microsoft.com/office/drawing/2014/main" xmlns="" id="{212AC965-11FF-4762-81C2-86AB0566CDDE}"/>
              </a:ext>
            </a:extLst>
          </p:cNvPr>
          <p:cNvSpPr txBox="1">
            <a:spLocks noChangeArrowheads="1"/>
          </p:cNvSpPr>
          <p:nvPr/>
        </p:nvSpPr>
        <p:spPr bwMode="auto">
          <a:xfrm>
            <a:off x="344488" y="4419600"/>
            <a:ext cx="1371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GIẢI</a:t>
            </a:r>
          </a:p>
        </p:txBody>
      </p:sp>
      <p:sp>
        <p:nvSpPr>
          <p:cNvPr id="8" name="Hộp Văn bản 7">
            <a:extLst>
              <a:ext uri="{FF2B5EF4-FFF2-40B4-BE49-F238E27FC236}">
                <a16:creationId xmlns:a16="http://schemas.microsoft.com/office/drawing/2014/main" xmlns="" id="{1CC587B2-8067-4756-9A74-C8204E9B5244}"/>
              </a:ext>
            </a:extLst>
          </p:cNvPr>
          <p:cNvSpPr txBox="1">
            <a:spLocks noChangeArrowheads="1"/>
          </p:cNvSpPr>
          <p:nvPr/>
        </p:nvSpPr>
        <p:spPr bwMode="auto">
          <a:xfrm>
            <a:off x="344488" y="5294313"/>
            <a:ext cx="7905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a:solidFill>
                  <a:srgbClr val="0070C0"/>
                </a:solidFill>
                <a:latin typeface="Times New Roman" panose="02020603050405020304" pitchFamily="18" charset="0"/>
                <a:cs typeface="Times New Roman" panose="02020603050405020304" pitchFamily="18" charset="0"/>
              </a:rPr>
              <a:t>Chiều dài quãng đường hai bạn cùng nhau về đích là: </a:t>
            </a:r>
          </a:p>
        </p:txBody>
      </p:sp>
      <p:graphicFrame>
        <p:nvGraphicFramePr>
          <p:cNvPr id="9" name="Đối tượng 8">
            <a:extLst>
              <a:ext uri="{FF2B5EF4-FFF2-40B4-BE49-F238E27FC236}">
                <a16:creationId xmlns:a16="http://schemas.microsoft.com/office/drawing/2014/main" xmlns="" id="{5CC1CAF5-54D4-40E4-A235-C989A0F4B6B3}"/>
              </a:ext>
            </a:extLst>
          </p:cNvPr>
          <p:cNvGraphicFramePr>
            <a:graphicFrameLocks noChangeAspect="1"/>
          </p:cNvGraphicFramePr>
          <p:nvPr/>
        </p:nvGraphicFramePr>
        <p:xfrm>
          <a:off x="8250238" y="5043488"/>
          <a:ext cx="3124200" cy="928687"/>
        </p:xfrm>
        <a:graphic>
          <a:graphicData uri="http://schemas.openxmlformats.org/presentationml/2006/ole">
            <mc:AlternateContent xmlns:mc="http://schemas.openxmlformats.org/markup-compatibility/2006">
              <mc:Choice xmlns:v="urn:schemas-microsoft-com:vml" Requires="v">
                <p:oleObj spid="_x0000_s23576" name="Equation" r:id="rId7" imgW="1409700" imgH="419100" progId="Equation.DSMT4">
                  <p:embed/>
                </p:oleObj>
              </mc:Choice>
              <mc:Fallback>
                <p:oleObj name="Equation" r:id="rId7" imgW="1409700" imgH="419100" progId="Equation.DSMT4">
                  <p:embed/>
                  <p:pic>
                    <p:nvPicPr>
                      <p:cNvPr id="0" name="Đối tượng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50238" y="5043488"/>
                        <a:ext cx="3124200"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Lưu Đồ: Thay đổi Tiến Trình 3">
            <a:extLst>
              <a:ext uri="{FF2B5EF4-FFF2-40B4-BE49-F238E27FC236}">
                <a16:creationId xmlns:a16="http://schemas.microsoft.com/office/drawing/2014/main" xmlns="" id="{F53F15AD-A1B4-4E48-B272-067865442271}"/>
              </a:ext>
            </a:extLst>
          </p:cNvPr>
          <p:cNvSpPr/>
          <p:nvPr/>
        </p:nvSpPr>
        <p:spPr>
          <a:xfrm>
            <a:off x="0" y="0"/>
            <a:ext cx="12192000" cy="925513"/>
          </a:xfrm>
          <a:prstGeom prst="flowChartAlternateProcess">
            <a:avLst/>
          </a:prstGeom>
          <a:blipFill>
            <a:blip r:embed="rId9" cstate="print"/>
            <a:tile tx="0" ty="0" sx="100000" sy="100000" flip="none" algn="tl"/>
          </a:bli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lnSpc>
                <a:spcPct val="115000"/>
              </a:lnSpc>
              <a:spcAft>
                <a:spcPts val="1000"/>
              </a:spcAft>
              <a:defRPr/>
            </a:pPr>
            <a:r>
              <a:rPr lang="en-US" sz="2800" b="1">
                <a:solidFill>
                  <a:srgbClr val="FF0000"/>
                </a:solidFill>
                <a:latin typeface="Times New Roman" pitchFamily="18" charset="0"/>
                <a:cs typeface="Times New Roman" pitchFamily="18" charset="0"/>
              </a:rPr>
              <a:t>	1. </a:t>
            </a:r>
            <a:r>
              <a:rPr lang="nl-NL" sz="2800" b="1">
                <a:solidFill>
                  <a:srgbClr val="FF0000"/>
                </a:solidFill>
                <a:latin typeface="Times New Roman" pitchFamily="18" charset="0"/>
                <a:cs typeface="Times New Roman" pitchFamily="18" charset="0"/>
              </a:rPr>
              <a:t>Tìm giá trị phân số của một số cho trước</a:t>
            </a:r>
            <a:endParaRPr lang="en-US" sz="2800">
              <a:solidFill>
                <a:srgbClr val="FF0000"/>
              </a:solidFill>
              <a:cs typeface="Times New Roman" pitchFamily="18"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DFB3882D-4764-416A-BAAB-8AA2B72A9F0C}"/>
              </a:ext>
            </a:extLst>
          </p:cNvPr>
          <p:cNvSpPr>
            <a:spLocks noChangeArrowheads="1"/>
          </p:cNvSpPr>
          <p:nvPr/>
        </p:nvSpPr>
        <p:spPr bwMode="auto">
          <a:xfrm>
            <a:off x="193675" y="1276350"/>
            <a:ext cx="197485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15000"/>
              </a:lnSpc>
              <a:spcBef>
                <a:spcPct val="0"/>
              </a:spcBef>
              <a:spcAft>
                <a:spcPts val="1000"/>
              </a:spcAft>
              <a:buFontTx/>
              <a:buNone/>
            </a:pPr>
            <a:r>
              <a:rPr lang="en-US" altLang="en-US" b="1">
                <a:latin typeface="Times New Roman" panose="02020603050405020304" pitchFamily="18" charset="0"/>
                <a:cs typeface="Times New Roman" panose="02020603050405020304" pitchFamily="18" charset="0"/>
              </a:rPr>
              <a:t>c) Áp dụng.</a:t>
            </a:r>
            <a:endParaRPr lang="en-US" altLang="en-US">
              <a:cs typeface="Times New Roman" panose="02020603050405020304" pitchFamily="18" charset="0"/>
            </a:endParaRPr>
          </a:p>
        </p:txBody>
      </p:sp>
      <p:sp>
        <p:nvSpPr>
          <p:cNvPr id="12" name="Rectangle 7">
            <a:extLst>
              <a:ext uri="{FF2B5EF4-FFF2-40B4-BE49-F238E27FC236}">
                <a16:creationId xmlns:a16="http://schemas.microsoft.com/office/drawing/2014/main" xmlns="" id="{5B34F7A7-2A85-41FF-BF1D-A5F2E6DBE939}"/>
              </a:ext>
            </a:extLst>
          </p:cNvPr>
          <p:cNvSpPr>
            <a:spLocks noRot="1" noChangeAspect="1" noMove="1" noResize="1" noEditPoints="1" noAdjustHandles="1" noChangeArrowheads="1" noChangeShapeType="1" noTextEdit="1"/>
          </p:cNvSpPr>
          <p:nvPr/>
        </p:nvSpPr>
        <p:spPr bwMode="auto">
          <a:xfrm>
            <a:off x="292073" y="1868923"/>
            <a:ext cx="11485797" cy="1640385"/>
          </a:xfrm>
          <a:prstGeom prst="rect">
            <a:avLst/>
          </a:prstGeom>
          <a:blipFill>
            <a:blip r:embed="rId4"/>
            <a:stretch>
              <a:fillRect l="-1115" b="-3346"/>
            </a:stretch>
          </a:blipFill>
          <a:ln>
            <a:noFill/>
          </a:ln>
          <a:effectLst/>
        </p:spPr>
        <p:txBody>
          <a:bodyPr/>
          <a:lstStyle/>
          <a:p>
            <a:pPr>
              <a:defRPr/>
            </a:pPr>
            <a:r>
              <a:rPr lang="en-US">
                <a:noFill/>
              </a:rPr>
              <a:t> </a:t>
            </a:r>
          </a:p>
        </p:txBody>
      </p:sp>
      <p:graphicFrame>
        <p:nvGraphicFramePr>
          <p:cNvPr id="24580" name="Đối tượng 19">
            <a:extLst>
              <a:ext uri="{FF2B5EF4-FFF2-40B4-BE49-F238E27FC236}">
                <a16:creationId xmlns:a16="http://schemas.microsoft.com/office/drawing/2014/main" xmlns="" id="{0813AB0F-989A-499E-B883-00649BFB7ACF}"/>
              </a:ext>
            </a:extLst>
          </p:cNvPr>
          <p:cNvGraphicFramePr>
            <a:graphicFrameLocks noChangeAspect="1"/>
          </p:cNvGraphicFramePr>
          <p:nvPr/>
        </p:nvGraphicFramePr>
        <p:xfrm>
          <a:off x="4114800" y="2881313"/>
          <a:ext cx="914400" cy="198437"/>
        </p:xfrm>
        <a:graphic>
          <a:graphicData uri="http://schemas.openxmlformats.org/presentationml/2006/ole">
            <mc:AlternateContent xmlns:mc="http://schemas.openxmlformats.org/markup-compatibility/2006">
              <mc:Choice xmlns:v="urn:schemas-microsoft-com:vml" Requires="v">
                <p:oleObj spid="_x0000_s24595" name="Equation" r:id="rId5" imgW="435285" imgH="677109" progId="Equation.DSMT4">
                  <p:embed/>
                </p:oleObj>
              </mc:Choice>
              <mc:Fallback>
                <p:oleObj name="Equation" r:id="rId5" imgW="435285" imgH="677109" progId="Equation.DSMT4">
                  <p:embed/>
                  <p:pic>
                    <p:nvPicPr>
                      <p:cNvPr id="0" name="Đối tượng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2881313"/>
                        <a:ext cx="91440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581" name="Đối tượng 4">
            <a:extLst>
              <a:ext uri="{FF2B5EF4-FFF2-40B4-BE49-F238E27FC236}">
                <a16:creationId xmlns:a16="http://schemas.microsoft.com/office/drawing/2014/main" xmlns="" id="{228C55D8-3FD9-4627-849A-86794B0732C1}"/>
              </a:ext>
            </a:extLst>
          </p:cNvPr>
          <p:cNvGraphicFramePr>
            <a:graphicFrameLocks noChangeAspect="1"/>
          </p:cNvGraphicFramePr>
          <p:nvPr/>
        </p:nvGraphicFramePr>
        <p:xfrm>
          <a:off x="4114800" y="2881313"/>
          <a:ext cx="914400" cy="198437"/>
        </p:xfrm>
        <a:graphic>
          <a:graphicData uri="http://schemas.openxmlformats.org/presentationml/2006/ole">
            <mc:AlternateContent xmlns:mc="http://schemas.openxmlformats.org/markup-compatibility/2006">
              <mc:Choice xmlns:v="urn:schemas-microsoft-com:vml" Requires="v">
                <p:oleObj spid="_x0000_s24596" name="Equation" r:id="rId7" imgW="435285" imgH="677109" progId="Equation.DSMT4">
                  <p:embed/>
                </p:oleObj>
              </mc:Choice>
              <mc:Fallback>
                <p:oleObj name="Equation" r:id="rId7" imgW="435285" imgH="677109" progId="Equation.DSMT4">
                  <p:embed/>
                  <p:pic>
                    <p:nvPicPr>
                      <p:cNvPr id="0" name="Đối tượng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2881313"/>
                        <a:ext cx="91440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Hộp Văn bản 6">
            <a:extLst>
              <a:ext uri="{FF2B5EF4-FFF2-40B4-BE49-F238E27FC236}">
                <a16:creationId xmlns:a16="http://schemas.microsoft.com/office/drawing/2014/main" xmlns="" id="{3D84E6F8-F923-4182-84E8-742383F384A5}"/>
              </a:ext>
            </a:extLst>
          </p:cNvPr>
          <p:cNvSpPr txBox="1">
            <a:spLocks noChangeArrowheads="1"/>
          </p:cNvSpPr>
          <p:nvPr/>
        </p:nvSpPr>
        <p:spPr bwMode="auto">
          <a:xfrm>
            <a:off x="292100" y="3703638"/>
            <a:ext cx="1371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GIẢI</a:t>
            </a:r>
          </a:p>
        </p:txBody>
      </p:sp>
      <p:sp>
        <p:nvSpPr>
          <p:cNvPr id="15" name="Lưu Đồ: Thay đổi Tiến Trình 3">
            <a:extLst>
              <a:ext uri="{FF2B5EF4-FFF2-40B4-BE49-F238E27FC236}">
                <a16:creationId xmlns:a16="http://schemas.microsoft.com/office/drawing/2014/main" xmlns="" id="{7B043151-D313-408A-B989-DA6CE39452A8}"/>
              </a:ext>
            </a:extLst>
          </p:cNvPr>
          <p:cNvSpPr/>
          <p:nvPr/>
        </p:nvSpPr>
        <p:spPr>
          <a:xfrm>
            <a:off x="0" y="0"/>
            <a:ext cx="12192000" cy="925513"/>
          </a:xfrm>
          <a:prstGeom prst="flowChartAlternateProcess">
            <a:avLst/>
          </a:prstGeom>
          <a:blipFill>
            <a:blip r:embed="rId8" cstate="print"/>
            <a:tile tx="0" ty="0" sx="100000" sy="100000" flip="none" algn="tl"/>
          </a:bli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lnSpc>
                <a:spcPct val="115000"/>
              </a:lnSpc>
              <a:spcAft>
                <a:spcPts val="1000"/>
              </a:spcAft>
              <a:defRPr/>
            </a:pPr>
            <a:r>
              <a:rPr lang="en-US" sz="2800" b="1">
                <a:solidFill>
                  <a:srgbClr val="FF0000"/>
                </a:solidFill>
                <a:latin typeface="Times New Roman" pitchFamily="18" charset="0"/>
                <a:cs typeface="Times New Roman" pitchFamily="18" charset="0"/>
              </a:rPr>
              <a:t>	1. </a:t>
            </a:r>
            <a:r>
              <a:rPr lang="nl-NL" sz="2800" b="1">
                <a:solidFill>
                  <a:srgbClr val="FF0000"/>
                </a:solidFill>
                <a:latin typeface="Times New Roman" pitchFamily="18" charset="0"/>
                <a:cs typeface="Times New Roman" pitchFamily="18" charset="0"/>
              </a:rPr>
              <a:t>Tìm giá trị phân số của một số cho trước</a:t>
            </a:r>
            <a:endParaRPr lang="en-US" sz="2800">
              <a:solidFill>
                <a:srgbClr val="FF0000"/>
              </a:solidFill>
              <a:cs typeface="Times New Roman" pitchFamily="18" charset="0"/>
            </a:endParaRPr>
          </a:p>
        </p:txBody>
      </p:sp>
      <p:sp>
        <p:nvSpPr>
          <p:cNvPr id="18" name="TextBox 17">
            <a:extLst>
              <a:ext uri="{FF2B5EF4-FFF2-40B4-BE49-F238E27FC236}">
                <a16:creationId xmlns:a16="http://schemas.microsoft.com/office/drawing/2014/main" xmlns="" id="{7752D11B-A114-4B6E-8967-6CDD18736345}"/>
              </a:ext>
            </a:extLst>
          </p:cNvPr>
          <p:cNvSpPr txBox="1">
            <a:spLocks noRot="1" noChangeAspect="1" noMove="1" noResize="1" noEditPoints="1" noAdjustHandles="1" noChangeArrowheads="1" noChangeShapeType="1" noTextEdit="1"/>
          </p:cNvSpPr>
          <p:nvPr/>
        </p:nvSpPr>
        <p:spPr>
          <a:xfrm>
            <a:off x="989548" y="4392916"/>
            <a:ext cx="3360147" cy="704295"/>
          </a:xfrm>
          <a:prstGeom prst="rect">
            <a:avLst/>
          </a:prstGeom>
          <a:blipFill>
            <a:blip r:embed="rId9"/>
            <a:stretch>
              <a:fillRect l="-3623" b="-10435"/>
            </a:stretch>
          </a:blipFill>
        </p:spPr>
        <p:txBody>
          <a:bodyPr/>
          <a:lstStyle/>
          <a:p>
            <a:pPr>
              <a:defRPr/>
            </a:pPr>
            <a:r>
              <a:rPr lang="en-US">
                <a:noFill/>
              </a:rPr>
              <a:t> </a:t>
            </a:r>
          </a:p>
        </p:txBody>
      </p:sp>
      <p:sp>
        <p:nvSpPr>
          <p:cNvPr id="19" name="TextBox 18">
            <a:extLst>
              <a:ext uri="{FF2B5EF4-FFF2-40B4-BE49-F238E27FC236}">
                <a16:creationId xmlns:a16="http://schemas.microsoft.com/office/drawing/2014/main" xmlns="" id="{4B935934-9540-49F4-B243-233B964519AB}"/>
              </a:ext>
            </a:extLst>
          </p:cNvPr>
          <p:cNvSpPr txBox="1">
            <a:spLocks noRot="1" noChangeAspect="1" noMove="1" noResize="1" noEditPoints="1" noAdjustHandles="1" noChangeArrowheads="1" noChangeShapeType="1" noTextEdit="1"/>
          </p:cNvSpPr>
          <p:nvPr/>
        </p:nvSpPr>
        <p:spPr>
          <a:xfrm>
            <a:off x="4890116" y="5650772"/>
            <a:ext cx="6267879" cy="701602"/>
          </a:xfrm>
          <a:prstGeom prst="rect">
            <a:avLst/>
          </a:prstGeom>
          <a:blipFill>
            <a:blip r:embed="rId10"/>
            <a:stretch>
              <a:fillRect l="-1946" b="-10435"/>
            </a:stretch>
          </a:blipFill>
        </p:spPr>
        <p:txBody>
          <a:bodyPr/>
          <a:lstStyle/>
          <a:p>
            <a:pPr>
              <a:defRPr/>
            </a:pPr>
            <a:r>
              <a:rPr lang="en-US">
                <a:noFill/>
              </a:rPr>
              <a:t> </a:t>
            </a:r>
          </a:p>
        </p:txBody>
      </p:sp>
      <p:sp>
        <p:nvSpPr>
          <p:cNvPr id="22" name="TextBox 21">
            <a:extLst>
              <a:ext uri="{FF2B5EF4-FFF2-40B4-BE49-F238E27FC236}">
                <a16:creationId xmlns:a16="http://schemas.microsoft.com/office/drawing/2014/main" xmlns="" id="{4AAE61C0-A2CA-4A25-B0A1-71D7324CA11B}"/>
              </a:ext>
            </a:extLst>
          </p:cNvPr>
          <p:cNvSpPr txBox="1">
            <a:spLocks noChangeArrowheads="1"/>
          </p:cNvSpPr>
          <p:nvPr/>
        </p:nvSpPr>
        <p:spPr bwMode="auto">
          <a:xfrm>
            <a:off x="989013" y="5740400"/>
            <a:ext cx="376078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b="1">
                <a:solidFill>
                  <a:srgbClr val="0070C0"/>
                </a:solidFill>
                <a:latin typeface="Times New Roman" panose="02020603050405020304" pitchFamily="18" charset="0"/>
                <a:cs typeface="Times New Roman" panose="02020603050405020304" pitchFamily="18" charset="0"/>
              </a:rPr>
              <a:t>b</a:t>
            </a:r>
            <a:r>
              <a:rPr lang="en-US" altLang="en-US">
                <a:solidFill>
                  <a:srgbClr val="0070C0"/>
                </a:solidFill>
                <a:latin typeface="Times New Roman" panose="02020603050405020304" pitchFamily="18" charset="0"/>
                <a:cs typeface="Times New Roman" panose="02020603050405020304" pitchFamily="18" charset="0"/>
              </a:rPr>
              <a:t>) Ta có 1 giờ = 60 phút.</a:t>
            </a:r>
            <a:endParaRPr lang="en-US" altLang="en-US"/>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linds(horizontal)">
                                      <p:cBhvr>
                                        <p:cTn id="14" dur="500"/>
                                        <p:tgtEl>
                                          <p:spTgt spid="1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13E8BBC-24EC-4175-A261-2AFB67E9977A}"/>
              </a:ext>
            </a:extLst>
          </p:cNvPr>
          <p:cNvSpPr>
            <a:spLocks noChangeArrowheads="1"/>
          </p:cNvSpPr>
          <p:nvPr/>
        </p:nvSpPr>
        <p:spPr bwMode="auto">
          <a:xfrm>
            <a:off x="290513" y="992188"/>
            <a:ext cx="119014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en-US" sz="2400" b="1">
                <a:latin typeface="Times New Roman" panose="02020603050405020304" pitchFamily="18" charset="0"/>
                <a:cs typeface="Times New Roman" panose="02020603050405020304" pitchFamily="18" charset="0"/>
              </a:rPr>
              <a:t>a) Bài toán 2</a:t>
            </a:r>
            <a:r>
              <a:rPr lang="en-US" altLang="en-US" sz="2400">
                <a:latin typeface="Times New Roman" panose="02020603050405020304" pitchFamily="18" charset="0"/>
                <a:cs typeface="Times New Roman" panose="02020603050405020304" pitchFamily="18" charset="0"/>
              </a:rPr>
              <a:t>. Nga mua quà  biếu ông bà hết 400 nghìn đồng, số tiền này bằng 4/5 số tiền Nga tiết kiệm đ</a:t>
            </a:r>
            <a:r>
              <a:rPr lang="vi-VN" altLang="en-US" sz="2400">
                <a:latin typeface="Times New Roman" panose="02020603050405020304" pitchFamily="18" charset="0"/>
                <a:cs typeface="Times New Roman" panose="02020603050405020304" pitchFamily="18" charset="0"/>
              </a:rPr>
              <a:t>ược</a:t>
            </a:r>
            <a:r>
              <a:rPr lang="en-US" altLang="en-US" sz="2400">
                <a:latin typeface="Times New Roman" panose="02020603050405020304" pitchFamily="18" charset="0"/>
                <a:cs typeface="Times New Roman" panose="02020603050405020304" pitchFamily="18" charset="0"/>
              </a:rPr>
              <a:t> . Số tiền Nga tiết kiệm đ</a:t>
            </a:r>
            <a:r>
              <a:rPr lang="vi-VN" altLang="en-US" sz="2400">
                <a:latin typeface="Times New Roman" panose="02020603050405020304" pitchFamily="18" charset="0"/>
                <a:cs typeface="Times New Roman" panose="02020603050405020304" pitchFamily="18" charset="0"/>
              </a:rPr>
              <a:t>ược là bao nhiêu?</a:t>
            </a:r>
            <a:endParaRPr lang="en-US" altLang="en-US" sz="2400">
              <a:latin typeface="Times New Roman" panose="02020603050405020304" pitchFamily="18" charset="0"/>
              <a:cs typeface="Times New Roman" panose="02020603050405020304" pitchFamily="18" charset="0"/>
            </a:endParaRPr>
          </a:p>
        </p:txBody>
      </p:sp>
      <p:sp>
        <p:nvSpPr>
          <p:cNvPr id="13" name="Hộp Văn bản 12">
            <a:extLst>
              <a:ext uri="{FF2B5EF4-FFF2-40B4-BE49-F238E27FC236}">
                <a16:creationId xmlns:a16="http://schemas.microsoft.com/office/drawing/2014/main" xmlns="" id="{2602F077-DF3E-4E34-94C1-B50F95BD700E}"/>
              </a:ext>
            </a:extLst>
          </p:cNvPr>
          <p:cNvSpPr txBox="1">
            <a:spLocks noChangeArrowheads="1"/>
          </p:cNvSpPr>
          <p:nvPr/>
        </p:nvSpPr>
        <p:spPr bwMode="auto">
          <a:xfrm>
            <a:off x="390525" y="1631950"/>
            <a:ext cx="3968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b="1" u="sng">
                <a:latin typeface="Times New Roman" panose="02020603050405020304" pitchFamily="18" charset="0"/>
                <a:cs typeface="Times New Roman" panose="02020603050405020304" pitchFamily="18" charset="0"/>
              </a:rPr>
              <a:t>Giải.  </a:t>
            </a:r>
          </a:p>
        </p:txBody>
      </p:sp>
      <p:sp>
        <p:nvSpPr>
          <p:cNvPr id="9" name="Lưu Đồ: Thay đổi Tiến Trình 3">
            <a:extLst>
              <a:ext uri="{FF2B5EF4-FFF2-40B4-BE49-F238E27FC236}">
                <a16:creationId xmlns:a16="http://schemas.microsoft.com/office/drawing/2014/main" xmlns="" id="{97260E3E-5064-4FE4-9112-F5A9193F0714}"/>
              </a:ext>
            </a:extLst>
          </p:cNvPr>
          <p:cNvSpPr/>
          <p:nvPr/>
        </p:nvSpPr>
        <p:spPr>
          <a:xfrm>
            <a:off x="0" y="0"/>
            <a:ext cx="12192000" cy="925513"/>
          </a:xfrm>
          <a:prstGeom prst="flowChartAlternateProcess">
            <a:avLst/>
          </a:prstGeom>
          <a:blipFill>
            <a:blip r:embed="rId3" cstate="print"/>
            <a:tile tx="0" ty="0" sx="100000" sy="100000" flip="none" algn="tl"/>
          </a:bli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lnSpc>
                <a:spcPct val="115000"/>
              </a:lnSpc>
              <a:spcBef>
                <a:spcPts val="0"/>
              </a:spcBef>
              <a:spcAft>
                <a:spcPts val="1000"/>
              </a:spcAft>
              <a:defRPr/>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2. </a:t>
            </a:r>
            <a:r>
              <a:rPr lang="en-SG" sz="2800" b="1">
                <a:solidFill>
                  <a:srgbClr val="FF0000"/>
                </a:solidFill>
                <a:latin typeface="Times New Roman" pitchFamily="18" charset="0"/>
                <a:cs typeface="Times New Roman" pitchFamily="18" charset="0"/>
              </a:rPr>
              <a:t>Tìm một số khi biết giá trị phân số của nó.</a:t>
            </a:r>
            <a:endParaRPr lang="en-US" sz="2800" dirty="0">
              <a:solidFill>
                <a:srgbClr val="FF0000"/>
              </a:solidFill>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CFB5719C-1FE8-4428-A39B-F34EE166B801}"/>
              </a:ext>
            </a:extLst>
          </p:cNvPr>
          <p:cNvSpPr txBox="1">
            <a:spLocks noChangeArrowheads="1"/>
          </p:cNvSpPr>
          <p:nvPr/>
        </p:nvSpPr>
        <p:spPr bwMode="auto">
          <a:xfrm>
            <a:off x="460375" y="1981200"/>
            <a:ext cx="11303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FontTx/>
              <a:buNone/>
            </a:pPr>
            <a:r>
              <a:rPr lang="en-US" altLang="en-US" sz="2400">
                <a:latin typeface="Times New Roman" panose="02020603050405020304" pitchFamily="18" charset="0"/>
                <a:cs typeface="Times New Roman" panose="02020603050405020304" pitchFamily="18" charset="0"/>
              </a:rPr>
              <a:t>Gọi T là số tiền mà Nga tiết Kiệm đ</a:t>
            </a:r>
            <a:r>
              <a:rPr lang="vi-VN" altLang="en-US" sz="2400">
                <a:latin typeface="Times New Roman" panose="02020603050405020304" pitchFamily="18" charset="0"/>
                <a:cs typeface="Times New Roman" panose="02020603050405020304" pitchFamily="18" charset="0"/>
              </a:rPr>
              <a:t>ược. Theo bài ta có</a:t>
            </a:r>
            <a:r>
              <a:rPr lang="vi-VN" altLang="en-US" sz="1800"/>
              <a:t>: </a:t>
            </a:r>
          </a:p>
        </p:txBody>
      </p:sp>
      <p:sp>
        <p:nvSpPr>
          <p:cNvPr id="4" name="TextBox 3">
            <a:extLst>
              <a:ext uri="{FF2B5EF4-FFF2-40B4-BE49-F238E27FC236}">
                <a16:creationId xmlns:a16="http://schemas.microsoft.com/office/drawing/2014/main" xmlns="" id="{2F05EFE6-CA97-4442-B00E-5A7D1C1AA8D8}"/>
              </a:ext>
            </a:extLst>
          </p:cNvPr>
          <p:cNvSpPr txBox="1"/>
          <p:nvPr/>
        </p:nvSpPr>
        <p:spPr>
          <a:xfrm>
            <a:off x="460375" y="2498725"/>
            <a:ext cx="2214563" cy="461963"/>
          </a:xfrm>
          <a:prstGeom prst="rect">
            <a:avLst/>
          </a:prstGeom>
          <a:noFill/>
        </p:spPr>
        <p:txBody>
          <a:bodyPr>
            <a:spAutoFit/>
          </a:bodyPr>
          <a:lstStyle/>
          <a:p>
            <a:pPr>
              <a:defRPr/>
            </a:pPr>
            <a:r>
              <a:rPr lang="vi-VN" sz="2400">
                <a:latin typeface="+mj-lt"/>
              </a:rPr>
              <a:t>Từ đó ta có </a:t>
            </a:r>
          </a:p>
        </p:txBody>
      </p:sp>
      <p:graphicFrame>
        <p:nvGraphicFramePr>
          <p:cNvPr id="5" name="Object 4">
            <a:extLst>
              <a:ext uri="{FF2B5EF4-FFF2-40B4-BE49-F238E27FC236}">
                <a16:creationId xmlns:a16="http://schemas.microsoft.com/office/drawing/2014/main" xmlns="" id="{EBF1CF68-7A71-401B-82EC-FA2C9661190F}"/>
              </a:ext>
            </a:extLst>
          </p:cNvPr>
          <p:cNvGraphicFramePr>
            <a:graphicFrameLocks noChangeAspect="1"/>
          </p:cNvGraphicFramePr>
          <p:nvPr/>
        </p:nvGraphicFramePr>
        <p:xfrm>
          <a:off x="7359650" y="1916113"/>
          <a:ext cx="1739900" cy="663575"/>
        </p:xfrm>
        <a:graphic>
          <a:graphicData uri="http://schemas.openxmlformats.org/presentationml/2006/ole">
            <mc:AlternateContent xmlns:mc="http://schemas.openxmlformats.org/markup-compatibility/2006">
              <mc:Choice xmlns:v="urn:schemas-microsoft-com:vml" Requires="v">
                <p:oleObj spid="_x0000_s25635" name="Equation" r:id="rId4" imgW="672808" imgH="393529" progId="Equation.DSMT4">
                  <p:embed/>
                </p:oleObj>
              </mc:Choice>
              <mc:Fallback>
                <p:oleObj name="Equation" r:id="rId4" imgW="672808" imgH="393529"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59650" y="1916113"/>
                        <a:ext cx="173990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a:extLst>
              <a:ext uri="{FF2B5EF4-FFF2-40B4-BE49-F238E27FC236}">
                <a16:creationId xmlns:a16="http://schemas.microsoft.com/office/drawing/2014/main" xmlns="" id="{4896B50D-4DA8-4D54-A11D-6BC97BAE092D}"/>
              </a:ext>
            </a:extLst>
          </p:cNvPr>
          <p:cNvGraphicFramePr>
            <a:graphicFrameLocks noChangeAspect="1"/>
          </p:cNvGraphicFramePr>
          <p:nvPr/>
        </p:nvGraphicFramePr>
        <p:xfrm>
          <a:off x="2081213" y="2408238"/>
          <a:ext cx="3246437" cy="708025"/>
        </p:xfrm>
        <a:graphic>
          <a:graphicData uri="http://schemas.openxmlformats.org/presentationml/2006/ole">
            <mc:AlternateContent xmlns:mc="http://schemas.openxmlformats.org/markup-compatibility/2006">
              <mc:Choice xmlns:v="urn:schemas-microsoft-com:vml" Requires="v">
                <p:oleObj spid="_x0000_s25636" name="Equation" r:id="rId6" imgW="2082800" imgH="393700" progId="Equation.DSMT4">
                  <p:embed/>
                </p:oleObj>
              </mc:Choice>
              <mc:Fallback>
                <p:oleObj name="Equation" r:id="rId6" imgW="2082800" imgH="393700"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81213" y="2408238"/>
                        <a:ext cx="32464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a:extLst>
              <a:ext uri="{FF2B5EF4-FFF2-40B4-BE49-F238E27FC236}">
                <a16:creationId xmlns:a16="http://schemas.microsoft.com/office/drawing/2014/main" xmlns="" id="{98A99C2B-D563-49D1-95F1-265212D85311}"/>
              </a:ext>
            </a:extLst>
          </p:cNvPr>
          <p:cNvSpPr txBox="1"/>
          <p:nvPr/>
        </p:nvSpPr>
        <p:spPr>
          <a:xfrm>
            <a:off x="460375" y="3171825"/>
            <a:ext cx="7427913" cy="461963"/>
          </a:xfrm>
          <a:prstGeom prst="rect">
            <a:avLst/>
          </a:prstGeom>
          <a:noFill/>
        </p:spPr>
        <p:txBody>
          <a:bodyPr>
            <a:spAutoFit/>
          </a:bodyPr>
          <a:lstStyle/>
          <a:p>
            <a:pPr>
              <a:defRPr/>
            </a:pPr>
            <a:r>
              <a:rPr lang="vi-VN" sz="2400">
                <a:latin typeface="+mj-lt"/>
              </a:rPr>
              <a:t>Vậy Nga đã tiết kiệm được 500 000 đồng.</a:t>
            </a:r>
          </a:p>
        </p:txBody>
      </p:sp>
      <p:sp>
        <p:nvSpPr>
          <p:cNvPr id="8" name="TextBox 7">
            <a:extLst>
              <a:ext uri="{FF2B5EF4-FFF2-40B4-BE49-F238E27FC236}">
                <a16:creationId xmlns:a16="http://schemas.microsoft.com/office/drawing/2014/main" xmlns="" id="{EC0E57B0-751F-425E-8DAE-96320FC2AB04}"/>
              </a:ext>
            </a:extLst>
          </p:cNvPr>
          <p:cNvSpPr txBox="1">
            <a:spLocks noChangeArrowheads="1"/>
          </p:cNvSpPr>
          <p:nvPr/>
        </p:nvSpPr>
        <p:spPr bwMode="auto">
          <a:xfrm>
            <a:off x="598488" y="3827463"/>
            <a:ext cx="101028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FontTx/>
              <a:buNone/>
            </a:pPr>
            <a:r>
              <a:rPr lang="en-US" altLang="en-US" sz="2400" b="1">
                <a:latin typeface="Times New Roman" panose="02020603050405020304" pitchFamily="18" charset="0"/>
                <a:cs typeface="Times New Roman" panose="02020603050405020304" pitchFamily="18" charset="0"/>
              </a:rPr>
              <a:t>b) Quy tắc: </a:t>
            </a:r>
            <a:r>
              <a:rPr lang="en-US" altLang="en-US" sz="2400">
                <a:latin typeface="Times New Roman" panose="02020603050405020304" pitchFamily="18" charset="0"/>
                <a:cs typeface="Times New Roman" panose="02020603050405020304" pitchFamily="18" charset="0"/>
              </a:rPr>
              <a:t>Muốn tìm một số biết         của số đó bằng b, ta tính  </a:t>
            </a:r>
            <a:endParaRPr lang="vi-VN" altLang="en-US" sz="2400">
              <a:latin typeface="Times New Roman" panose="02020603050405020304" pitchFamily="18" charset="0"/>
              <a:cs typeface="Times New Roman" panose="02020603050405020304" pitchFamily="18" charset="0"/>
            </a:endParaRPr>
          </a:p>
        </p:txBody>
      </p:sp>
      <p:graphicFrame>
        <p:nvGraphicFramePr>
          <p:cNvPr id="25612" name="Object 9">
            <a:extLst>
              <a:ext uri="{FF2B5EF4-FFF2-40B4-BE49-F238E27FC236}">
                <a16:creationId xmlns:a16="http://schemas.microsoft.com/office/drawing/2014/main" xmlns="" id="{47C08B78-98B5-4436-A1B2-CC235CB29535}"/>
              </a:ext>
            </a:extLst>
          </p:cNvPr>
          <p:cNvGraphicFramePr>
            <a:graphicFrameLocks noChangeAspect="1"/>
          </p:cNvGraphicFramePr>
          <p:nvPr/>
        </p:nvGraphicFramePr>
        <p:xfrm>
          <a:off x="4394200" y="2362200"/>
          <a:ext cx="914400" cy="198438"/>
        </p:xfrm>
        <a:graphic>
          <a:graphicData uri="http://schemas.openxmlformats.org/presentationml/2006/ole">
            <mc:AlternateContent xmlns:mc="http://schemas.openxmlformats.org/markup-compatibility/2006">
              <mc:Choice xmlns:v="urn:schemas-microsoft-com:vml" Requires="v">
                <p:oleObj spid="_x0000_s25637" name="Equation" r:id="rId8" imgW="435285" imgH="677109" progId="Equation.DSMT4">
                  <p:embed/>
                </p:oleObj>
              </mc:Choice>
              <mc:Fallback>
                <p:oleObj name="Equation" r:id="rId8" imgW="435285" imgH="677109" progId="Equation.DSMT4">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94200" y="2362200"/>
                        <a:ext cx="91440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a:extLst>
              <a:ext uri="{FF2B5EF4-FFF2-40B4-BE49-F238E27FC236}">
                <a16:creationId xmlns:a16="http://schemas.microsoft.com/office/drawing/2014/main" xmlns="" id="{F8F34D8E-2E41-4F6F-AC07-D454A6DCFAC7}"/>
              </a:ext>
            </a:extLst>
          </p:cNvPr>
          <p:cNvGraphicFramePr>
            <a:graphicFrameLocks noChangeAspect="1"/>
          </p:cNvGraphicFramePr>
          <p:nvPr/>
        </p:nvGraphicFramePr>
        <p:xfrm>
          <a:off x="4894263" y="3773488"/>
          <a:ext cx="541337" cy="644525"/>
        </p:xfrm>
        <a:graphic>
          <a:graphicData uri="http://schemas.openxmlformats.org/presentationml/2006/ole">
            <mc:AlternateContent xmlns:mc="http://schemas.openxmlformats.org/markup-compatibility/2006">
              <mc:Choice xmlns:v="urn:schemas-microsoft-com:vml" Requires="v">
                <p:oleObj spid="_x0000_s25638" name="Equation" r:id="rId10" imgW="177646" imgH="393359" progId="Equation.DSMT4">
                  <p:embed/>
                </p:oleObj>
              </mc:Choice>
              <mc:Fallback>
                <p:oleObj name="Equation" r:id="rId10" imgW="177646" imgH="393359" progId="Equation.DSMT4">
                  <p:embed/>
                  <p:pic>
                    <p:nvPicPr>
                      <p:cNvPr id="0"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94263" y="3773488"/>
                        <a:ext cx="541337"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Đối tượng 14">
            <a:extLst>
              <a:ext uri="{FF2B5EF4-FFF2-40B4-BE49-F238E27FC236}">
                <a16:creationId xmlns:a16="http://schemas.microsoft.com/office/drawing/2014/main" xmlns="" id="{BC90CF40-DFE7-49F0-A836-33A40A254F71}"/>
              </a:ext>
            </a:extLst>
          </p:cNvPr>
          <p:cNvGraphicFramePr>
            <a:graphicFrameLocks noChangeAspect="1"/>
          </p:cNvGraphicFramePr>
          <p:nvPr/>
        </p:nvGraphicFramePr>
        <p:xfrm>
          <a:off x="3738563" y="4418013"/>
          <a:ext cx="2852737" cy="1028700"/>
        </p:xfrm>
        <a:graphic>
          <a:graphicData uri="http://schemas.openxmlformats.org/presentationml/2006/ole">
            <mc:AlternateContent xmlns:mc="http://schemas.openxmlformats.org/markup-compatibility/2006">
              <mc:Choice xmlns:v="urn:schemas-microsoft-com:vml" Requires="v">
                <p:oleObj spid="_x0000_s25639" name="Equation" r:id="rId12" imgW="1143000" imgH="419100" progId="Equation.DSMT4">
                  <p:embed/>
                </p:oleObj>
              </mc:Choice>
              <mc:Fallback>
                <p:oleObj name="Equation" r:id="rId12" imgW="1143000" imgH="419100" progId="Equation.DSMT4">
                  <p:embed/>
                  <p:pic>
                    <p:nvPicPr>
                      <p:cNvPr id="0" name="Đối tượng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38563" y="4418013"/>
                        <a:ext cx="2852737"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9" grpId="0" animBg="1"/>
      <p:bldP spid="3" grpId="0"/>
      <p:bldP spid="4"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Hộp Văn bản 2">
            <a:extLst>
              <a:ext uri="{FF2B5EF4-FFF2-40B4-BE49-F238E27FC236}">
                <a16:creationId xmlns:a16="http://schemas.microsoft.com/office/drawing/2014/main" xmlns="" id="{A43C14F1-E425-4B12-A41A-368CF0878F01}"/>
              </a:ext>
            </a:extLst>
          </p:cNvPr>
          <p:cNvSpPr txBox="1">
            <a:spLocks noChangeArrowheads="1"/>
          </p:cNvSpPr>
          <p:nvPr/>
        </p:nvSpPr>
        <p:spPr bwMode="auto">
          <a:xfrm>
            <a:off x="158750" y="1098550"/>
            <a:ext cx="292258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000" b="1">
                <a:latin typeface="Times New Roman" panose="02020603050405020304" pitchFamily="18" charset="0"/>
                <a:cs typeface="Times New Roman" panose="02020603050405020304" pitchFamily="18" charset="0"/>
              </a:rPr>
              <a:t>c) Áp dụng</a:t>
            </a:r>
          </a:p>
        </p:txBody>
      </p:sp>
      <p:sp>
        <p:nvSpPr>
          <p:cNvPr id="5" name="Hộp Văn bản 4">
            <a:extLst>
              <a:ext uri="{FF2B5EF4-FFF2-40B4-BE49-F238E27FC236}">
                <a16:creationId xmlns:a16="http://schemas.microsoft.com/office/drawing/2014/main" xmlns="" id="{5C215A06-A168-4231-9735-1089FB6943CD}"/>
              </a:ext>
            </a:extLst>
          </p:cNvPr>
          <p:cNvSpPr txBox="1">
            <a:spLocks noRot="1" noChangeAspect="1" noMove="1" noResize="1" noEditPoints="1" noAdjustHandles="1" noChangeArrowheads="1" noChangeShapeType="1" noTextEdit="1"/>
          </p:cNvSpPr>
          <p:nvPr/>
        </p:nvSpPr>
        <p:spPr>
          <a:xfrm>
            <a:off x="159025" y="1549094"/>
            <a:ext cx="11963400" cy="2868734"/>
          </a:xfrm>
          <a:prstGeom prst="rect">
            <a:avLst/>
          </a:prstGeom>
          <a:blipFill>
            <a:blip r:embed="rId2"/>
            <a:stretch>
              <a:fillRect l="-1019" b="-4883"/>
            </a:stretch>
          </a:blipFill>
        </p:spPr>
        <p:txBody>
          <a:bodyPr/>
          <a:lstStyle/>
          <a:p>
            <a:pPr>
              <a:defRPr/>
            </a:pPr>
            <a:r>
              <a:rPr lang="en-US">
                <a:noFill/>
              </a:rPr>
              <a:t> </a:t>
            </a:r>
          </a:p>
        </p:txBody>
      </p:sp>
      <p:sp>
        <p:nvSpPr>
          <p:cNvPr id="6" name="Hộp Văn bản 5">
            <a:extLst>
              <a:ext uri="{FF2B5EF4-FFF2-40B4-BE49-F238E27FC236}">
                <a16:creationId xmlns:a16="http://schemas.microsoft.com/office/drawing/2014/main" xmlns="" id="{6525324D-1B8D-40ED-A8D9-B5D5E041F4B1}"/>
              </a:ext>
            </a:extLst>
          </p:cNvPr>
          <p:cNvSpPr txBox="1">
            <a:spLocks noChangeArrowheads="1"/>
          </p:cNvSpPr>
          <p:nvPr/>
        </p:nvSpPr>
        <p:spPr bwMode="auto">
          <a:xfrm>
            <a:off x="331788" y="4591050"/>
            <a:ext cx="1103312"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000" b="1">
                <a:latin typeface="Times New Roman" panose="02020603050405020304" pitchFamily="18" charset="0"/>
                <a:cs typeface="Times New Roman" panose="02020603050405020304" pitchFamily="18" charset="0"/>
              </a:rPr>
              <a:t>Giải:</a:t>
            </a:r>
          </a:p>
        </p:txBody>
      </p:sp>
      <p:sp>
        <p:nvSpPr>
          <p:cNvPr id="7" name="Hộp Văn bản 6">
            <a:extLst>
              <a:ext uri="{FF2B5EF4-FFF2-40B4-BE49-F238E27FC236}">
                <a16:creationId xmlns:a16="http://schemas.microsoft.com/office/drawing/2014/main" xmlns="" id="{CCD55A79-F162-4B93-8076-2AEA1113D8AC}"/>
              </a:ext>
            </a:extLst>
          </p:cNvPr>
          <p:cNvSpPr txBox="1">
            <a:spLocks noRot="1" noChangeAspect="1" noMove="1" noResize="1" noEditPoints="1" noAdjustHandles="1" noChangeArrowheads="1" noChangeShapeType="1" noTextEdit="1"/>
          </p:cNvSpPr>
          <p:nvPr/>
        </p:nvSpPr>
        <p:spPr>
          <a:xfrm>
            <a:off x="1620077" y="4471380"/>
            <a:ext cx="9352723" cy="1971565"/>
          </a:xfrm>
          <a:prstGeom prst="rect">
            <a:avLst/>
          </a:prstGeom>
          <a:blipFill>
            <a:blip r:embed="rId3"/>
            <a:stretch>
              <a:fillRect l="-1565" b="-3395"/>
            </a:stretch>
          </a:blipFill>
        </p:spPr>
        <p:txBody>
          <a:bodyPr/>
          <a:lstStyle/>
          <a:p>
            <a:pPr>
              <a:defRPr/>
            </a:pPr>
            <a:r>
              <a:rPr lang="en-US">
                <a:noFill/>
              </a:rPr>
              <a:t> </a:t>
            </a:r>
          </a:p>
        </p:txBody>
      </p:sp>
      <p:sp>
        <p:nvSpPr>
          <p:cNvPr id="9" name="Lưu Đồ: Thay đổi Tiến Trình 3">
            <a:extLst>
              <a:ext uri="{FF2B5EF4-FFF2-40B4-BE49-F238E27FC236}">
                <a16:creationId xmlns:a16="http://schemas.microsoft.com/office/drawing/2014/main" xmlns="" id="{6605AEEB-2559-418E-89F2-2DF05436FB06}"/>
              </a:ext>
            </a:extLst>
          </p:cNvPr>
          <p:cNvSpPr/>
          <p:nvPr/>
        </p:nvSpPr>
        <p:spPr>
          <a:xfrm>
            <a:off x="0" y="0"/>
            <a:ext cx="12192000" cy="925513"/>
          </a:xfrm>
          <a:prstGeom prst="flowChartAlternateProcess">
            <a:avLst/>
          </a:prstGeom>
          <a:blipFill>
            <a:blip r:embed="rId4" cstate="print"/>
            <a:tile tx="0" ty="0" sx="100000" sy="100000" flip="none" algn="tl"/>
          </a:bli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lnSpc>
                <a:spcPct val="115000"/>
              </a:lnSpc>
              <a:spcBef>
                <a:spcPts val="0"/>
              </a:spcBef>
              <a:spcAft>
                <a:spcPts val="1000"/>
              </a:spcAft>
              <a:defRPr/>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2. </a:t>
            </a:r>
            <a:r>
              <a:rPr lang="en-SG" sz="2800" b="1">
                <a:solidFill>
                  <a:srgbClr val="FF0000"/>
                </a:solidFill>
                <a:latin typeface="Times New Roman" pitchFamily="18" charset="0"/>
                <a:cs typeface="Times New Roman" pitchFamily="18" charset="0"/>
              </a:rPr>
              <a:t>Tìm một số khi biết giá trị phân số của nó.</a:t>
            </a:r>
            <a:endParaRPr lang="en-US" sz="2800" dirty="0">
              <a:solidFill>
                <a:srgbClr val="FF0000"/>
              </a:solidFill>
              <a:ea typeface="Times New Roman" panose="02020603050405020304" pitchFamily="18" charset="0"/>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6" presetClass="entr" presetSubtype="16"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a:extLst>
              <a:ext uri="{FF2B5EF4-FFF2-40B4-BE49-F238E27FC236}">
                <a16:creationId xmlns:a16="http://schemas.microsoft.com/office/drawing/2014/main" xmlns="" id="{0A6B6869-06CF-457B-86B0-F9FD6E26AB2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4338" y="49213"/>
            <a:ext cx="11363325" cy="645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5" descr="Cover">
            <a:extLst>
              <a:ext uri="{FF2B5EF4-FFF2-40B4-BE49-F238E27FC236}">
                <a16:creationId xmlns:a16="http://schemas.microsoft.com/office/drawing/2014/main" xmlns="" id="{A2FE6229-4384-4A6D-84CB-DFE9831FF6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23731">
            <a:off x="3405188" y="1527175"/>
            <a:ext cx="2436812" cy="207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xmlns="" id="{F189EC04-C90A-4C7A-8823-27808CB591F6}"/>
              </a:ext>
            </a:extLst>
          </p:cNvPr>
          <p:cNvSpPr/>
          <p:nvPr/>
        </p:nvSpPr>
        <p:spPr>
          <a:xfrm rot="323731">
            <a:off x="3702050" y="1108075"/>
            <a:ext cx="476250" cy="1984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3" name="Group 12">
            <a:extLst>
              <a:ext uri="{FF2B5EF4-FFF2-40B4-BE49-F238E27FC236}">
                <a16:creationId xmlns:a16="http://schemas.microsoft.com/office/drawing/2014/main" xmlns="" id="{8A87A240-3C62-4FD8-BFBA-EAB244A93C74}"/>
              </a:ext>
            </a:extLst>
          </p:cNvPr>
          <p:cNvGrpSpPr>
            <a:grpSpLocks/>
          </p:cNvGrpSpPr>
          <p:nvPr/>
        </p:nvGrpSpPr>
        <p:grpSpPr bwMode="auto">
          <a:xfrm>
            <a:off x="2905125" y="2749550"/>
            <a:ext cx="3124200" cy="2840038"/>
            <a:chOff x="3342892" y="2422282"/>
            <a:chExt cx="3124200" cy="2840038"/>
          </a:xfrm>
        </p:grpSpPr>
        <p:pic>
          <p:nvPicPr>
            <p:cNvPr id="6163" name="Picture 35" descr="Cover">
              <a:extLst>
                <a:ext uri="{FF2B5EF4-FFF2-40B4-BE49-F238E27FC236}">
                  <a16:creationId xmlns:a16="http://schemas.microsoft.com/office/drawing/2014/main" xmlns="" id="{05A6C1C9-59D2-4E3E-91A6-6F9BF716A5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633178">
              <a:off x="3342892" y="2422282"/>
              <a:ext cx="3124200" cy="284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xmlns="" id="{C8E0C3EA-5560-4687-A7F7-7146F3E5FA57}"/>
                </a:ext>
              </a:extLst>
            </p:cNvPr>
            <p:cNvSpPr/>
            <p:nvPr/>
          </p:nvSpPr>
          <p:spPr>
            <a:xfrm>
              <a:off x="3642930" y="4227270"/>
              <a:ext cx="287337" cy="288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9" name="Group 18">
            <a:extLst>
              <a:ext uri="{FF2B5EF4-FFF2-40B4-BE49-F238E27FC236}">
                <a16:creationId xmlns:a16="http://schemas.microsoft.com/office/drawing/2014/main" xmlns="" id="{88EAB8E9-F7CB-4BB1-A65B-064604BE7157}"/>
              </a:ext>
            </a:extLst>
          </p:cNvPr>
          <p:cNvGrpSpPr>
            <a:grpSpLocks/>
          </p:cNvGrpSpPr>
          <p:nvPr/>
        </p:nvGrpSpPr>
        <p:grpSpPr bwMode="auto">
          <a:xfrm rot="-1247503">
            <a:off x="5856288" y="3201988"/>
            <a:ext cx="2247900" cy="2046287"/>
            <a:chOff x="4949897" y="2798474"/>
            <a:chExt cx="3306762" cy="2809875"/>
          </a:xfrm>
        </p:grpSpPr>
        <p:pic>
          <p:nvPicPr>
            <p:cNvPr id="6161" name="Picture 25" descr="Cover">
              <a:extLst>
                <a:ext uri="{FF2B5EF4-FFF2-40B4-BE49-F238E27FC236}">
                  <a16:creationId xmlns:a16="http://schemas.microsoft.com/office/drawing/2014/main" xmlns="" id="{D7382564-0ACD-4BD9-8262-3538593C683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49897" y="2798474"/>
              <a:ext cx="3306762"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a:extLst>
                <a:ext uri="{FF2B5EF4-FFF2-40B4-BE49-F238E27FC236}">
                  <a16:creationId xmlns:a16="http://schemas.microsoft.com/office/drawing/2014/main" xmlns="" id="{240D454C-CD59-4DEF-A8EE-CCDC6AD94C03}"/>
                </a:ext>
              </a:extLst>
            </p:cNvPr>
            <p:cNvSpPr/>
            <p:nvPr/>
          </p:nvSpPr>
          <p:spPr>
            <a:xfrm>
              <a:off x="7633660" y="4755459"/>
              <a:ext cx="303587" cy="3051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25" name="Group 24">
            <a:extLst>
              <a:ext uri="{FF2B5EF4-FFF2-40B4-BE49-F238E27FC236}">
                <a16:creationId xmlns:a16="http://schemas.microsoft.com/office/drawing/2014/main" xmlns="" id="{595750B5-0855-401F-9893-AFCF76413995}"/>
              </a:ext>
            </a:extLst>
          </p:cNvPr>
          <p:cNvGrpSpPr>
            <a:grpSpLocks/>
          </p:cNvGrpSpPr>
          <p:nvPr/>
        </p:nvGrpSpPr>
        <p:grpSpPr bwMode="auto">
          <a:xfrm rot="804169">
            <a:off x="6548438" y="836613"/>
            <a:ext cx="1844675" cy="2573337"/>
            <a:chOff x="5604597" y="889866"/>
            <a:chExt cx="2943225" cy="2786063"/>
          </a:xfrm>
        </p:grpSpPr>
        <p:pic>
          <p:nvPicPr>
            <p:cNvPr id="6159" name="Picture 5" descr="Cover">
              <a:extLst>
                <a:ext uri="{FF2B5EF4-FFF2-40B4-BE49-F238E27FC236}">
                  <a16:creationId xmlns:a16="http://schemas.microsoft.com/office/drawing/2014/main" xmlns="" id="{5691F3F3-0292-4DC7-A25B-B2B3DF8FB9F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04597" y="889866"/>
              <a:ext cx="2943225"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6">
              <a:extLst>
                <a:ext uri="{FF2B5EF4-FFF2-40B4-BE49-F238E27FC236}">
                  <a16:creationId xmlns:a16="http://schemas.microsoft.com/office/drawing/2014/main" xmlns="" id="{714AE9C9-6C29-44AE-B6F1-EF862B9AEF17}"/>
                </a:ext>
              </a:extLst>
            </p:cNvPr>
            <p:cNvSpPr/>
            <p:nvPr/>
          </p:nvSpPr>
          <p:spPr>
            <a:xfrm>
              <a:off x="7671008" y="997264"/>
              <a:ext cx="372336" cy="2939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6152" name="Picture 4" descr="Cover">
            <a:extLst>
              <a:ext uri="{FF2B5EF4-FFF2-40B4-BE49-F238E27FC236}">
                <a16:creationId xmlns:a16="http://schemas.microsoft.com/office/drawing/2014/main" xmlns="" id="{6CB943DD-AD1C-408D-A1EF-6D8D1853BDE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1188" y="1993900"/>
            <a:ext cx="3216275" cy="234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Google Shape;1341;p46">
            <a:extLst>
              <a:ext uri="{FF2B5EF4-FFF2-40B4-BE49-F238E27FC236}">
                <a16:creationId xmlns:a16="http://schemas.microsoft.com/office/drawing/2014/main" xmlns="" id="{11EE04A4-AD44-42CE-8BDC-52D479AA148D}"/>
              </a:ext>
            </a:extLst>
          </p:cNvPr>
          <p:cNvSpPr txBox="1">
            <a:spLocks noGrp="1"/>
          </p:cNvSpPr>
          <p:nvPr/>
        </p:nvSpPr>
        <p:spPr bwMode="auto">
          <a:xfrm>
            <a:off x="4606925" y="2762250"/>
            <a:ext cx="2816225"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0"/>
              </a:spcBef>
              <a:buClr>
                <a:srgbClr val="000000"/>
              </a:buClr>
              <a:buSzPts val="6000"/>
              <a:buFont typeface="Special Elite"/>
              <a:buNone/>
            </a:pPr>
            <a:r>
              <a:rPr lang="en-US" altLang="en-GB" sz="4200" b="1">
                <a:solidFill>
                  <a:srgbClr val="FF0000"/>
                </a:solidFill>
                <a:latin typeface="Times New Roman" panose="02020603050405020304" pitchFamily="18" charset="0"/>
                <a:ea typeface="思源黑体 Medium"/>
                <a:cs typeface="Times New Roman" panose="02020603050405020304" pitchFamily="18" charset="0"/>
                <a:sym typeface="Special Elite"/>
              </a:rPr>
              <a:t>Mục tiêu</a:t>
            </a:r>
          </a:p>
        </p:txBody>
      </p:sp>
      <p:sp>
        <p:nvSpPr>
          <p:cNvPr id="30" name="Rectangle 29">
            <a:extLst>
              <a:ext uri="{FF2B5EF4-FFF2-40B4-BE49-F238E27FC236}">
                <a16:creationId xmlns:a16="http://schemas.microsoft.com/office/drawing/2014/main" xmlns="" id="{700F0E7A-7FA3-4B8A-A53C-45F3F0B95EB6}"/>
              </a:ext>
            </a:extLst>
          </p:cNvPr>
          <p:cNvSpPr>
            <a:spLocks noChangeArrowheads="1"/>
          </p:cNvSpPr>
          <p:nvPr/>
        </p:nvSpPr>
        <p:spPr bwMode="auto">
          <a:xfrm>
            <a:off x="8382000" y="831850"/>
            <a:ext cx="2957513" cy="1754188"/>
          </a:xfrm>
          <a:prstGeom prst="rect">
            <a:avLst/>
          </a:prstGeom>
          <a:noFill/>
          <a:ln w="60325">
            <a:solidFill>
              <a:srgbClr val="FF6C0D"/>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Tx/>
              <a:buNone/>
            </a:pPr>
            <a:r>
              <a:rPr lang="en-US" altLang="en-US" sz="2400">
                <a:latin typeface="Times New Roman" panose="02020603050405020304" pitchFamily="18" charset="0"/>
                <a:cs typeface="Times New Roman" panose="02020603050405020304" pitchFamily="18" charset="0"/>
              </a:rPr>
              <a:t>- Giúp các em tìm một số khi biết giá trị phân số của nó.</a:t>
            </a:r>
          </a:p>
        </p:txBody>
      </p:sp>
      <p:sp>
        <p:nvSpPr>
          <p:cNvPr id="32" name="Rectangle 31">
            <a:extLst>
              <a:ext uri="{FF2B5EF4-FFF2-40B4-BE49-F238E27FC236}">
                <a16:creationId xmlns:a16="http://schemas.microsoft.com/office/drawing/2014/main" xmlns="" id="{F20B0BC2-26B5-4DDC-9630-371B04866A64}"/>
              </a:ext>
            </a:extLst>
          </p:cNvPr>
          <p:cNvSpPr>
            <a:spLocks noChangeArrowheads="1"/>
          </p:cNvSpPr>
          <p:nvPr/>
        </p:nvSpPr>
        <p:spPr bwMode="auto">
          <a:xfrm>
            <a:off x="7505700" y="4660900"/>
            <a:ext cx="3625850" cy="1200150"/>
          </a:xfrm>
          <a:prstGeom prst="rect">
            <a:avLst/>
          </a:prstGeom>
          <a:noFill/>
          <a:ln w="76200">
            <a:solidFill>
              <a:srgbClr val="E5C10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FontTx/>
              <a:buNone/>
            </a:pPr>
            <a:r>
              <a:rPr lang="en-US" altLang="en-US" sz="2400">
                <a:solidFill>
                  <a:srgbClr val="000000"/>
                </a:solidFill>
                <a:latin typeface="Times New Roman" panose="02020603050405020304" pitchFamily="18" charset="0"/>
                <a:cs typeface="Times New Roman" panose="02020603050405020304" pitchFamily="18" charset="0"/>
              </a:rPr>
              <a:t>Hình thành cho các em một số năng lực: Tự học, hợp tác và giao tiếp.</a:t>
            </a:r>
            <a:endParaRPr lang="en-US" altLang="en-US" sz="2400"/>
          </a:p>
        </p:txBody>
      </p:sp>
      <p:sp>
        <p:nvSpPr>
          <p:cNvPr id="42" name="Rectangle 41">
            <a:extLst>
              <a:ext uri="{FF2B5EF4-FFF2-40B4-BE49-F238E27FC236}">
                <a16:creationId xmlns:a16="http://schemas.microsoft.com/office/drawing/2014/main" xmlns="" id="{38C314B1-1F0B-4A3B-A310-5E9DC480C09B}"/>
              </a:ext>
            </a:extLst>
          </p:cNvPr>
          <p:cNvSpPr>
            <a:spLocks noChangeArrowheads="1"/>
          </p:cNvSpPr>
          <p:nvPr/>
        </p:nvSpPr>
        <p:spPr bwMode="auto">
          <a:xfrm>
            <a:off x="984250" y="4959350"/>
            <a:ext cx="6061075" cy="1385888"/>
          </a:xfrm>
          <a:prstGeom prst="rect">
            <a:avLst/>
          </a:prstGeom>
          <a:noFill/>
          <a:ln w="60325">
            <a:solidFill>
              <a:srgbClr val="479F7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Tx/>
              <a:buNone/>
            </a:pPr>
            <a:r>
              <a:rPr lang="en-US" altLang="en-US">
                <a:latin typeface="Times New Roman" panose="02020603050405020304" pitchFamily="18" charset="0"/>
                <a:cs typeface="Times New Roman" panose="02020603050405020304" pitchFamily="18" charset="0"/>
              </a:rPr>
              <a:t>- Giúp các em giải quyết một số vấn đề thực tiễn gắn với hai bài toán về phân số.</a:t>
            </a:r>
          </a:p>
        </p:txBody>
      </p:sp>
      <p:sp>
        <p:nvSpPr>
          <p:cNvPr id="44" name="Rectangle 43">
            <a:extLst>
              <a:ext uri="{FF2B5EF4-FFF2-40B4-BE49-F238E27FC236}">
                <a16:creationId xmlns:a16="http://schemas.microsoft.com/office/drawing/2014/main" xmlns="" id="{8942115A-80BC-4A17-9866-E44B852E5996}"/>
              </a:ext>
            </a:extLst>
          </p:cNvPr>
          <p:cNvSpPr>
            <a:spLocks noChangeArrowheads="1"/>
          </p:cNvSpPr>
          <p:nvPr/>
        </p:nvSpPr>
        <p:spPr bwMode="auto">
          <a:xfrm>
            <a:off x="1019175" y="831850"/>
            <a:ext cx="2878138" cy="1570038"/>
          </a:xfrm>
          <a:prstGeom prst="rect">
            <a:avLst/>
          </a:prstGeom>
          <a:noFill/>
          <a:ln w="60325">
            <a:solidFill>
              <a:srgbClr val="45AFC9"/>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00000"/>
              </a:lnSpc>
              <a:spcBef>
                <a:spcPct val="0"/>
              </a:spcBef>
              <a:buFontTx/>
              <a:buNone/>
            </a:pPr>
            <a:r>
              <a:rPr lang="en-US" altLang="en-US" sz="2400">
                <a:latin typeface="Times New Roman" panose="02020603050405020304" pitchFamily="18" charset="0"/>
                <a:cs typeface="Times New Roman" panose="02020603050405020304" pitchFamily="18" charset="0"/>
              </a:rPr>
              <a:t>- </a:t>
            </a:r>
            <a:r>
              <a:rPr lang="nl-NL" altLang="en-US" sz="2400">
                <a:latin typeface="Times New Roman" panose="02020603050405020304" pitchFamily="18" charset="0"/>
                <a:cs typeface="Times New Roman" panose="02020603050405020304" pitchFamily="18" charset="0"/>
              </a:rPr>
              <a:t>Giúp các em nhận biết và hiểu quy tắc tìm giá trị phân số của một số cho trước</a:t>
            </a:r>
            <a:endParaRPr lang="en-US" altLang="en-US" sz="2400" b="1"/>
          </a:p>
        </p:txBody>
      </p:sp>
      <p:sp>
        <p:nvSpPr>
          <p:cNvPr id="45" name="Rectangle 44">
            <a:extLst>
              <a:ext uri="{FF2B5EF4-FFF2-40B4-BE49-F238E27FC236}">
                <a16:creationId xmlns:a16="http://schemas.microsoft.com/office/drawing/2014/main" xmlns="" id="{E12CC9E3-5295-43B5-B445-B4B4A9644C95}"/>
              </a:ext>
            </a:extLst>
          </p:cNvPr>
          <p:cNvSpPr/>
          <p:nvPr/>
        </p:nvSpPr>
        <p:spPr>
          <a:xfrm>
            <a:off x="5235575" y="2584450"/>
            <a:ext cx="184150" cy="584200"/>
          </a:xfrm>
          <a:prstGeom prst="rect">
            <a:avLst/>
          </a:prstGeom>
        </p:spPr>
        <p:txBody>
          <a:bodyPr wrap="none">
            <a:spAutoFit/>
          </a:bodyPr>
          <a:lstStyle/>
          <a:p>
            <a:pPr>
              <a:defRPr/>
            </a:pPr>
            <a:endParaRPr lang="en-US" sz="3200" b="1" dirty="0">
              <a:solidFill>
                <a:schemeClr val="accent5">
                  <a:lumMod val="50000"/>
                </a:schemeClr>
              </a:solidFill>
              <a:latin typeface="Arial" panose="020B0604020202020204" pitchFamily="34" charset="0"/>
              <a:cs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1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down)">
                                      <p:cBhvr>
                                        <p:cTn id="10" dur="10"/>
                                        <p:tgtEl>
                                          <p:spTgt spid="4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par>
                                <p:cTn id="16" presetID="10" presetClass="entr" presetSubtype="0"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down)">
                                      <p:cBhvr>
                                        <p:cTn id="23" dur="500"/>
                                        <p:tgtEl>
                                          <p:spTgt spid="42"/>
                                        </p:tgtEl>
                                      </p:cBhvr>
                                    </p:animEffect>
                                  </p:childTnLst>
                                </p:cTn>
                              </p:par>
                              <p:par>
                                <p:cTn id="24" presetID="22" presetClass="entr" presetSubtype="4"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animBg="1"/>
      <p:bldP spid="42" grpId="0" animBg="1"/>
      <p:bldP spid="4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Hộp Văn bản 2">
            <a:extLst>
              <a:ext uri="{FF2B5EF4-FFF2-40B4-BE49-F238E27FC236}">
                <a16:creationId xmlns:a16="http://schemas.microsoft.com/office/drawing/2014/main" xmlns="" id="{CFED439C-75D0-468B-BB5C-D677B273ED40}"/>
              </a:ext>
            </a:extLst>
          </p:cNvPr>
          <p:cNvSpPr txBox="1">
            <a:spLocks noChangeArrowheads="1"/>
          </p:cNvSpPr>
          <p:nvPr/>
        </p:nvSpPr>
        <p:spPr bwMode="auto">
          <a:xfrm>
            <a:off x="517525" y="1800225"/>
            <a:ext cx="292258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000" b="1">
                <a:latin typeface="Times New Roman" panose="02020603050405020304" pitchFamily="18" charset="0"/>
                <a:cs typeface="Times New Roman" panose="02020603050405020304" pitchFamily="18" charset="0"/>
              </a:rPr>
              <a:t>c) Áp dụng</a:t>
            </a:r>
          </a:p>
        </p:txBody>
      </p:sp>
      <p:sp>
        <p:nvSpPr>
          <p:cNvPr id="5" name="Hộp Văn bản 4">
            <a:extLst>
              <a:ext uri="{FF2B5EF4-FFF2-40B4-BE49-F238E27FC236}">
                <a16:creationId xmlns:a16="http://schemas.microsoft.com/office/drawing/2014/main" xmlns="" id="{00BBD221-7ECA-4794-B47E-A9179540ACFC}"/>
              </a:ext>
            </a:extLst>
          </p:cNvPr>
          <p:cNvSpPr txBox="1">
            <a:spLocks noRot="1" noChangeAspect="1" noMove="1" noResize="1" noEditPoints="1" noAdjustHandles="1" noChangeArrowheads="1" noChangeShapeType="1" noTextEdit="1"/>
          </p:cNvSpPr>
          <p:nvPr/>
        </p:nvSpPr>
        <p:spPr>
          <a:xfrm>
            <a:off x="517840" y="2249894"/>
            <a:ext cx="11963400" cy="1048557"/>
          </a:xfrm>
          <a:prstGeom prst="rect">
            <a:avLst/>
          </a:prstGeom>
          <a:blipFill>
            <a:blip r:embed="rId2"/>
            <a:stretch>
              <a:fillRect l="-1223" b="-6395"/>
            </a:stretch>
          </a:blipFill>
        </p:spPr>
        <p:txBody>
          <a:bodyPr/>
          <a:lstStyle/>
          <a:p>
            <a:pPr>
              <a:defRPr/>
            </a:pPr>
            <a:r>
              <a:rPr lang="en-US">
                <a:noFill/>
              </a:rPr>
              <a:t> </a:t>
            </a:r>
          </a:p>
        </p:txBody>
      </p:sp>
      <p:sp>
        <p:nvSpPr>
          <p:cNvPr id="6" name="Hộp Văn bản 5">
            <a:extLst>
              <a:ext uri="{FF2B5EF4-FFF2-40B4-BE49-F238E27FC236}">
                <a16:creationId xmlns:a16="http://schemas.microsoft.com/office/drawing/2014/main" xmlns="" id="{5BC9D9C0-5594-48FC-AD07-DDA9F9C6F9CF}"/>
              </a:ext>
            </a:extLst>
          </p:cNvPr>
          <p:cNvSpPr txBox="1">
            <a:spLocks noChangeArrowheads="1"/>
          </p:cNvSpPr>
          <p:nvPr/>
        </p:nvSpPr>
        <p:spPr bwMode="auto">
          <a:xfrm>
            <a:off x="658813" y="3471863"/>
            <a:ext cx="110331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000" b="1">
                <a:solidFill>
                  <a:srgbClr val="FF0000"/>
                </a:solidFill>
                <a:latin typeface="Times New Roman" panose="02020603050405020304" pitchFamily="18" charset="0"/>
                <a:cs typeface="Times New Roman" panose="02020603050405020304" pitchFamily="18" charset="0"/>
              </a:rPr>
              <a:t>Giải:</a:t>
            </a:r>
          </a:p>
        </p:txBody>
      </p:sp>
      <p:sp>
        <p:nvSpPr>
          <p:cNvPr id="8" name="Lưu Đồ: Thay đổi Tiến Trình 3">
            <a:extLst>
              <a:ext uri="{FF2B5EF4-FFF2-40B4-BE49-F238E27FC236}">
                <a16:creationId xmlns:a16="http://schemas.microsoft.com/office/drawing/2014/main" xmlns="" id="{841A1C53-5B84-4E5C-82C7-B6D1F9D2DF69}"/>
              </a:ext>
            </a:extLst>
          </p:cNvPr>
          <p:cNvSpPr/>
          <p:nvPr/>
        </p:nvSpPr>
        <p:spPr>
          <a:xfrm>
            <a:off x="0" y="0"/>
            <a:ext cx="12192000" cy="925513"/>
          </a:xfrm>
          <a:prstGeom prst="flowChartAlternateProcess">
            <a:avLst/>
          </a:prstGeom>
          <a:blipFill>
            <a:blip r:embed="rId3" cstate="print"/>
            <a:tile tx="0" ty="0" sx="100000" sy="100000" flip="none" algn="tl"/>
          </a:bli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lnSpc>
                <a:spcPct val="115000"/>
              </a:lnSpc>
              <a:spcBef>
                <a:spcPts val="0"/>
              </a:spcBef>
              <a:spcAft>
                <a:spcPts val="1000"/>
              </a:spcAft>
              <a:defRPr/>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2. </a:t>
            </a:r>
            <a:r>
              <a:rPr lang="en-SG" sz="2800" b="1">
                <a:solidFill>
                  <a:srgbClr val="FF0000"/>
                </a:solidFill>
                <a:latin typeface="Times New Roman" pitchFamily="18" charset="0"/>
                <a:cs typeface="Times New Roman" pitchFamily="18" charset="0"/>
              </a:rPr>
              <a:t>Tìm một số khi biết giá trị phân số của nó.</a:t>
            </a:r>
            <a:endParaRPr lang="en-US" sz="2800" dirty="0">
              <a:solidFill>
                <a:srgbClr val="FF0000"/>
              </a:solidFill>
              <a:ea typeface="Times New Roman" panose="02020603050405020304" pitchFamily="18" charset="0"/>
              <a:cs typeface="Times New Roman" panose="02020603050405020304" pitchFamily="18" charset="0"/>
            </a:endParaRPr>
          </a:p>
        </p:txBody>
      </p:sp>
      <p:sp>
        <p:nvSpPr>
          <p:cNvPr id="9" name="Hộp Văn bản 5">
            <a:extLst>
              <a:ext uri="{FF2B5EF4-FFF2-40B4-BE49-F238E27FC236}">
                <a16:creationId xmlns:a16="http://schemas.microsoft.com/office/drawing/2014/main" xmlns="" id="{7BDF9D07-FBC2-423F-90CC-D64CF97ABC93}"/>
              </a:ext>
            </a:extLst>
          </p:cNvPr>
          <p:cNvSpPr txBox="1">
            <a:spLocks noRot="1" noChangeAspect="1" noMove="1" noResize="1" noEditPoints="1" noAdjustHandles="1" noChangeArrowheads="1" noChangeShapeType="1" noTextEdit="1"/>
          </p:cNvSpPr>
          <p:nvPr/>
        </p:nvSpPr>
        <p:spPr>
          <a:xfrm>
            <a:off x="1863525" y="4332774"/>
            <a:ext cx="7222602" cy="1966757"/>
          </a:xfrm>
          <a:prstGeom prst="rect">
            <a:avLst/>
          </a:prstGeom>
          <a:blipFill>
            <a:blip r:embed="rId4"/>
            <a:stretch>
              <a:fillRect l="-2025" b="-3727"/>
            </a:stretch>
          </a:blipFill>
        </p:spPr>
        <p:txBody>
          <a:bodyPr/>
          <a:lstStyle/>
          <a:p>
            <a:pPr>
              <a:defRPr/>
            </a:pPr>
            <a:r>
              <a:rPr lang="en-US">
                <a:noFill/>
              </a:rPr>
              <a:t>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Hộp Văn bản 2">
            <a:extLst>
              <a:ext uri="{FF2B5EF4-FFF2-40B4-BE49-F238E27FC236}">
                <a16:creationId xmlns:a16="http://schemas.microsoft.com/office/drawing/2014/main" xmlns="" id="{F60B29B4-9C5F-443B-A82D-1C970C04059E}"/>
              </a:ext>
            </a:extLst>
          </p:cNvPr>
          <p:cNvSpPr txBox="1">
            <a:spLocks noChangeArrowheads="1"/>
          </p:cNvSpPr>
          <p:nvPr/>
        </p:nvSpPr>
        <p:spPr bwMode="auto">
          <a:xfrm>
            <a:off x="193675" y="925513"/>
            <a:ext cx="292258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000" b="1">
                <a:latin typeface="Times New Roman" panose="02020603050405020304" pitchFamily="18" charset="0"/>
                <a:cs typeface="Times New Roman" panose="02020603050405020304" pitchFamily="18" charset="0"/>
              </a:rPr>
              <a:t>c) Áp dụng</a:t>
            </a:r>
          </a:p>
        </p:txBody>
      </p:sp>
      <p:sp>
        <p:nvSpPr>
          <p:cNvPr id="5" name="Hộp Văn bản 4">
            <a:extLst>
              <a:ext uri="{FF2B5EF4-FFF2-40B4-BE49-F238E27FC236}">
                <a16:creationId xmlns:a16="http://schemas.microsoft.com/office/drawing/2014/main" xmlns="" id="{1670D570-67AD-425A-AC8E-3E7C6346DC9E}"/>
              </a:ext>
            </a:extLst>
          </p:cNvPr>
          <p:cNvSpPr txBox="1">
            <a:spLocks noRot="1" noChangeAspect="1" noMove="1" noResize="1" noEditPoints="1" noAdjustHandles="1" noChangeArrowheads="1" noChangeShapeType="1" noTextEdit="1"/>
          </p:cNvSpPr>
          <p:nvPr/>
        </p:nvSpPr>
        <p:spPr>
          <a:xfrm>
            <a:off x="228600" y="1412891"/>
            <a:ext cx="11963400" cy="2221442"/>
          </a:xfrm>
          <a:prstGeom prst="rect">
            <a:avLst/>
          </a:prstGeom>
          <a:blipFill>
            <a:blip r:embed="rId2"/>
            <a:stretch>
              <a:fillRect l="-1070" b="-6868"/>
            </a:stretch>
          </a:blipFill>
        </p:spPr>
        <p:txBody>
          <a:bodyPr/>
          <a:lstStyle/>
          <a:p>
            <a:pPr>
              <a:defRPr/>
            </a:pPr>
            <a:r>
              <a:rPr lang="en-US">
                <a:noFill/>
              </a:rPr>
              <a:t> </a:t>
            </a:r>
          </a:p>
        </p:txBody>
      </p:sp>
      <p:sp>
        <p:nvSpPr>
          <p:cNvPr id="6" name="Hộp Văn bản 5">
            <a:extLst>
              <a:ext uri="{FF2B5EF4-FFF2-40B4-BE49-F238E27FC236}">
                <a16:creationId xmlns:a16="http://schemas.microsoft.com/office/drawing/2014/main" xmlns="" id="{F876381B-E509-4281-992F-EED36720C1B0}"/>
              </a:ext>
            </a:extLst>
          </p:cNvPr>
          <p:cNvSpPr txBox="1">
            <a:spLocks noChangeArrowheads="1"/>
          </p:cNvSpPr>
          <p:nvPr/>
        </p:nvSpPr>
        <p:spPr bwMode="auto">
          <a:xfrm>
            <a:off x="312738" y="3721100"/>
            <a:ext cx="1103312"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000" b="1">
                <a:latin typeface="Times New Roman" panose="02020603050405020304" pitchFamily="18" charset="0"/>
                <a:cs typeface="Times New Roman" panose="02020603050405020304" pitchFamily="18" charset="0"/>
              </a:rPr>
              <a:t>Giải:</a:t>
            </a:r>
          </a:p>
        </p:txBody>
      </p:sp>
      <p:pic>
        <p:nvPicPr>
          <p:cNvPr id="2" name="Hình ảnh 1">
            <a:extLst>
              <a:ext uri="{FF2B5EF4-FFF2-40B4-BE49-F238E27FC236}">
                <a16:creationId xmlns:a16="http://schemas.microsoft.com/office/drawing/2014/main" xmlns="" id="{F2494E00-B2A2-4782-8D22-EC4DD014099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738" y="4110038"/>
            <a:ext cx="10860087" cy="272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ưu Đồ: Thay đổi Tiến Trình 3">
            <a:extLst>
              <a:ext uri="{FF2B5EF4-FFF2-40B4-BE49-F238E27FC236}">
                <a16:creationId xmlns:a16="http://schemas.microsoft.com/office/drawing/2014/main" xmlns="" id="{F5864E8A-1E9D-4697-BAEC-35F071BCD7B6}"/>
              </a:ext>
            </a:extLst>
          </p:cNvPr>
          <p:cNvSpPr/>
          <p:nvPr/>
        </p:nvSpPr>
        <p:spPr>
          <a:xfrm>
            <a:off x="0" y="0"/>
            <a:ext cx="12192000" cy="925513"/>
          </a:xfrm>
          <a:prstGeom prst="flowChartAlternateProcess">
            <a:avLst/>
          </a:prstGeom>
          <a:blipFill>
            <a:blip r:embed="rId4" cstate="print"/>
            <a:tile tx="0" ty="0" sx="100000" sy="100000" flip="none" algn="tl"/>
          </a:bli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lnSpc>
                <a:spcPct val="115000"/>
              </a:lnSpc>
              <a:spcBef>
                <a:spcPts val="0"/>
              </a:spcBef>
              <a:spcAft>
                <a:spcPts val="1000"/>
              </a:spcAft>
              <a:defRPr/>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2. </a:t>
            </a:r>
            <a:r>
              <a:rPr lang="en-SG" sz="2800" b="1">
                <a:solidFill>
                  <a:srgbClr val="FF0000"/>
                </a:solidFill>
                <a:latin typeface="Times New Roman" pitchFamily="18" charset="0"/>
                <a:cs typeface="Times New Roman" pitchFamily="18" charset="0"/>
              </a:rPr>
              <a:t>Tìm một số khi biết giá trị phân số của nó.</a:t>
            </a:r>
            <a:endParaRPr lang="en-US" sz="2800" dirty="0">
              <a:solidFill>
                <a:srgbClr val="FF0000"/>
              </a:solidFill>
              <a:ea typeface="Times New Roman" panose="02020603050405020304" pitchFamily="18" charset="0"/>
              <a:cs typeface="Times New Roman" panose="02020603050405020304" pitchFamily="18" charset="0"/>
            </a:endParaRPr>
          </a:p>
        </p:txBody>
      </p:sp>
      <p:sp>
        <p:nvSpPr>
          <p:cNvPr id="28679" name="TextBox 2">
            <a:extLst>
              <a:ext uri="{FF2B5EF4-FFF2-40B4-BE49-F238E27FC236}">
                <a16:creationId xmlns:a16="http://schemas.microsoft.com/office/drawing/2014/main" xmlns="" id="{1623B822-9B4D-4142-ACE0-1B6AE689CA30}"/>
              </a:ext>
            </a:extLst>
          </p:cNvPr>
          <p:cNvSpPr txBox="1">
            <a:spLocks noChangeArrowheads="1"/>
          </p:cNvSpPr>
          <p:nvPr/>
        </p:nvSpPr>
        <p:spPr bwMode="auto">
          <a:xfrm>
            <a:off x="0" y="4406900"/>
            <a:ext cx="1036637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FontTx/>
              <a:buNone/>
            </a:pPr>
            <a:endParaRPr lang="vi-VN" altLang="en-US" sz="180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n 1">
            <a:extLst>
              <a:ext uri="{FF2B5EF4-FFF2-40B4-BE49-F238E27FC236}">
                <a16:creationId xmlns:a16="http://schemas.microsoft.com/office/drawing/2014/main" xmlns="" id="{D1585099-8356-4604-8576-52C8797872C7}"/>
              </a:ext>
            </a:extLst>
          </p:cNvPr>
          <p:cNvSpPr/>
          <p:nvPr/>
        </p:nvSpPr>
        <p:spPr>
          <a:xfrm>
            <a:off x="968375" y="1328738"/>
            <a:ext cx="4114800" cy="41148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200" b="1" dirty="0">
                <a:solidFill>
                  <a:srgbClr val="FF0000"/>
                </a:solidFill>
                <a:latin typeface="Times New Roman" panose="02020603050405020304" pitchFamily="18" charset="0"/>
                <a:cs typeface="Times New Roman" panose="02020603050405020304" pitchFamily="18" charset="0"/>
              </a:rPr>
              <a:t>HOẠT </a:t>
            </a:r>
            <a:r>
              <a:rPr lang="en-US" sz="3200" b="1">
                <a:solidFill>
                  <a:srgbClr val="FF0000"/>
                </a:solidFill>
                <a:latin typeface="Times New Roman" panose="02020603050405020304" pitchFamily="18" charset="0"/>
                <a:cs typeface="Times New Roman" panose="02020603050405020304" pitchFamily="18" charset="0"/>
              </a:rPr>
              <a:t>ĐỘNG 3</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56FBC920-995A-4170-82CE-11545FBACF2A}"/>
              </a:ext>
            </a:extLst>
          </p:cNvPr>
          <p:cNvSpPr txBox="1">
            <a:spLocks noChangeArrowheads="1"/>
          </p:cNvSpPr>
          <p:nvPr/>
        </p:nvSpPr>
        <p:spPr bwMode="auto">
          <a:xfrm>
            <a:off x="5279345" y="2118632"/>
            <a:ext cx="5156426"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4800" b="1" spc="300">
                <a:solidFill>
                  <a:srgbClr val="FF0000"/>
                </a:solidFill>
                <a:latin typeface="Times New Roman" panose="02020603050405020304" pitchFamily="18" charset="0"/>
                <a:cs typeface="Times New Roman" panose="02020603050405020304" pitchFamily="18" charset="0"/>
              </a:rPr>
              <a:t>Luyện</a:t>
            </a:r>
            <a:r>
              <a:rPr lang="en-US" altLang="en-US" sz="8000" b="1">
                <a:solidFill>
                  <a:srgbClr val="FF0000"/>
                </a:solidFill>
                <a:latin typeface="Times New Roman" panose="02020603050405020304" pitchFamily="18" charset="0"/>
                <a:cs typeface="Times New Roman" panose="02020603050405020304" pitchFamily="18" charset="0"/>
              </a:rPr>
              <a:t> </a:t>
            </a:r>
            <a:r>
              <a:rPr lang="en-US" altLang="en-US" sz="4800" b="1" spc="300">
                <a:solidFill>
                  <a:srgbClr val="FF0000"/>
                </a:solidFill>
                <a:latin typeface="Times New Roman" panose="02020603050405020304" pitchFamily="18" charset="0"/>
                <a:cs typeface="Times New Roman" panose="02020603050405020304" pitchFamily="18" charset="0"/>
              </a:rPr>
              <a:t>tập</a:t>
            </a:r>
            <a:r>
              <a:rPr lang="en-US" altLang="en-US" sz="8000" b="1">
                <a:solidFill>
                  <a:srgbClr val="FF0000"/>
                </a:solidFill>
                <a:latin typeface="Times New Roman" panose="02020603050405020304" pitchFamily="18" charset="0"/>
                <a:cs typeface="Times New Roman" panose="02020603050405020304" pitchFamily="18" charset="0"/>
              </a:rPr>
              <a:t> </a:t>
            </a:r>
            <a:r>
              <a:rPr lang="en-US" altLang="en-US" sz="8000" b="1" smtClean="0">
                <a:solidFill>
                  <a:srgbClr val="FF0000"/>
                </a:solidFill>
                <a:latin typeface="Times New Roman" panose="02020603050405020304" pitchFamily="18" charset="0"/>
                <a:cs typeface="Times New Roman" panose="02020603050405020304" pitchFamily="18" charset="0"/>
              </a:rPr>
              <a:t>- </a:t>
            </a:r>
            <a:r>
              <a:rPr lang="en-US" altLang="en-US" sz="4800" b="1" spc="300" smtClean="0">
                <a:solidFill>
                  <a:srgbClr val="FF0000"/>
                </a:solidFill>
                <a:latin typeface="Times New Roman" panose="02020603050405020304" pitchFamily="18" charset="0"/>
                <a:cs typeface="Times New Roman" panose="02020603050405020304" pitchFamily="18" charset="0"/>
              </a:rPr>
              <a:t>Vận </a:t>
            </a:r>
            <a:r>
              <a:rPr lang="en-US" altLang="en-US" sz="4800" b="1" spc="300">
                <a:solidFill>
                  <a:srgbClr val="FF0000"/>
                </a:solidFill>
                <a:latin typeface="Times New Roman" panose="02020603050405020304" pitchFamily="18" charset="0"/>
                <a:cs typeface="Times New Roman" panose="02020603050405020304" pitchFamily="18" charset="0"/>
              </a:rPr>
              <a:t>dụng</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 calcmode="lin" valueType="num">
                                      <p:cBhvr>
                                        <p:cTn id="9" dur="1500" fill="hold"/>
                                        <p:tgtEl>
                                          <p:spTgt spid="2"/>
                                        </p:tgtEl>
                                        <p:attrNameLst>
                                          <p:attrName>style.rotation</p:attrName>
                                        </p:attrNameLst>
                                      </p:cBhvr>
                                      <p:tavLst>
                                        <p:tav tm="0">
                                          <p:val>
                                            <p:fltVal val="360"/>
                                          </p:val>
                                        </p:tav>
                                        <p:tav tm="100000">
                                          <p:val>
                                            <p:fltVal val="0"/>
                                          </p:val>
                                        </p:tav>
                                      </p:tavLst>
                                    </p:anim>
                                    <p:animEffect transition="in" filter="fade">
                                      <p:cBhvr>
                                        <p:cTn id="10" dur="1500"/>
                                        <p:tgtEl>
                                          <p:spTgt spid="2"/>
                                        </p:tgtEl>
                                      </p:cBhvr>
                                    </p:animEffect>
                                  </p:childTnLst>
                                </p:cTn>
                              </p:par>
                            </p:childTnLst>
                          </p:cTn>
                        </p:par>
                        <p:par>
                          <p:cTn id="11" fill="hold" nodeType="afterGroup">
                            <p:stCondLst>
                              <p:cond delay="1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3"/>
                                        </p:tgtEl>
                                        <p:attrNameLst>
                                          <p:attrName>style.visibility</p:attrName>
                                        </p:attrNameLst>
                                      </p:cBhvr>
                                      <p:to>
                                        <p:strVal val="visible"/>
                                      </p:to>
                                    </p:set>
                                    <p:anim by="(-#ppt_w*2)" calcmode="lin" valueType="num">
                                      <p:cBhvr rctx="PPT">
                                        <p:cTn id="14" dur="500" autoRev="1" fill="hold">
                                          <p:stCondLst>
                                            <p:cond delay="0"/>
                                          </p:stCondLst>
                                        </p:cTn>
                                        <p:tgtEl>
                                          <p:spTgt spid="3"/>
                                        </p:tgtEl>
                                        <p:attrNameLst>
                                          <p:attrName>ppt_w</p:attrName>
                                        </p:attrNameLst>
                                      </p:cBhvr>
                                    </p:anim>
                                    <p:anim by="(#ppt_w*0.50)" calcmode="lin" valueType="num">
                                      <p:cBhvr>
                                        <p:cTn id="15" dur="500" decel="50000" autoRev="1" fill="hold">
                                          <p:stCondLst>
                                            <p:cond delay="0"/>
                                          </p:stCondLst>
                                        </p:cTn>
                                        <p:tgtEl>
                                          <p:spTgt spid="3"/>
                                        </p:tgtEl>
                                        <p:attrNameLst>
                                          <p:attrName>ppt_x</p:attrName>
                                        </p:attrNameLst>
                                      </p:cBhvr>
                                    </p:anim>
                                    <p:anim from="(-#ppt_h/2)" to="(#ppt_y)" calcmode="lin" valueType="num">
                                      <p:cBhvr>
                                        <p:cTn id="16" dur="1000" fill="hold">
                                          <p:stCondLst>
                                            <p:cond delay="0"/>
                                          </p:stCondLst>
                                        </p:cTn>
                                        <p:tgtEl>
                                          <p:spTgt spid="3"/>
                                        </p:tgtEl>
                                        <p:attrNameLst>
                                          <p:attrName>ppt_y</p:attrName>
                                        </p:attrNameLst>
                                      </p:cBhvr>
                                    </p:anim>
                                    <p:animRot by="21600000">
                                      <p:cBhvr>
                                        <p:cTn id="17"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Google Shape;1020;p37">
            <a:extLst>
              <a:ext uri="{FF2B5EF4-FFF2-40B4-BE49-F238E27FC236}">
                <a16:creationId xmlns:a16="http://schemas.microsoft.com/office/drawing/2014/main" xmlns="" id="{C9B8BB60-B719-4D24-9C4A-3D243036CA79}"/>
              </a:ext>
            </a:extLst>
          </p:cNvPr>
          <p:cNvSpPr/>
          <p:nvPr/>
        </p:nvSpPr>
        <p:spPr>
          <a:xfrm rot="5400000">
            <a:off x="11138694" y="3774281"/>
            <a:ext cx="936625" cy="252413"/>
          </a:xfrm>
          <a:prstGeom prst="roundRect">
            <a:avLst>
              <a:gd name="adj" fmla="val 9649"/>
            </a:avLst>
          </a:prstGeom>
          <a:noFill/>
          <a:ln>
            <a:noFill/>
          </a:ln>
        </p:spPr>
        <p:txBody>
          <a:bodyPr spcFirstLastPara="1" lIns="91425" tIns="91425" rIns="91425" bIns="91425" anchor="ctr"/>
          <a:lstStyle/>
          <a:p>
            <a:pPr algn="ctr" eaLnBrk="1" fontAlgn="auto" hangingPunct="1">
              <a:spcBef>
                <a:spcPts val="0"/>
              </a:spcBef>
              <a:spcAft>
                <a:spcPts val="0"/>
              </a:spcAft>
              <a:defRPr/>
            </a:pPr>
            <a:endParaRPr sz="1050" b="1" dirty="0">
              <a:solidFill>
                <a:prstClr val="white"/>
              </a:solidFill>
              <a:latin typeface="思源黑体 Heavy" panose="020B0A00000000000000" pitchFamily="34" charset="-122"/>
              <a:ea typeface="思源黑体 Heavy" panose="020B0A00000000000000" pitchFamily="34" charset="-122"/>
              <a:cs typeface="Catamaran"/>
              <a:sym typeface="Catamaran"/>
            </a:endParaRPr>
          </a:p>
        </p:txBody>
      </p:sp>
      <p:sp>
        <p:nvSpPr>
          <p:cNvPr id="70" name="Google Shape;1017;p37">
            <a:extLst>
              <a:ext uri="{FF2B5EF4-FFF2-40B4-BE49-F238E27FC236}">
                <a16:creationId xmlns:a16="http://schemas.microsoft.com/office/drawing/2014/main" xmlns="" id="{7186C399-86E7-4989-A281-463D009BD909}"/>
              </a:ext>
            </a:extLst>
          </p:cNvPr>
          <p:cNvSpPr/>
          <p:nvPr/>
        </p:nvSpPr>
        <p:spPr>
          <a:xfrm rot="16200000">
            <a:off x="50800" y="922338"/>
            <a:ext cx="935038" cy="252412"/>
          </a:xfrm>
          <a:prstGeom prst="roundRect">
            <a:avLst>
              <a:gd name="adj" fmla="val 9649"/>
            </a:avLst>
          </a:prstGeom>
          <a:noFill/>
          <a:ln>
            <a:noFill/>
          </a:ln>
        </p:spPr>
        <p:txBody>
          <a:bodyPr spcFirstLastPara="1" lIns="91425" tIns="91425" rIns="91425" bIns="91425" anchor="ctr"/>
          <a:lstStyle/>
          <a:p>
            <a:pPr algn="ctr" eaLnBrk="1" fontAlgn="auto" hangingPunct="1">
              <a:spcBef>
                <a:spcPts val="0"/>
              </a:spcBef>
              <a:spcAft>
                <a:spcPts val="0"/>
              </a:spcAft>
              <a:defRPr/>
            </a:pPr>
            <a:r>
              <a:rPr lang="en-GB" sz="1050" b="1" dirty="0">
                <a:solidFill>
                  <a:prstClr val="white"/>
                </a:solidFill>
                <a:latin typeface="思源黑体 Heavy" panose="020B0A00000000000000" pitchFamily="34" charset="-122"/>
                <a:ea typeface="思源黑体 Heavy" panose="020B0A00000000000000" pitchFamily="34" charset="-122"/>
                <a:cs typeface="Catamaran"/>
                <a:sym typeface="Catamaran"/>
              </a:rPr>
              <a:t>NOTES</a:t>
            </a:r>
            <a:endParaRPr sz="1050" b="1" dirty="0">
              <a:solidFill>
                <a:prstClr val="white"/>
              </a:solidFill>
              <a:latin typeface="思源黑体 Heavy" panose="020B0A00000000000000" pitchFamily="34" charset="-122"/>
              <a:ea typeface="思源黑体 Heavy" panose="020B0A00000000000000" pitchFamily="34" charset="-122"/>
              <a:cs typeface="Catamaran"/>
              <a:sym typeface="Catamaran"/>
            </a:endParaRPr>
          </a:p>
        </p:txBody>
      </p:sp>
      <p:sp>
        <p:nvSpPr>
          <p:cNvPr id="6" name="Freeform: Shape 22">
            <a:extLst>
              <a:ext uri="{FF2B5EF4-FFF2-40B4-BE49-F238E27FC236}">
                <a16:creationId xmlns:a16="http://schemas.microsoft.com/office/drawing/2014/main" xmlns="" id="{1DED5CB9-8689-4C13-A9F7-E4F7AA52AE0A}"/>
              </a:ext>
            </a:extLst>
          </p:cNvPr>
          <p:cNvSpPr/>
          <p:nvPr/>
        </p:nvSpPr>
        <p:spPr>
          <a:xfrm>
            <a:off x="684213" y="2578100"/>
            <a:ext cx="4691062" cy="1544638"/>
          </a:xfrm>
          <a:custGeom>
            <a:avLst/>
            <a:gdLst>
              <a:gd name="connsiteX0" fmla="*/ 0 w 4007988"/>
              <a:gd name="connsiteY0" fmla="*/ 0 h 1876926"/>
              <a:gd name="connsiteX1" fmla="*/ 4007988 w 4007988"/>
              <a:gd name="connsiteY1" fmla="*/ 0 h 1876926"/>
              <a:gd name="connsiteX2" fmla="*/ 3929399 w 4007988"/>
              <a:gd name="connsiteY2" fmla="*/ 129099 h 1876926"/>
              <a:gd name="connsiteX3" fmla="*/ 3738907 w 4007988"/>
              <a:gd name="connsiteY3" fmla="*/ 1001379 h 1876926"/>
              <a:gd name="connsiteX4" fmla="*/ 3989718 w 4007988"/>
              <a:gd name="connsiteY4" fmla="*/ 1858265 h 1876926"/>
              <a:gd name="connsiteX5" fmla="*/ 4001835 w 4007988"/>
              <a:gd name="connsiteY5" fmla="*/ 1876926 h 1876926"/>
              <a:gd name="connsiteX6" fmla="*/ 0 w 4007988"/>
              <a:gd name="connsiteY6" fmla="*/ 1876926 h 187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07988" h="1876926">
                <a:moveTo>
                  <a:pt x="0" y="0"/>
                </a:moveTo>
                <a:lnTo>
                  <a:pt x="4007988" y="0"/>
                </a:lnTo>
                <a:lnTo>
                  <a:pt x="3929399" y="129099"/>
                </a:lnTo>
                <a:cubicBezTo>
                  <a:pt x="3797014" y="392702"/>
                  <a:pt x="3728078" y="690950"/>
                  <a:pt x="3738907" y="1001379"/>
                </a:cubicBezTo>
                <a:cubicBezTo>
                  <a:pt x="3749736" y="1311808"/>
                  <a:pt x="3839287" y="1604528"/>
                  <a:pt x="3989718" y="1858265"/>
                </a:cubicBezTo>
                <a:lnTo>
                  <a:pt x="4001835" y="1876926"/>
                </a:lnTo>
                <a:lnTo>
                  <a:pt x="0" y="1876926"/>
                </a:lnTo>
                <a:close/>
              </a:path>
            </a:pathLst>
          </a:custGeom>
          <a:solidFill>
            <a:srgbClr val="FCB414"/>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IN" kern="0">
              <a:solidFill>
                <a:schemeClr val="bg1"/>
              </a:solidFill>
              <a:latin typeface="Calibri" panose="020F0502020204030204"/>
            </a:endParaRPr>
          </a:p>
        </p:txBody>
      </p:sp>
      <p:sp>
        <p:nvSpPr>
          <p:cNvPr id="7" name="Freeform: Shape 23">
            <a:extLst>
              <a:ext uri="{FF2B5EF4-FFF2-40B4-BE49-F238E27FC236}">
                <a16:creationId xmlns:a16="http://schemas.microsoft.com/office/drawing/2014/main" xmlns="" id="{33F6114C-02C3-4153-B8C5-2590E1F46195}"/>
              </a:ext>
            </a:extLst>
          </p:cNvPr>
          <p:cNvSpPr/>
          <p:nvPr/>
        </p:nvSpPr>
        <p:spPr>
          <a:xfrm flipH="1">
            <a:off x="7185025" y="1887538"/>
            <a:ext cx="4330700" cy="1512887"/>
          </a:xfrm>
          <a:custGeom>
            <a:avLst/>
            <a:gdLst>
              <a:gd name="connsiteX0" fmla="*/ 0 w 4007988"/>
              <a:gd name="connsiteY0" fmla="*/ 0 h 1876926"/>
              <a:gd name="connsiteX1" fmla="*/ 4007988 w 4007988"/>
              <a:gd name="connsiteY1" fmla="*/ 0 h 1876926"/>
              <a:gd name="connsiteX2" fmla="*/ 3929399 w 4007988"/>
              <a:gd name="connsiteY2" fmla="*/ 129099 h 1876926"/>
              <a:gd name="connsiteX3" fmla="*/ 3738907 w 4007988"/>
              <a:gd name="connsiteY3" fmla="*/ 1001379 h 1876926"/>
              <a:gd name="connsiteX4" fmla="*/ 3989718 w 4007988"/>
              <a:gd name="connsiteY4" fmla="*/ 1858265 h 1876926"/>
              <a:gd name="connsiteX5" fmla="*/ 4001835 w 4007988"/>
              <a:gd name="connsiteY5" fmla="*/ 1876926 h 1876926"/>
              <a:gd name="connsiteX6" fmla="*/ 0 w 4007988"/>
              <a:gd name="connsiteY6" fmla="*/ 1876926 h 187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07988" h="1876926">
                <a:moveTo>
                  <a:pt x="0" y="0"/>
                </a:moveTo>
                <a:lnTo>
                  <a:pt x="4007988" y="0"/>
                </a:lnTo>
                <a:lnTo>
                  <a:pt x="3929399" y="129099"/>
                </a:lnTo>
                <a:cubicBezTo>
                  <a:pt x="3797014" y="392702"/>
                  <a:pt x="3728078" y="690950"/>
                  <a:pt x="3738907" y="1001379"/>
                </a:cubicBezTo>
                <a:cubicBezTo>
                  <a:pt x="3749736" y="1311808"/>
                  <a:pt x="3839287" y="1604528"/>
                  <a:pt x="3989718" y="1858265"/>
                </a:cubicBezTo>
                <a:lnTo>
                  <a:pt x="4001835" y="1876926"/>
                </a:lnTo>
                <a:lnTo>
                  <a:pt x="0" y="1876926"/>
                </a:lnTo>
                <a:close/>
              </a:path>
            </a:pathLst>
          </a:custGeom>
          <a:solidFill>
            <a:srgbClr val="37BA94"/>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IN" kern="0">
              <a:solidFill>
                <a:prstClr val="white"/>
              </a:solidFill>
              <a:latin typeface="Calibri" panose="020F0502020204030204"/>
            </a:endParaRPr>
          </a:p>
        </p:txBody>
      </p:sp>
      <p:sp>
        <p:nvSpPr>
          <p:cNvPr id="10" name="Oval 42">
            <a:extLst>
              <a:ext uri="{FF2B5EF4-FFF2-40B4-BE49-F238E27FC236}">
                <a16:creationId xmlns:a16="http://schemas.microsoft.com/office/drawing/2014/main" xmlns="" id="{4A277FE5-9583-4CFE-84C8-33483A20A2A2}"/>
              </a:ext>
            </a:extLst>
          </p:cNvPr>
          <p:cNvSpPr/>
          <p:nvPr/>
        </p:nvSpPr>
        <p:spPr>
          <a:xfrm rot="5400000" flipV="1">
            <a:off x="4652540" y="1374836"/>
            <a:ext cx="3136111" cy="3166165"/>
          </a:xfrm>
          <a:prstGeom prst="ellipse">
            <a:avLst/>
          </a:prstGeom>
          <a:gradFill flip="none" rotWithShape="1">
            <a:gsLst>
              <a:gs pos="100000">
                <a:sysClr val="window" lastClr="FFFFFF">
                  <a:lumMod val="95000"/>
                </a:sysClr>
              </a:gs>
              <a:gs pos="0">
                <a:sysClr val="window" lastClr="FFFFFF"/>
              </a:gs>
            </a:gsLst>
            <a:lin ang="2700000" scaled="1"/>
            <a:tileRect/>
          </a:gradFill>
          <a:ln w="12700" cap="flat" cmpd="sng" algn="ctr">
            <a:noFill/>
            <a:prstDash val="solid"/>
            <a:miter lim="800000"/>
          </a:ln>
          <a:effectLst>
            <a:outerShdw blurRad="355600" dist="127000" dir="2700000" algn="tl" rotWithShape="0">
              <a:sysClr val="windowText" lastClr="000000">
                <a:lumMod val="85000"/>
                <a:lumOff val="15000"/>
                <a:alpha val="40000"/>
              </a:sysClr>
            </a:outerShdw>
          </a:effectLst>
          <a:scene3d>
            <a:camera prst="orthographicFront"/>
            <a:lightRig rig="threePt" dir="t"/>
          </a:scene3d>
          <a:sp3d contourW="12700">
            <a:bevelT w="120650" h="25400" prst="relaxedInset"/>
            <a:contourClr>
              <a:sysClr val="window" lastClr="FFFFFF"/>
            </a:contourClr>
          </a:sp3d>
        </p:spPr>
        <p:txBody>
          <a:bodyPr anchor="ctr"/>
          <a:lstStyle/>
          <a:p>
            <a:pPr algn="ctr" eaLnBrk="1" fontAlgn="auto" hangingPunct="1">
              <a:spcBef>
                <a:spcPts val="0"/>
              </a:spcBef>
              <a:spcAft>
                <a:spcPts val="0"/>
              </a:spcAft>
              <a:defRPr/>
            </a:pPr>
            <a:endParaRPr lang="en-IN" kern="0">
              <a:solidFill>
                <a:prstClr val="white"/>
              </a:solidFill>
              <a:latin typeface="Calibri" panose="020F0502020204030204"/>
            </a:endParaRPr>
          </a:p>
        </p:txBody>
      </p:sp>
      <p:sp>
        <p:nvSpPr>
          <p:cNvPr id="11" name="Freeform: Shape 43">
            <a:extLst>
              <a:ext uri="{FF2B5EF4-FFF2-40B4-BE49-F238E27FC236}">
                <a16:creationId xmlns:a16="http://schemas.microsoft.com/office/drawing/2014/main" xmlns="" id="{FC1DB6DD-18A5-4E2C-AF6F-D7376D502394}"/>
              </a:ext>
            </a:extLst>
          </p:cNvPr>
          <p:cNvSpPr/>
          <p:nvPr/>
        </p:nvSpPr>
        <p:spPr>
          <a:xfrm rot="5400000">
            <a:off x="4325938" y="1403350"/>
            <a:ext cx="1100137" cy="950913"/>
          </a:xfrm>
          <a:custGeom>
            <a:avLst/>
            <a:gdLst>
              <a:gd name="connsiteX0" fmla="*/ 298968 w 1243699"/>
              <a:gd name="connsiteY0" fmla="*/ 0 h 1075112"/>
              <a:gd name="connsiteX1" fmla="*/ 308798 w 1243699"/>
              <a:gd name="connsiteY1" fmla="*/ 16179 h 1075112"/>
              <a:gd name="connsiteX2" fmla="*/ 1134118 w 1243699"/>
              <a:gd name="connsiteY2" fmla="*/ 695811 h 1075112"/>
              <a:gd name="connsiteX3" fmla="*/ 1243699 w 1243699"/>
              <a:gd name="connsiteY3" fmla="*/ 735919 h 1075112"/>
              <a:gd name="connsiteX4" fmla="*/ 1127210 w 1243699"/>
              <a:gd name="connsiteY4" fmla="*/ 1075112 h 1075112"/>
              <a:gd name="connsiteX5" fmla="*/ 994417 w 1243699"/>
              <a:gd name="connsiteY5" fmla="*/ 1026509 h 1075112"/>
              <a:gd name="connsiteX6" fmla="*/ 11190 w 1243699"/>
              <a:gd name="connsiteY6" fmla="*/ 216845 h 1075112"/>
              <a:gd name="connsiteX7" fmla="*/ 0 w 1243699"/>
              <a:gd name="connsiteY7" fmla="*/ 198425 h 1075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99" h="1075112">
                <a:moveTo>
                  <a:pt x="298968" y="0"/>
                </a:moveTo>
                <a:lnTo>
                  <a:pt x="308798" y="16179"/>
                </a:lnTo>
                <a:cubicBezTo>
                  <a:pt x="511060" y="315568"/>
                  <a:pt x="797482" y="553426"/>
                  <a:pt x="1134118" y="695811"/>
                </a:cubicBezTo>
                <a:lnTo>
                  <a:pt x="1243699" y="735919"/>
                </a:lnTo>
                <a:lnTo>
                  <a:pt x="1127210" y="1075112"/>
                </a:lnTo>
                <a:lnTo>
                  <a:pt x="994417" y="1026509"/>
                </a:lnTo>
                <a:cubicBezTo>
                  <a:pt x="593373" y="856882"/>
                  <a:pt x="252151" y="573514"/>
                  <a:pt x="11190" y="216845"/>
                </a:cubicBezTo>
                <a:lnTo>
                  <a:pt x="0" y="198425"/>
                </a:lnTo>
                <a:close/>
              </a:path>
            </a:pathLst>
          </a:custGeom>
          <a:solidFill>
            <a:srgbClr val="FCB414"/>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IN" kern="0">
              <a:solidFill>
                <a:prstClr val="black"/>
              </a:solidFill>
              <a:latin typeface="Calibri" panose="020F0502020204030204"/>
            </a:endParaRPr>
          </a:p>
        </p:txBody>
      </p:sp>
      <p:sp>
        <p:nvSpPr>
          <p:cNvPr id="12" name="Freeform: Shape 44">
            <a:extLst>
              <a:ext uri="{FF2B5EF4-FFF2-40B4-BE49-F238E27FC236}">
                <a16:creationId xmlns:a16="http://schemas.microsoft.com/office/drawing/2014/main" xmlns="" id="{6F53CEE2-AD77-4A12-918C-CDDC59BAAE94}"/>
              </a:ext>
            </a:extLst>
          </p:cNvPr>
          <p:cNvSpPr/>
          <p:nvPr/>
        </p:nvSpPr>
        <p:spPr>
          <a:xfrm rot="5400000">
            <a:off x="4328319" y="3534569"/>
            <a:ext cx="1093788" cy="952500"/>
          </a:xfrm>
          <a:custGeom>
            <a:avLst/>
            <a:gdLst>
              <a:gd name="connsiteX0" fmla="*/ 935659 w 1234627"/>
              <a:gd name="connsiteY0" fmla="*/ 0 h 1077344"/>
              <a:gd name="connsiteX1" fmla="*/ 1234627 w 1234627"/>
              <a:gd name="connsiteY1" fmla="*/ 198425 h 1077344"/>
              <a:gd name="connsiteX2" fmla="*/ 1219100 w 1234627"/>
              <a:gd name="connsiteY2" fmla="*/ 223984 h 1077344"/>
              <a:gd name="connsiteX3" fmla="*/ 235874 w 1234627"/>
              <a:gd name="connsiteY3" fmla="*/ 1033648 h 1077344"/>
              <a:gd name="connsiteX4" fmla="*/ 116488 w 1234627"/>
              <a:gd name="connsiteY4" fmla="*/ 1077344 h 1077344"/>
              <a:gd name="connsiteX5" fmla="*/ 0 w 1234627"/>
              <a:gd name="connsiteY5" fmla="*/ 738150 h 1077344"/>
              <a:gd name="connsiteX6" fmla="*/ 96173 w 1234627"/>
              <a:gd name="connsiteY6" fmla="*/ 702950 h 1077344"/>
              <a:gd name="connsiteX7" fmla="*/ 921493 w 1234627"/>
              <a:gd name="connsiteY7" fmla="*/ 23318 h 107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4627" h="1077344">
                <a:moveTo>
                  <a:pt x="935659" y="0"/>
                </a:moveTo>
                <a:lnTo>
                  <a:pt x="1234627" y="198425"/>
                </a:lnTo>
                <a:lnTo>
                  <a:pt x="1219100" y="223984"/>
                </a:lnTo>
                <a:cubicBezTo>
                  <a:pt x="978139" y="580653"/>
                  <a:pt x="636917" y="864021"/>
                  <a:pt x="235874" y="1033648"/>
                </a:cubicBezTo>
                <a:lnTo>
                  <a:pt x="116488" y="1077344"/>
                </a:lnTo>
                <a:lnTo>
                  <a:pt x="0" y="738150"/>
                </a:lnTo>
                <a:lnTo>
                  <a:pt x="96173" y="702950"/>
                </a:lnTo>
                <a:cubicBezTo>
                  <a:pt x="432809" y="560565"/>
                  <a:pt x="719230" y="322707"/>
                  <a:pt x="921493" y="23318"/>
                </a:cubicBezTo>
                <a:close/>
              </a:path>
            </a:pathLst>
          </a:custGeom>
          <a:solidFill>
            <a:srgbClr val="D82B2B"/>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IN" kern="0">
              <a:solidFill>
                <a:prstClr val="black"/>
              </a:solidFill>
              <a:latin typeface="Calibri" panose="020F0502020204030204"/>
            </a:endParaRPr>
          </a:p>
        </p:txBody>
      </p:sp>
      <p:sp>
        <p:nvSpPr>
          <p:cNvPr id="13" name="Freeform: Shape 45">
            <a:extLst>
              <a:ext uri="{FF2B5EF4-FFF2-40B4-BE49-F238E27FC236}">
                <a16:creationId xmlns:a16="http://schemas.microsoft.com/office/drawing/2014/main" xmlns="" id="{8D6B343E-53BF-4FC0-B8BC-AF3E2E48F565}"/>
              </a:ext>
            </a:extLst>
          </p:cNvPr>
          <p:cNvSpPr/>
          <p:nvPr/>
        </p:nvSpPr>
        <p:spPr>
          <a:xfrm rot="5400000">
            <a:off x="3877469" y="2742406"/>
            <a:ext cx="1270000" cy="407988"/>
          </a:xfrm>
          <a:custGeom>
            <a:avLst/>
            <a:gdLst>
              <a:gd name="connsiteX0" fmla="*/ 115212 w 1434778"/>
              <a:gd name="connsiteY0" fmla="*/ 0 h 459471"/>
              <a:gd name="connsiteX1" fmla="*/ 159569 w 1434778"/>
              <a:gd name="connsiteY1" fmla="*/ 16235 h 459471"/>
              <a:gd name="connsiteX2" fmla="*/ 717390 w 1434778"/>
              <a:gd name="connsiteY2" fmla="*/ 100569 h 459471"/>
              <a:gd name="connsiteX3" fmla="*/ 1275212 w 1434778"/>
              <a:gd name="connsiteY3" fmla="*/ 16235 h 459471"/>
              <a:gd name="connsiteX4" fmla="*/ 1319566 w 1434778"/>
              <a:gd name="connsiteY4" fmla="*/ 1 h 459471"/>
              <a:gd name="connsiteX5" fmla="*/ 1434778 w 1434778"/>
              <a:gd name="connsiteY5" fmla="*/ 339661 h 459471"/>
              <a:gd name="connsiteX6" fmla="*/ 1381938 w 1434778"/>
              <a:gd name="connsiteY6" fmla="*/ 359001 h 459471"/>
              <a:gd name="connsiteX7" fmla="*/ 717390 w 1434778"/>
              <a:gd name="connsiteY7" fmla="*/ 459471 h 459471"/>
              <a:gd name="connsiteX8" fmla="*/ 52843 w 1434778"/>
              <a:gd name="connsiteY8" fmla="*/ 359001 h 459471"/>
              <a:gd name="connsiteX9" fmla="*/ 0 w 1434778"/>
              <a:gd name="connsiteY9" fmla="*/ 339660 h 459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778" h="459471">
                <a:moveTo>
                  <a:pt x="115212" y="0"/>
                </a:moveTo>
                <a:lnTo>
                  <a:pt x="159569" y="16235"/>
                </a:lnTo>
                <a:cubicBezTo>
                  <a:pt x="335785" y="71043"/>
                  <a:pt x="523139" y="100569"/>
                  <a:pt x="717390" y="100569"/>
                </a:cubicBezTo>
                <a:cubicBezTo>
                  <a:pt x="911641" y="100569"/>
                  <a:pt x="1098996" y="71043"/>
                  <a:pt x="1275212" y="16235"/>
                </a:cubicBezTo>
                <a:lnTo>
                  <a:pt x="1319566" y="1"/>
                </a:lnTo>
                <a:lnTo>
                  <a:pt x="1434778" y="339661"/>
                </a:lnTo>
                <a:lnTo>
                  <a:pt x="1381938" y="359001"/>
                </a:lnTo>
                <a:cubicBezTo>
                  <a:pt x="1172008" y="424296"/>
                  <a:pt x="948807" y="459471"/>
                  <a:pt x="717390" y="459471"/>
                </a:cubicBezTo>
                <a:cubicBezTo>
                  <a:pt x="485974" y="459471"/>
                  <a:pt x="262773" y="424296"/>
                  <a:pt x="52843" y="359001"/>
                </a:cubicBezTo>
                <a:lnTo>
                  <a:pt x="0" y="339660"/>
                </a:lnTo>
                <a:close/>
              </a:path>
            </a:pathLst>
          </a:custGeom>
          <a:solidFill>
            <a:srgbClr val="37BA94"/>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IN" kern="0">
              <a:solidFill>
                <a:prstClr val="black"/>
              </a:solidFill>
              <a:latin typeface="Calibri" panose="020F0502020204030204"/>
            </a:endParaRPr>
          </a:p>
        </p:txBody>
      </p:sp>
      <p:sp>
        <p:nvSpPr>
          <p:cNvPr id="30732" name="Rectangle 1">
            <a:extLst>
              <a:ext uri="{FF2B5EF4-FFF2-40B4-BE49-F238E27FC236}">
                <a16:creationId xmlns:a16="http://schemas.microsoft.com/office/drawing/2014/main" xmlns="" id="{DFA00CE9-CD63-48C2-BA2A-AE788FF40F7C}"/>
              </a:ext>
            </a:extLst>
          </p:cNvPr>
          <p:cNvSpPr>
            <a:spLocks noChangeArrowheads="1"/>
          </p:cNvSpPr>
          <p:nvPr/>
        </p:nvSpPr>
        <p:spPr bwMode="auto">
          <a:xfrm>
            <a:off x="4562475" y="2143125"/>
            <a:ext cx="101441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D82B2B"/>
                </a:solidFill>
                <a:latin typeface="Times New Roman" panose="02020603050405020304" pitchFamily="18" charset="0"/>
                <a:cs typeface="Times New Roman" panose="02020603050405020304" pitchFamily="18" charset="0"/>
              </a:rPr>
              <a:t>Hoạt động cá nhân</a:t>
            </a:r>
          </a:p>
        </p:txBody>
      </p:sp>
      <p:sp>
        <p:nvSpPr>
          <p:cNvPr id="30733" name="Rectangle 26">
            <a:extLst>
              <a:ext uri="{FF2B5EF4-FFF2-40B4-BE49-F238E27FC236}">
                <a16:creationId xmlns:a16="http://schemas.microsoft.com/office/drawing/2014/main" xmlns="" id="{5E7178F3-2DF1-4730-967A-7E1CEDB4C52A}"/>
              </a:ext>
            </a:extLst>
          </p:cNvPr>
          <p:cNvSpPr>
            <a:spLocks noChangeArrowheads="1"/>
          </p:cNvSpPr>
          <p:nvPr/>
        </p:nvSpPr>
        <p:spPr bwMode="auto">
          <a:xfrm>
            <a:off x="684213" y="2703513"/>
            <a:ext cx="3878262"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a:solidFill>
                  <a:schemeClr val="bg1"/>
                </a:solidFill>
                <a:latin typeface="Times New Roman" panose="02020603050405020304" pitchFamily="18" charset="0"/>
                <a:ea typeface="#9Slide03 Roboto Medium"/>
                <a:cs typeface="Times New Roman" panose="02020603050405020304" pitchFamily="18" charset="0"/>
              </a:rPr>
              <a:t>Có 6 câu hỏi, mỗi câu hỏi có 4 đáp án: A,B,C,D. </a:t>
            </a:r>
          </a:p>
          <a:p>
            <a:pPr eaLnBrk="1" hangingPunct="1">
              <a:lnSpc>
                <a:spcPct val="100000"/>
              </a:lnSpc>
              <a:spcBef>
                <a:spcPct val="0"/>
              </a:spcBef>
              <a:buFontTx/>
              <a:buNone/>
            </a:pPr>
            <a:r>
              <a:rPr lang="en-US" altLang="en-US" sz="2400">
                <a:solidFill>
                  <a:schemeClr val="bg1"/>
                </a:solidFill>
                <a:latin typeface="Times New Roman" panose="02020603050405020304" pitchFamily="18" charset="0"/>
                <a:ea typeface="#9Slide03 Roboto Medium"/>
                <a:cs typeface="Times New Roman" panose="02020603050405020304" pitchFamily="18" charset="0"/>
              </a:rPr>
              <a:t>Nhưng chỉ có 1 đáp án đúng. </a:t>
            </a:r>
          </a:p>
        </p:txBody>
      </p:sp>
      <p:sp>
        <p:nvSpPr>
          <p:cNvPr id="30734" name="Rectangle 27">
            <a:extLst>
              <a:ext uri="{FF2B5EF4-FFF2-40B4-BE49-F238E27FC236}">
                <a16:creationId xmlns:a16="http://schemas.microsoft.com/office/drawing/2014/main" xmlns="" id="{B1FE713F-0640-4A6C-A243-53E1F22F8984}"/>
              </a:ext>
            </a:extLst>
          </p:cNvPr>
          <p:cNvSpPr>
            <a:spLocks noChangeArrowheads="1"/>
          </p:cNvSpPr>
          <p:nvPr/>
        </p:nvSpPr>
        <p:spPr bwMode="auto">
          <a:xfrm>
            <a:off x="7605713" y="1916113"/>
            <a:ext cx="40449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FFFFFF"/>
                </a:solidFill>
                <a:latin typeface="Times New Roman" panose="02020603050405020304" pitchFamily="18" charset="0"/>
                <a:ea typeface="#9Slide03 Roboto Medium"/>
                <a:cs typeface="Times New Roman" panose="02020603050405020304" pitchFamily="18" charset="0"/>
              </a:rPr>
              <a:t>Mỗi câu hỏi có 30 giây suy nghĩ, hết giờ các em chọn đáp án.</a:t>
            </a:r>
          </a:p>
        </p:txBody>
      </p:sp>
      <p:pic>
        <p:nvPicPr>
          <p:cNvPr id="30735" name="Picture 2">
            <a:extLst>
              <a:ext uri="{FF2B5EF4-FFF2-40B4-BE49-F238E27FC236}">
                <a16:creationId xmlns:a16="http://schemas.microsoft.com/office/drawing/2014/main" xmlns="" id="{775EEAC4-45A8-43F7-9CB4-F53F1CABFD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8425" y="1328738"/>
            <a:ext cx="2625725"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Hình chữ nhật 4">
            <a:extLst>
              <a:ext uri="{FF2B5EF4-FFF2-40B4-BE49-F238E27FC236}">
                <a16:creationId xmlns:a16="http://schemas.microsoft.com/office/drawing/2014/main" xmlns="" id="{AF975EB5-38DA-4E37-9A02-43AD7D5B2B72}"/>
              </a:ext>
            </a:extLst>
          </p:cNvPr>
          <p:cNvSpPr/>
          <p:nvPr/>
        </p:nvSpPr>
        <p:spPr>
          <a:xfrm>
            <a:off x="1838143" y="658336"/>
            <a:ext cx="8112669" cy="1754326"/>
          </a:xfrm>
          <a:prstGeom prst="rect">
            <a:avLst/>
          </a:prstGeom>
          <a:noFill/>
        </p:spPr>
        <p:txBody>
          <a:bodyPr wrap="none">
            <a:spAutoFit/>
          </a:bodyPr>
          <a:lstStyle/>
          <a:p>
            <a:pPr algn="ctr" eaLnBrk="1" fontAlgn="auto" hangingPunct="1">
              <a:spcBef>
                <a:spcPts val="0"/>
              </a:spcBef>
              <a:spcAft>
                <a:spcPts val="0"/>
              </a:spcAft>
              <a:defRPr/>
            </a:pPr>
            <a:r>
              <a:rPr 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rPr>
              <a:t>TRÒ CHƠI TRẮC NGHIỆM</a:t>
            </a:r>
          </a:p>
          <a:p>
            <a:pPr algn="ctr" eaLnBrk="1" fontAlgn="auto" hangingPunct="1">
              <a:spcBef>
                <a:spcPts val="0"/>
              </a:spcBef>
              <a:spcAft>
                <a:spcPts val="0"/>
              </a:spcAft>
              <a:defRPr/>
            </a:pPr>
            <a:endParaRPr lang="vi-VN" sz="5400"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endParaRPr>
          </a:p>
        </p:txBody>
      </p:sp>
      <p:pic>
        <p:nvPicPr>
          <p:cNvPr id="30737" name="Picture 2" descr="Dễ Thương Gió Bảng Chữ Cái Tiếng Anh Abcd Nghệ Thuật Từ Hình ảnh | Định  dạng hình ảnh PSD 678662915| vn.lovepik.com">
            <a:extLst>
              <a:ext uri="{FF2B5EF4-FFF2-40B4-BE49-F238E27FC236}">
                <a16:creationId xmlns:a16="http://schemas.microsoft.com/office/drawing/2014/main" xmlns="" id="{AEF1D2AE-519F-4423-A6F7-6BFF349A21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5775" y="3286125"/>
            <a:ext cx="602615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a:extLst>
              <a:ext uri="{FF2B5EF4-FFF2-40B4-BE49-F238E27FC236}">
                <a16:creationId xmlns:a16="http://schemas.microsoft.com/office/drawing/2014/main" xmlns="" id="{1F41CB18-BABE-4F7C-BF51-16F2C0F219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35075"/>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Ghen-Co-Vy-MIN-ERIK">
            <a:hlinkClick r:id="" action="ppaction://media"/>
            <a:extLst>
              <a:ext uri="{FF2B5EF4-FFF2-40B4-BE49-F238E27FC236}">
                <a16:creationId xmlns:a16="http://schemas.microsoft.com/office/drawing/2014/main" xmlns="" id="{7C82BC20-207A-41E6-8FE6-0C11DE68FF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613" y="100647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a:hlinkClick r:id="rId4" action="ppaction://hlinksldjump"/>
            <a:extLst>
              <a:ext uri="{FF2B5EF4-FFF2-40B4-BE49-F238E27FC236}">
                <a16:creationId xmlns:a16="http://schemas.microsoft.com/office/drawing/2014/main" xmlns="" id="{5C19141E-1FB6-49B5-A085-5E651909D94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39314" t="62196" r="38457" b="16132"/>
          <a:stretch>
            <a:fillRect/>
          </a:stretch>
        </p:blipFill>
        <p:spPr bwMode="auto">
          <a:xfrm>
            <a:off x="5099050" y="2951163"/>
            <a:ext cx="19939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Hộp Văn bản 1">
            <a:extLst>
              <a:ext uri="{FF2B5EF4-FFF2-40B4-BE49-F238E27FC236}">
                <a16:creationId xmlns:a16="http://schemas.microsoft.com/office/drawing/2014/main" xmlns="" id="{738B84E5-DE8A-44B9-AC88-909287A86C23}"/>
              </a:ext>
            </a:extLst>
          </p:cNvPr>
          <p:cNvSpPr txBox="1">
            <a:spLocks noChangeArrowheads="1"/>
          </p:cNvSpPr>
          <p:nvPr/>
        </p:nvSpPr>
        <p:spPr bwMode="auto">
          <a:xfrm>
            <a:off x="1917700" y="249238"/>
            <a:ext cx="87503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000" b="1">
                <a:solidFill>
                  <a:srgbClr val="0070C0"/>
                </a:solidFill>
                <a:latin typeface="Times New Roman" panose="02020603050405020304" pitchFamily="18" charset="0"/>
                <a:cs typeface="Times New Roman" panose="02020603050405020304" pitchFamily="18" charset="0"/>
              </a:rPr>
              <a:t>GAME ĐÁNH BAY COVID-19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nodeType="withEffect">
                                  <p:stCondLst>
                                    <p:cond delay="0"/>
                                  </p:stCondLst>
                                  <p:endCondLst>
                                    <p:cond evt="onNext" delay="0">
                                      <p:tgtEl>
                                        <p:sldTgt/>
                                      </p:tgtEl>
                                    </p:cond>
                                  </p:endCondLst>
                                  <p:childTnLst>
                                    <p:animRot by="120000">
                                      <p:cBhvr>
                                        <p:cTn id="6" dur="100" fill="hold">
                                          <p:stCondLst>
                                            <p:cond delay="0"/>
                                          </p:stCondLst>
                                        </p:cTn>
                                        <p:tgtEl>
                                          <p:spTgt spid="31"/>
                                        </p:tgtEl>
                                        <p:attrNameLst>
                                          <p:attrName>r</p:attrName>
                                        </p:attrNameLst>
                                      </p:cBhvr>
                                    </p:animRot>
                                    <p:animRot by="-240000">
                                      <p:cBhvr>
                                        <p:cTn id="7" dur="200" fill="hold">
                                          <p:stCondLst>
                                            <p:cond delay="200"/>
                                          </p:stCondLst>
                                        </p:cTn>
                                        <p:tgtEl>
                                          <p:spTgt spid="31"/>
                                        </p:tgtEl>
                                        <p:attrNameLst>
                                          <p:attrName>r</p:attrName>
                                        </p:attrNameLst>
                                      </p:cBhvr>
                                    </p:animRot>
                                    <p:animRot by="240000">
                                      <p:cBhvr>
                                        <p:cTn id="8" dur="200" fill="hold">
                                          <p:stCondLst>
                                            <p:cond delay="400"/>
                                          </p:stCondLst>
                                        </p:cTn>
                                        <p:tgtEl>
                                          <p:spTgt spid="31"/>
                                        </p:tgtEl>
                                        <p:attrNameLst>
                                          <p:attrName>r</p:attrName>
                                        </p:attrNameLst>
                                      </p:cBhvr>
                                    </p:animRot>
                                    <p:animRot by="-240000">
                                      <p:cBhvr>
                                        <p:cTn id="9" dur="200" fill="hold">
                                          <p:stCondLst>
                                            <p:cond delay="600"/>
                                          </p:stCondLst>
                                        </p:cTn>
                                        <p:tgtEl>
                                          <p:spTgt spid="31"/>
                                        </p:tgtEl>
                                        <p:attrNameLst>
                                          <p:attrName>r</p:attrName>
                                        </p:attrNameLst>
                                      </p:cBhvr>
                                    </p:animRot>
                                    <p:animRot by="120000">
                                      <p:cBhvr>
                                        <p:cTn id="10" dur="200" fill="hold">
                                          <p:stCondLst>
                                            <p:cond delay="800"/>
                                          </p:stCondLst>
                                        </p:cTn>
                                        <p:tgtEl>
                                          <p:spTgt spid="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a:extLst>
              <a:ext uri="{FF2B5EF4-FFF2-40B4-BE49-F238E27FC236}">
                <a16:creationId xmlns:a16="http://schemas.microsoft.com/office/drawing/2014/main" xmlns="" id="{75BF8BFC-FCB3-4A5E-8945-131A36C66D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275" y="0"/>
            <a:ext cx="127571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Box 3">
            <a:extLst>
              <a:ext uri="{FF2B5EF4-FFF2-40B4-BE49-F238E27FC236}">
                <a16:creationId xmlns:a16="http://schemas.microsoft.com/office/drawing/2014/main" xmlns="" id="{E154EB02-283C-4F5D-B673-095DF14E014D}"/>
              </a:ext>
            </a:extLst>
          </p:cNvPr>
          <p:cNvSpPr txBox="1">
            <a:spLocks noChangeArrowheads="1"/>
          </p:cNvSpPr>
          <p:nvPr/>
        </p:nvSpPr>
        <p:spPr bwMode="auto">
          <a:xfrm>
            <a:off x="4394200" y="274638"/>
            <a:ext cx="30956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4000" b="1">
                <a:solidFill>
                  <a:schemeClr val="bg1"/>
                </a:solidFill>
                <a:latin typeface="Times New Roman" panose="02020603050405020304" pitchFamily="18" charset="0"/>
                <a:cs typeface="Times New Roman" panose="02020603050405020304" pitchFamily="18" charset="0"/>
              </a:rPr>
              <a:t>LUẬT CHƠI</a:t>
            </a:r>
          </a:p>
        </p:txBody>
      </p:sp>
      <p:sp>
        <p:nvSpPr>
          <p:cNvPr id="32772" name="TextBox 4">
            <a:extLst>
              <a:ext uri="{FF2B5EF4-FFF2-40B4-BE49-F238E27FC236}">
                <a16:creationId xmlns:a16="http://schemas.microsoft.com/office/drawing/2014/main" xmlns="" id="{88604D92-5AAA-45DC-A36E-2E4BE4DAA890}"/>
              </a:ext>
            </a:extLst>
          </p:cNvPr>
          <p:cNvSpPr txBox="1">
            <a:spLocks noChangeArrowheads="1"/>
          </p:cNvSpPr>
          <p:nvPr/>
        </p:nvSpPr>
        <p:spPr bwMode="auto">
          <a:xfrm>
            <a:off x="949325" y="1500188"/>
            <a:ext cx="10085388"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Tx/>
              <a:buNone/>
            </a:pPr>
            <a:r>
              <a:rPr lang="en-US" altLang="en-US" sz="2400" b="1">
                <a:latin typeface="Times New Roman" panose="02020603050405020304" pitchFamily="18" charset="0"/>
                <a:cs typeface="Times New Roman" panose="02020603050405020304" pitchFamily="18" charset="0"/>
              </a:rPr>
              <a:t>Dịch cúm do chủng </a:t>
            </a:r>
            <a:r>
              <a:rPr lang="en-US" altLang="en-US" sz="2400" b="1">
                <a:solidFill>
                  <a:srgbClr val="FF0000"/>
                </a:solidFill>
                <a:latin typeface="Times New Roman" panose="02020603050405020304" pitchFamily="18" charset="0"/>
                <a:cs typeface="Times New Roman" panose="02020603050405020304" pitchFamily="18" charset="0"/>
              </a:rPr>
              <a:t>virut Covid – 19 </a:t>
            </a:r>
            <a:r>
              <a:rPr lang="en-US" altLang="en-US" sz="2400" b="1">
                <a:latin typeface="Times New Roman" panose="02020603050405020304" pitchFamily="18" charset="0"/>
                <a:cs typeface="Times New Roman" panose="02020603050405020304" pitchFamily="18" charset="0"/>
              </a:rPr>
              <a:t>đang diễn ra trên thế giới với diễn biến hết sức phức tạp và khó lường với khả năng lây lan nhanh chóng. Vì vậy các em cần hỗ trợ các y bác sỹ trong việc phòng chống dịch bệnh bằng sự hiểu biết của mình. Hãy chọn đáp án đúng nhất các câu hỏi được đưa ra. Mỗi đáp án chọn đúng bác sỹ sẽ “đánh bay 3 con Covid-19”.  </a:t>
            </a:r>
          </a:p>
        </p:txBody>
      </p:sp>
    </p:spTree>
  </p:cSld>
  <p:clrMapOvr>
    <a:masterClrMapping/>
  </p:clrMapOvr>
  <p:transition spd="slow">
    <p:blinds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
            <a:extLst>
              <a:ext uri="{FF2B5EF4-FFF2-40B4-BE49-F238E27FC236}">
                <a16:creationId xmlns:a16="http://schemas.microsoft.com/office/drawing/2014/main" xmlns="" id="{5E119FE6-B7B4-43B4-9666-12DB9E186BA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4C0FA130-0FB5-492B-9F20-76B689A7693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67050" y="3292475"/>
            <a:ext cx="1298575"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xmlns="" id="{E4EABD87-7CC1-4023-A5F1-1C627338437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l="24014" t="11360" r="19958" b="9563"/>
          <a:stretch>
            <a:fillRect/>
          </a:stretch>
        </p:blipFill>
        <p:spPr bwMode="auto">
          <a:xfrm>
            <a:off x="2970213" y="3190875"/>
            <a:ext cx="1109662"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xmlns="" id="{18C85311-BF4B-4F8D-94FF-C93D5B4F29A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46713" y="1000125"/>
            <a:ext cx="1298575"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xmlns="" id="{0E8354AD-BC4C-440C-AA82-834F5883A7F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l="24014" t="11360" r="19958" b="9563"/>
          <a:stretch>
            <a:fillRect/>
          </a:stretch>
        </p:blipFill>
        <p:spPr bwMode="auto">
          <a:xfrm>
            <a:off x="5797550" y="922338"/>
            <a:ext cx="1109663"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xmlns="" id="{E4976D6B-D8F9-487A-BBF9-0952CC46A71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80475" y="2187575"/>
            <a:ext cx="1298575"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xmlns="" id="{AF4649E1-D442-43F6-A6D3-F1534E24A1A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l="24014" t="11360" r="19958" b="9563"/>
          <a:stretch>
            <a:fillRect/>
          </a:stretch>
        </p:blipFill>
        <p:spPr bwMode="auto">
          <a:xfrm>
            <a:off x="8837613" y="1873250"/>
            <a:ext cx="1109662"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xmlns="" id="{72150DC6-7297-4432-8889-2E1BC296BC3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6798" t="23886" r="80959" b="56886"/>
          <a:stretch>
            <a:fillRect/>
          </a:stretch>
        </p:blipFill>
        <p:spPr bwMode="auto">
          <a:xfrm>
            <a:off x="1524000" y="2768600"/>
            <a:ext cx="741363"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xmlns="" id="{7CDFA56D-17FC-4614-9488-6C1F4DF383B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84900" t="24519" r="2856" b="56253"/>
          <a:stretch>
            <a:fillRect/>
          </a:stretch>
        </p:blipFill>
        <p:spPr bwMode="auto">
          <a:xfrm>
            <a:off x="9926638" y="2768600"/>
            <a:ext cx="741362"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xmlns="" id="{ECB27E89-473C-4CC8-AD05-4A93727934F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t="47270" r="53073"/>
          <a:stretch>
            <a:fillRect/>
          </a:stretch>
        </p:blipFill>
        <p:spPr bwMode="auto">
          <a:xfrm>
            <a:off x="1423988" y="4041775"/>
            <a:ext cx="1512887"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4" name="Content Placeholder 24">
            <a:extLst>
              <a:ext uri="{FF2B5EF4-FFF2-40B4-BE49-F238E27FC236}">
                <a16:creationId xmlns:a16="http://schemas.microsoft.com/office/drawing/2014/main" xmlns="" id="{91761460-814D-4A46-8C15-66A0FCB7C7AA}"/>
              </a:ext>
            </a:extLst>
          </p:cNvPr>
          <p:cNvPicPr>
            <a:picLocks noGrp="1" noChangeAspect="1" noChangeArrowheads="1"/>
          </p:cNvPicPr>
          <p:nvPr>
            <p:ph idx="1"/>
          </p:nvPr>
        </p:nvPicPr>
        <p:blipFill>
          <a:blip r:embed="rId12" cstate="print">
            <a:extLst>
              <a:ext uri="{28A0092B-C50C-407E-A947-70E740481C1C}">
                <a14:useLocalDpi xmlns:a14="http://schemas.microsoft.com/office/drawing/2010/main" val="0"/>
              </a:ext>
            </a:extLst>
          </a:blip>
          <a:stretch>
            <a:fillRect/>
          </a:stretch>
        </p:blipFill>
        <p:spPr>
          <a:xfrm>
            <a:off x="3224461" y="2133600"/>
            <a:ext cx="7644903" cy="3778250"/>
          </a:xfrm>
        </p:spPr>
      </p:pic>
      <p:pic>
        <p:nvPicPr>
          <p:cNvPr id="32" name="Cái bảng">
            <a:extLst>
              <a:ext uri="{FF2B5EF4-FFF2-40B4-BE49-F238E27FC236}">
                <a16:creationId xmlns:a16="http://schemas.microsoft.com/office/drawing/2014/main" xmlns="" id="{E7516D05-D9F7-4834-9360-6AE500CF8ED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120063" y="2187575"/>
            <a:ext cx="7480300" cy="476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Đáp án 1-LV1">
            <a:extLst>
              <a:ext uri="{FF2B5EF4-FFF2-40B4-BE49-F238E27FC236}">
                <a16:creationId xmlns:a16="http://schemas.microsoft.com/office/drawing/2014/main" xmlns="" id="{C8F80336-C8C8-4CF3-9406-C738560535E9}"/>
              </a:ext>
            </a:extLst>
          </p:cNvPr>
          <p:cNvSpPr/>
          <p:nvPr/>
        </p:nvSpPr>
        <p:spPr>
          <a:xfrm>
            <a:off x="4819650" y="3741738"/>
            <a:ext cx="2197100" cy="431800"/>
          </a:xfrm>
          <a:prstGeom prst="roundRect">
            <a:avLst/>
          </a:prstGeom>
          <a:solidFill>
            <a:srgbClr val="00B050"/>
          </a:solidFill>
          <a:ln w="28575">
            <a:solidFill>
              <a:srgbClr val="005C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2500" b="1" dirty="0">
                <a:latin typeface="Times New Roman" panose="02020603050405020304" pitchFamily="18" charset="0"/>
                <a:cs typeface="Times New Roman" panose="02020603050405020304" pitchFamily="18" charset="0"/>
              </a:rPr>
              <a:t>A. 30 </a:t>
            </a:r>
          </a:p>
        </p:txBody>
      </p:sp>
      <p:sp>
        <p:nvSpPr>
          <p:cNvPr id="33" name="TextBox 32">
            <a:extLst>
              <a:ext uri="{FF2B5EF4-FFF2-40B4-BE49-F238E27FC236}">
                <a16:creationId xmlns:a16="http://schemas.microsoft.com/office/drawing/2014/main" xmlns="" id="{54F543EA-5761-494C-ACE3-CEF6A051FE3F}"/>
              </a:ext>
            </a:extLst>
          </p:cNvPr>
          <p:cNvSpPr txBox="1">
            <a:spLocks noRot="1" noChangeAspect="1" noMove="1" noResize="1" noEditPoints="1" noAdjustHandles="1" noChangeArrowheads="1" noChangeShapeType="1" noTextEdit="1"/>
          </p:cNvSpPr>
          <p:nvPr/>
        </p:nvSpPr>
        <p:spPr>
          <a:xfrm>
            <a:off x="4343121" y="3131896"/>
            <a:ext cx="3551707" cy="616515"/>
          </a:xfrm>
          <a:prstGeom prst="rect">
            <a:avLst/>
          </a:prstGeom>
          <a:blipFill>
            <a:blip r:embed="rId14"/>
            <a:stretch>
              <a:fillRect b="-8911"/>
            </a:stretch>
          </a:blipFill>
        </p:spPr>
        <p:txBody>
          <a:bodyPr/>
          <a:lstStyle/>
          <a:p>
            <a:pPr>
              <a:defRPr/>
            </a:pPr>
            <a:r>
              <a:rPr lang="en-US">
                <a:noFill/>
              </a:rPr>
              <a:t> </a:t>
            </a:r>
          </a:p>
        </p:txBody>
      </p:sp>
      <p:sp>
        <p:nvSpPr>
          <p:cNvPr id="35" name="Đáp án 3-LV1">
            <a:extLst>
              <a:ext uri="{FF2B5EF4-FFF2-40B4-BE49-F238E27FC236}">
                <a16:creationId xmlns:a16="http://schemas.microsoft.com/office/drawing/2014/main" xmlns="" id="{DA031337-D0E6-4E0E-AEAB-234EC05A6B2B}"/>
              </a:ext>
            </a:extLst>
          </p:cNvPr>
          <p:cNvSpPr/>
          <p:nvPr/>
        </p:nvSpPr>
        <p:spPr>
          <a:xfrm>
            <a:off x="4840288" y="5503863"/>
            <a:ext cx="2195512" cy="473075"/>
          </a:xfrm>
          <a:prstGeom prst="roundRect">
            <a:avLst/>
          </a:prstGeom>
          <a:solidFill>
            <a:srgbClr val="00B050"/>
          </a:solidFill>
          <a:ln w="28575">
            <a:solidFill>
              <a:srgbClr val="005C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2500" b="1" dirty="0">
                <a:latin typeface="Times New Roman" panose="02020603050405020304" pitchFamily="18" charset="0"/>
                <a:cs typeface="Times New Roman" panose="02020603050405020304" pitchFamily="18" charset="0"/>
              </a:rPr>
              <a:t>D. 5</a:t>
            </a:r>
          </a:p>
        </p:txBody>
      </p:sp>
      <p:sp>
        <p:nvSpPr>
          <p:cNvPr id="36" name="Đáp án 2-LV1">
            <a:extLst>
              <a:ext uri="{FF2B5EF4-FFF2-40B4-BE49-F238E27FC236}">
                <a16:creationId xmlns:a16="http://schemas.microsoft.com/office/drawing/2014/main" xmlns="" id="{ECF607B7-537D-487A-9093-EE2955A3A465}"/>
              </a:ext>
            </a:extLst>
          </p:cNvPr>
          <p:cNvSpPr/>
          <p:nvPr/>
        </p:nvSpPr>
        <p:spPr>
          <a:xfrm>
            <a:off x="4840288" y="4903788"/>
            <a:ext cx="2195512" cy="519112"/>
          </a:xfrm>
          <a:prstGeom prst="roundRect">
            <a:avLst/>
          </a:prstGeom>
          <a:solidFill>
            <a:srgbClr val="00B050"/>
          </a:solidFill>
          <a:ln w="28575">
            <a:solidFill>
              <a:srgbClr val="005C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2500" b="1" dirty="0">
                <a:latin typeface="Times New Roman" panose="02020603050405020304" pitchFamily="18" charset="0"/>
                <a:cs typeface="Times New Roman" panose="02020603050405020304" pitchFamily="18" charset="0"/>
              </a:rPr>
              <a:t>C. 10</a:t>
            </a:r>
          </a:p>
        </p:txBody>
      </p:sp>
      <p:sp>
        <p:nvSpPr>
          <p:cNvPr id="37" name="Đáp án 4-LV1">
            <a:extLst>
              <a:ext uri="{FF2B5EF4-FFF2-40B4-BE49-F238E27FC236}">
                <a16:creationId xmlns:a16="http://schemas.microsoft.com/office/drawing/2014/main" xmlns="" id="{7A5F9B65-95D7-4AED-A2DB-96C0360C82A2}"/>
              </a:ext>
            </a:extLst>
          </p:cNvPr>
          <p:cNvSpPr/>
          <p:nvPr/>
        </p:nvSpPr>
        <p:spPr>
          <a:xfrm>
            <a:off x="4845050" y="4275138"/>
            <a:ext cx="2162175" cy="517525"/>
          </a:xfrm>
          <a:prstGeom prst="roundRect">
            <a:avLst/>
          </a:prstGeom>
          <a:solidFill>
            <a:srgbClr val="00B050"/>
          </a:solidFill>
          <a:ln w="28575">
            <a:solidFill>
              <a:srgbClr val="005C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2500" b="1" dirty="0">
                <a:latin typeface="Times New Roman" panose="02020603050405020304" pitchFamily="18" charset="0"/>
                <a:cs typeface="Times New Roman" panose="02020603050405020304" pitchFamily="18" charset="0"/>
              </a:rPr>
              <a:t>B. 20</a:t>
            </a:r>
          </a:p>
        </p:txBody>
      </p:sp>
      <p:sp>
        <p:nvSpPr>
          <p:cNvPr id="20" name="Rounded Rectangle 4">
            <a:extLst>
              <a:ext uri="{FF2B5EF4-FFF2-40B4-BE49-F238E27FC236}">
                <a16:creationId xmlns:a16="http://schemas.microsoft.com/office/drawing/2014/main" xmlns="" id="{778DCA10-184B-4E49-8A38-334A56185341}"/>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30</a:t>
            </a:r>
          </a:p>
        </p:txBody>
      </p:sp>
      <p:sp>
        <p:nvSpPr>
          <p:cNvPr id="21" name="Rounded Rectangle 5">
            <a:extLst>
              <a:ext uri="{FF2B5EF4-FFF2-40B4-BE49-F238E27FC236}">
                <a16:creationId xmlns:a16="http://schemas.microsoft.com/office/drawing/2014/main" xmlns="" id="{B379C4B7-7C3F-4087-B239-CE50E3217F05}"/>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29</a:t>
            </a:r>
          </a:p>
        </p:txBody>
      </p:sp>
      <p:sp>
        <p:nvSpPr>
          <p:cNvPr id="22" name="Rounded Rectangle 6">
            <a:extLst>
              <a:ext uri="{FF2B5EF4-FFF2-40B4-BE49-F238E27FC236}">
                <a16:creationId xmlns:a16="http://schemas.microsoft.com/office/drawing/2014/main" xmlns="" id="{5353BF34-A9F1-412C-8434-5972AF0F62D3}"/>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28</a:t>
            </a:r>
          </a:p>
        </p:txBody>
      </p:sp>
      <p:sp>
        <p:nvSpPr>
          <p:cNvPr id="23" name="Rounded Rectangle 7">
            <a:extLst>
              <a:ext uri="{FF2B5EF4-FFF2-40B4-BE49-F238E27FC236}">
                <a16:creationId xmlns:a16="http://schemas.microsoft.com/office/drawing/2014/main" xmlns="" id="{99CDA98B-A683-4DDE-AB0E-4D73489108C2}"/>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27</a:t>
            </a:r>
          </a:p>
        </p:txBody>
      </p:sp>
      <p:sp>
        <p:nvSpPr>
          <p:cNvPr id="24" name="Rounded Rectangle 8">
            <a:extLst>
              <a:ext uri="{FF2B5EF4-FFF2-40B4-BE49-F238E27FC236}">
                <a16:creationId xmlns:a16="http://schemas.microsoft.com/office/drawing/2014/main" xmlns="" id="{9436E13A-12D1-4249-BB7B-9E4FBB3B47FB}"/>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26</a:t>
            </a:r>
          </a:p>
        </p:txBody>
      </p:sp>
      <p:sp>
        <p:nvSpPr>
          <p:cNvPr id="26" name="Rounded Rectangle 9">
            <a:extLst>
              <a:ext uri="{FF2B5EF4-FFF2-40B4-BE49-F238E27FC236}">
                <a16:creationId xmlns:a16="http://schemas.microsoft.com/office/drawing/2014/main" xmlns="" id="{FCAD1F22-5710-48DE-A83F-F19AE8411556}"/>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25</a:t>
            </a:r>
          </a:p>
        </p:txBody>
      </p:sp>
      <p:sp>
        <p:nvSpPr>
          <p:cNvPr id="27" name="Rounded Rectangle 10">
            <a:extLst>
              <a:ext uri="{FF2B5EF4-FFF2-40B4-BE49-F238E27FC236}">
                <a16:creationId xmlns:a16="http://schemas.microsoft.com/office/drawing/2014/main" xmlns="" id="{FCB57A27-CFFE-40F1-BEC5-0C3242558B27}"/>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24</a:t>
            </a:r>
          </a:p>
        </p:txBody>
      </p:sp>
      <p:sp>
        <p:nvSpPr>
          <p:cNvPr id="28" name="Rounded Rectangle 11">
            <a:extLst>
              <a:ext uri="{FF2B5EF4-FFF2-40B4-BE49-F238E27FC236}">
                <a16:creationId xmlns:a16="http://schemas.microsoft.com/office/drawing/2014/main" xmlns="" id="{0AFAF129-561B-497B-A900-3864F5B24EAF}"/>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23</a:t>
            </a:r>
          </a:p>
        </p:txBody>
      </p:sp>
      <p:sp>
        <p:nvSpPr>
          <p:cNvPr id="29" name="Rounded Rectangle 12">
            <a:extLst>
              <a:ext uri="{FF2B5EF4-FFF2-40B4-BE49-F238E27FC236}">
                <a16:creationId xmlns:a16="http://schemas.microsoft.com/office/drawing/2014/main" xmlns="" id="{334ED567-B3B8-4E12-B7E9-8971DBAB55F1}"/>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22</a:t>
            </a:r>
          </a:p>
        </p:txBody>
      </p:sp>
      <p:sp>
        <p:nvSpPr>
          <p:cNvPr id="30" name="Rounded Rectangle 13">
            <a:extLst>
              <a:ext uri="{FF2B5EF4-FFF2-40B4-BE49-F238E27FC236}">
                <a16:creationId xmlns:a16="http://schemas.microsoft.com/office/drawing/2014/main" xmlns="" id="{42969EF1-BDE8-4741-AB31-8A37DA69ABF6}"/>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21</a:t>
            </a:r>
          </a:p>
        </p:txBody>
      </p:sp>
      <p:sp>
        <p:nvSpPr>
          <p:cNvPr id="31" name="Rounded Rectangle 14">
            <a:extLst>
              <a:ext uri="{FF2B5EF4-FFF2-40B4-BE49-F238E27FC236}">
                <a16:creationId xmlns:a16="http://schemas.microsoft.com/office/drawing/2014/main" xmlns="" id="{0CB59031-E097-4AA9-9EC4-44CF5D33C274}"/>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20</a:t>
            </a:r>
          </a:p>
        </p:txBody>
      </p:sp>
      <p:sp>
        <p:nvSpPr>
          <p:cNvPr id="38" name="Rounded Rectangle 15">
            <a:extLst>
              <a:ext uri="{FF2B5EF4-FFF2-40B4-BE49-F238E27FC236}">
                <a16:creationId xmlns:a16="http://schemas.microsoft.com/office/drawing/2014/main" xmlns="" id="{ADD967BE-D4C1-4BA9-91B5-4B7287ADC550}"/>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19</a:t>
            </a:r>
          </a:p>
        </p:txBody>
      </p:sp>
      <p:sp>
        <p:nvSpPr>
          <p:cNvPr id="39" name="Rounded Rectangle 16">
            <a:extLst>
              <a:ext uri="{FF2B5EF4-FFF2-40B4-BE49-F238E27FC236}">
                <a16:creationId xmlns:a16="http://schemas.microsoft.com/office/drawing/2014/main" xmlns="" id="{6088F194-196A-4123-82ED-009009DFA92D}"/>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18</a:t>
            </a:r>
          </a:p>
        </p:txBody>
      </p:sp>
      <p:sp>
        <p:nvSpPr>
          <p:cNvPr id="40" name="Rounded Rectangle 17">
            <a:extLst>
              <a:ext uri="{FF2B5EF4-FFF2-40B4-BE49-F238E27FC236}">
                <a16:creationId xmlns:a16="http://schemas.microsoft.com/office/drawing/2014/main" xmlns="" id="{D6DF96E1-D219-4E60-99BE-C968ED28C761}"/>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17</a:t>
            </a:r>
          </a:p>
        </p:txBody>
      </p:sp>
      <p:sp>
        <p:nvSpPr>
          <p:cNvPr id="41" name="Rounded Rectangle 18">
            <a:extLst>
              <a:ext uri="{FF2B5EF4-FFF2-40B4-BE49-F238E27FC236}">
                <a16:creationId xmlns:a16="http://schemas.microsoft.com/office/drawing/2014/main" xmlns="" id="{F7B3AC86-1BC8-4D7A-98D0-BCA56751AF10}"/>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16</a:t>
            </a:r>
          </a:p>
        </p:txBody>
      </p:sp>
      <p:sp>
        <p:nvSpPr>
          <p:cNvPr id="42" name="Rounded Rectangle 19">
            <a:extLst>
              <a:ext uri="{FF2B5EF4-FFF2-40B4-BE49-F238E27FC236}">
                <a16:creationId xmlns:a16="http://schemas.microsoft.com/office/drawing/2014/main" xmlns="" id="{13E118A8-8D44-442B-8CCD-3768629399D0}"/>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15</a:t>
            </a:r>
          </a:p>
        </p:txBody>
      </p:sp>
      <p:sp>
        <p:nvSpPr>
          <p:cNvPr id="43" name="Rounded Rectangle 20">
            <a:extLst>
              <a:ext uri="{FF2B5EF4-FFF2-40B4-BE49-F238E27FC236}">
                <a16:creationId xmlns:a16="http://schemas.microsoft.com/office/drawing/2014/main" xmlns="" id="{90AF7A22-3440-4265-8BD1-86A83CBFECDF}"/>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14</a:t>
            </a:r>
          </a:p>
        </p:txBody>
      </p:sp>
      <p:sp>
        <p:nvSpPr>
          <p:cNvPr id="44" name="Rounded Rectangle 21">
            <a:extLst>
              <a:ext uri="{FF2B5EF4-FFF2-40B4-BE49-F238E27FC236}">
                <a16:creationId xmlns:a16="http://schemas.microsoft.com/office/drawing/2014/main" xmlns="" id="{A5E52592-6D45-4C9B-99A4-7E80D39320E7}"/>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13</a:t>
            </a:r>
          </a:p>
        </p:txBody>
      </p:sp>
      <p:sp>
        <p:nvSpPr>
          <p:cNvPr id="45" name="Rounded Rectangle 22">
            <a:extLst>
              <a:ext uri="{FF2B5EF4-FFF2-40B4-BE49-F238E27FC236}">
                <a16:creationId xmlns:a16="http://schemas.microsoft.com/office/drawing/2014/main" xmlns="" id="{1761419A-DCB3-4909-B9EC-CB3FBB1E8B42}"/>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12</a:t>
            </a:r>
          </a:p>
        </p:txBody>
      </p:sp>
      <p:sp>
        <p:nvSpPr>
          <p:cNvPr id="46" name="Rounded Rectangle 23">
            <a:extLst>
              <a:ext uri="{FF2B5EF4-FFF2-40B4-BE49-F238E27FC236}">
                <a16:creationId xmlns:a16="http://schemas.microsoft.com/office/drawing/2014/main" xmlns="" id="{CC1A3E9E-DA42-45B7-888D-BC717CEFABE2}"/>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11</a:t>
            </a:r>
          </a:p>
        </p:txBody>
      </p:sp>
      <p:sp>
        <p:nvSpPr>
          <p:cNvPr id="47" name="Rounded Rectangle 24">
            <a:extLst>
              <a:ext uri="{FF2B5EF4-FFF2-40B4-BE49-F238E27FC236}">
                <a16:creationId xmlns:a16="http://schemas.microsoft.com/office/drawing/2014/main" xmlns="" id="{FD8D6C69-38A3-42C3-8AAD-F05AE0549CE7}"/>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10</a:t>
            </a:r>
          </a:p>
        </p:txBody>
      </p:sp>
      <p:sp>
        <p:nvSpPr>
          <p:cNvPr id="48" name="Rounded Rectangle 25">
            <a:extLst>
              <a:ext uri="{FF2B5EF4-FFF2-40B4-BE49-F238E27FC236}">
                <a16:creationId xmlns:a16="http://schemas.microsoft.com/office/drawing/2014/main" xmlns="" id="{F287591A-7445-4153-9A86-4188E8B76241}"/>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09</a:t>
            </a:r>
          </a:p>
        </p:txBody>
      </p:sp>
      <p:sp>
        <p:nvSpPr>
          <p:cNvPr id="49" name="Rounded Rectangle 26">
            <a:extLst>
              <a:ext uri="{FF2B5EF4-FFF2-40B4-BE49-F238E27FC236}">
                <a16:creationId xmlns:a16="http://schemas.microsoft.com/office/drawing/2014/main" xmlns="" id="{E293AA6C-0C5B-4738-AF08-567B2F2340A9}"/>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08</a:t>
            </a:r>
          </a:p>
        </p:txBody>
      </p:sp>
      <p:sp>
        <p:nvSpPr>
          <p:cNvPr id="50" name="Rounded Rectangle 27">
            <a:extLst>
              <a:ext uri="{FF2B5EF4-FFF2-40B4-BE49-F238E27FC236}">
                <a16:creationId xmlns:a16="http://schemas.microsoft.com/office/drawing/2014/main" xmlns="" id="{52E61B18-9F8C-440B-B588-204DB844C604}"/>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07</a:t>
            </a:r>
          </a:p>
        </p:txBody>
      </p:sp>
      <p:sp>
        <p:nvSpPr>
          <p:cNvPr id="51" name="Rounded Rectangle 28">
            <a:extLst>
              <a:ext uri="{FF2B5EF4-FFF2-40B4-BE49-F238E27FC236}">
                <a16:creationId xmlns:a16="http://schemas.microsoft.com/office/drawing/2014/main" xmlns="" id="{AAD7B288-A598-400B-BA94-2C1AEBD54900}"/>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06</a:t>
            </a:r>
          </a:p>
        </p:txBody>
      </p:sp>
      <p:sp>
        <p:nvSpPr>
          <p:cNvPr id="52" name="Rounded Rectangle 29">
            <a:extLst>
              <a:ext uri="{FF2B5EF4-FFF2-40B4-BE49-F238E27FC236}">
                <a16:creationId xmlns:a16="http://schemas.microsoft.com/office/drawing/2014/main" xmlns="" id="{A0F6FCCA-545D-455A-93C5-7DBB4279E76F}"/>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05</a:t>
            </a:r>
          </a:p>
        </p:txBody>
      </p:sp>
      <p:sp>
        <p:nvSpPr>
          <p:cNvPr id="53" name="Rounded Rectangle 30">
            <a:extLst>
              <a:ext uri="{FF2B5EF4-FFF2-40B4-BE49-F238E27FC236}">
                <a16:creationId xmlns:a16="http://schemas.microsoft.com/office/drawing/2014/main" xmlns="" id="{831F4F73-0389-479E-83C9-A18F7D858544}"/>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04</a:t>
            </a:r>
          </a:p>
        </p:txBody>
      </p:sp>
      <p:sp>
        <p:nvSpPr>
          <p:cNvPr id="54" name="Rounded Rectangle 31">
            <a:extLst>
              <a:ext uri="{FF2B5EF4-FFF2-40B4-BE49-F238E27FC236}">
                <a16:creationId xmlns:a16="http://schemas.microsoft.com/office/drawing/2014/main" xmlns="" id="{EB05AA5E-FFA9-48D9-A20E-852ED89E75DB}"/>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03</a:t>
            </a:r>
          </a:p>
        </p:txBody>
      </p:sp>
      <p:sp>
        <p:nvSpPr>
          <p:cNvPr id="55" name="Rounded Rectangle 32">
            <a:extLst>
              <a:ext uri="{FF2B5EF4-FFF2-40B4-BE49-F238E27FC236}">
                <a16:creationId xmlns:a16="http://schemas.microsoft.com/office/drawing/2014/main" xmlns="" id="{99B1DB9F-E2B1-4A11-8D37-97CD6B1688BE}"/>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02</a:t>
            </a:r>
          </a:p>
        </p:txBody>
      </p:sp>
      <p:sp>
        <p:nvSpPr>
          <p:cNvPr id="56" name="Rounded Rectangle 33">
            <a:extLst>
              <a:ext uri="{FF2B5EF4-FFF2-40B4-BE49-F238E27FC236}">
                <a16:creationId xmlns:a16="http://schemas.microsoft.com/office/drawing/2014/main" xmlns="" id="{671B7D66-F71C-4222-8DB3-5ED357B7A432}"/>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01</a:t>
            </a:r>
          </a:p>
        </p:txBody>
      </p:sp>
      <p:sp>
        <p:nvSpPr>
          <p:cNvPr id="57" name="Rounded Rectangle 34">
            <a:extLst>
              <a:ext uri="{FF2B5EF4-FFF2-40B4-BE49-F238E27FC236}">
                <a16:creationId xmlns:a16="http://schemas.microsoft.com/office/drawing/2014/main" xmlns="" id="{86D00F1A-4DD1-4D54-BC31-C9FBC1C8C233}"/>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dirty="0"/>
              <a:t>00</a:t>
            </a:r>
          </a:p>
        </p:txBody>
      </p:sp>
      <p:pic>
        <p:nvPicPr>
          <p:cNvPr id="58" name="Picture 2" descr="Káº¿t quáº£ hÃ¬nh áº£nh cho icon Äá»ng há»">
            <a:extLst>
              <a:ext uri="{FF2B5EF4-FFF2-40B4-BE49-F238E27FC236}">
                <a16:creationId xmlns:a16="http://schemas.microsoft.com/office/drawing/2014/main" xmlns="" id="{88731661-C6B7-4A56-ACBA-091C85436308}"/>
              </a:ext>
            </a:extLst>
          </p:cNvPr>
          <p:cNvPicPr>
            <a:picLocks noChangeAspect="1" noChangeArrowheads="1"/>
          </p:cNvPicPr>
          <p:nvPr/>
        </p:nvPicPr>
        <p:blipFill>
          <a:blip r:embed="rId15">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1804988" y="131763"/>
            <a:ext cx="7905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anim calcmode="lin" valueType="num">
                                      <p:cBhvr>
                                        <p:cTn id="8" dur="250" fill="hold"/>
                                        <p:tgtEl>
                                          <p:spTgt spid="7"/>
                                        </p:tgtEl>
                                        <p:attrNameLst>
                                          <p:attrName>ppt_x</p:attrName>
                                        </p:attrNameLst>
                                      </p:cBhvr>
                                      <p:tavLst>
                                        <p:tav tm="0">
                                          <p:val>
                                            <p:strVal val="#ppt_x"/>
                                          </p:val>
                                        </p:tav>
                                        <p:tav tm="100000">
                                          <p:val>
                                            <p:strVal val="#ppt_x"/>
                                          </p:val>
                                        </p:tav>
                                      </p:tavLst>
                                    </p:anim>
                                    <p:anim calcmode="lin" valueType="num">
                                      <p:cBhvr>
                                        <p:cTn id="9" dur="250" fill="hold"/>
                                        <p:tgtEl>
                                          <p:spTgt spid="7"/>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5"/>
                                            </p:cond>
                                          </p:stCondLst>
                                          <p:endCondLst>
                                            <p:cond evt="onStopAudio" delay="0">
                                              <p:tgtEl>
                                                <p:sldTgt/>
                                              </p:tgtEl>
                                            </p:cond>
                                          </p:endCondLst>
                                        </p:cTn>
                                        <p:tgtEl>
                                          <p:sndTgt r:embed="rId2" name="bomb.wav"/>
                                        </p:tgtEl>
                                      </p:cMediaNode>
                                    </p:audio>
                                  </p:sub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50"/>
                                        <p:tgtEl>
                                          <p:spTgt spid="10"/>
                                        </p:tgtEl>
                                      </p:cBhvr>
                                    </p:animEffect>
                                    <p:anim calcmode="lin" valueType="num">
                                      <p:cBhvr>
                                        <p:cTn id="13" dur="250" fill="hold"/>
                                        <p:tgtEl>
                                          <p:spTgt spid="10"/>
                                        </p:tgtEl>
                                        <p:attrNameLst>
                                          <p:attrName>ppt_x</p:attrName>
                                        </p:attrNameLst>
                                      </p:cBhvr>
                                      <p:tavLst>
                                        <p:tav tm="0">
                                          <p:val>
                                            <p:strVal val="#ppt_x"/>
                                          </p:val>
                                        </p:tav>
                                        <p:tav tm="100000">
                                          <p:val>
                                            <p:strVal val="#ppt_x"/>
                                          </p:val>
                                        </p:tav>
                                      </p:tavLst>
                                    </p:anim>
                                    <p:anim calcmode="lin" valueType="num">
                                      <p:cBhvr>
                                        <p:cTn id="14" dur="250" fill="hold"/>
                                        <p:tgtEl>
                                          <p:spTgt spid="10"/>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10"/>
                                            </p:cond>
                                          </p:stCondLst>
                                          <p:endCondLst>
                                            <p:cond evt="onStopAudio" delay="0">
                                              <p:tgtEl>
                                                <p:sldTgt/>
                                              </p:tgtEl>
                                            </p:cond>
                                          </p:endCondLst>
                                        </p:cTn>
                                        <p:tgtEl>
                                          <p:sndTgt r:embed="rId2" name="bomb.wav"/>
                                        </p:tgtEl>
                                      </p:cMediaNode>
                                    </p:audio>
                                  </p:sub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250"/>
                                        <p:tgtEl>
                                          <p:spTgt spid="12"/>
                                        </p:tgtEl>
                                      </p:cBhvr>
                                    </p:animEffect>
                                    <p:anim calcmode="lin" valueType="num">
                                      <p:cBhvr>
                                        <p:cTn id="18" dur="250" fill="hold"/>
                                        <p:tgtEl>
                                          <p:spTgt spid="12"/>
                                        </p:tgtEl>
                                        <p:attrNameLst>
                                          <p:attrName>ppt_x</p:attrName>
                                        </p:attrNameLst>
                                      </p:cBhvr>
                                      <p:tavLst>
                                        <p:tav tm="0">
                                          <p:val>
                                            <p:strVal val="#ppt_x"/>
                                          </p:val>
                                        </p:tav>
                                        <p:tav tm="100000">
                                          <p:val>
                                            <p:strVal val="#ppt_x"/>
                                          </p:val>
                                        </p:tav>
                                      </p:tavLst>
                                    </p:anim>
                                    <p:anim calcmode="lin" valueType="num">
                                      <p:cBhvr>
                                        <p:cTn id="19" dur="250" fill="hold"/>
                                        <p:tgtEl>
                                          <p:spTgt spid="12"/>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15"/>
                                            </p:cond>
                                          </p:stCondLst>
                                          <p:endCondLst>
                                            <p:cond evt="onStopAudio" delay="0">
                                              <p:tgtEl>
                                                <p:sldTgt/>
                                              </p:tgtEl>
                                            </p:cond>
                                          </p:endCondLst>
                                        </p:cTn>
                                        <p:tgtEl>
                                          <p:sndTgt r:embed="rId2" name="bomb.wav"/>
                                        </p:tgtEl>
                                      </p:cMediaNode>
                                    </p:audio>
                                  </p:subTnLst>
                                </p:cTn>
                              </p:par>
                              <p:par>
                                <p:cTn id="20" presetID="35" presetClass="path" presetSubtype="0" accel="50000" decel="50000" fill="hold" nodeType="withEffect">
                                  <p:stCondLst>
                                    <p:cond delay="0"/>
                                  </p:stCondLst>
                                  <p:childTnLst>
                                    <p:animMotion origin="layout" path="M 3.54167E-6 3.33333E-6 L -0.47084 3.33333E-6 " pathEditMode="relative" rAng="0" ptsTypes="AA">
                                      <p:cBhvr>
                                        <p:cTn id="21" dur="1500" fill="hold"/>
                                        <p:tgtEl>
                                          <p:spTgt spid="32"/>
                                        </p:tgtEl>
                                        <p:attrNameLst>
                                          <p:attrName>ppt_x</p:attrName>
                                          <p:attrName>ppt_y</p:attrName>
                                        </p:attrNameLst>
                                      </p:cBhvr>
                                      <p:rCtr x="-23542" y="0"/>
                                    </p:animMotion>
                                  </p:childTnLst>
                                  <p:subTnLst>
                                    <p:audio>
                                      <p:cMediaNode>
                                        <p:cTn display="0" masterRel="sameClick">
                                          <p:stCondLst>
                                            <p:cond evt="begin" delay="0">
                                              <p:tn val="20"/>
                                            </p:cond>
                                          </p:stCondLst>
                                          <p:endCondLst>
                                            <p:cond evt="onStopAudio" delay="0">
                                              <p:tgtEl>
                                                <p:sldTgt/>
                                              </p:tgtEl>
                                            </p:cond>
                                          </p:endCondLst>
                                        </p:cTn>
                                        <p:tgtEl>
                                          <p:sndTgt r:embed="rId3" name="whoosh.wav"/>
                                        </p:tgtEl>
                                      </p:cMediaNode>
                                    </p:audio>
                                  </p:subTnLst>
                                </p:cTn>
                              </p:par>
                              <p:par>
                                <p:cTn id="22" presetID="10" presetClass="entr" presetSubtype="0" fill="hold" nodeType="withEffect">
                                  <p:stCondLst>
                                    <p:cond delay="150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500"/>
                                        <p:tgtEl>
                                          <p:spTgt spid="33"/>
                                        </p:tgtEl>
                                      </p:cBhvr>
                                    </p:animEffect>
                                  </p:childTnLst>
                                </p:cTn>
                              </p:par>
                              <p:par>
                                <p:cTn id="25" presetID="10" presetClass="entr" presetSubtype="0" fill="hold" grpId="0" nodeType="withEffect">
                                  <p:stCondLst>
                                    <p:cond delay="150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par>
                                <p:cTn id="28" presetID="10" presetClass="entr" presetSubtype="0" fill="hold" grpId="0" nodeType="withEffect">
                                  <p:stCondLst>
                                    <p:cond delay="150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500"/>
                                        <p:tgtEl>
                                          <p:spTgt spid="35"/>
                                        </p:tgtEl>
                                      </p:cBhvr>
                                    </p:animEffect>
                                  </p:childTnLst>
                                </p:cTn>
                              </p:par>
                              <p:par>
                                <p:cTn id="31" presetID="10" presetClass="entr" presetSubtype="0" fill="hold" grpId="0" nodeType="withEffect">
                                  <p:stCondLst>
                                    <p:cond delay="150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500"/>
                                        <p:tgtEl>
                                          <p:spTgt spid="37"/>
                                        </p:tgtEl>
                                      </p:cBhvr>
                                    </p:animEffect>
                                  </p:childTnLst>
                                </p:cTn>
                              </p:par>
                              <p:par>
                                <p:cTn id="34" presetID="10" presetClass="entr" presetSubtype="0" fill="hold" grpId="0" nodeType="withEffect">
                                  <p:stCondLst>
                                    <p:cond delay="150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34"/>
                    </p:tgtEl>
                  </p:cond>
                </p:stCondLst>
                <p:endSync evt="end" delay="0">
                  <p:rtn val="all"/>
                </p:endSync>
                <p:childTnLst>
                  <p:par>
                    <p:cTn id="38" fill="hold" nodeType="clickPar">
                      <p:stCondLst>
                        <p:cond delay="0"/>
                      </p:stCondLst>
                      <p:childTnLst>
                        <p:par>
                          <p:cTn id="39" fill="hold" nodeType="withGroup">
                            <p:stCondLst>
                              <p:cond delay="0"/>
                            </p:stCondLst>
                            <p:childTnLst>
                              <p:par>
                                <p:cTn id="40" presetID="1" presetClass="emph" presetSubtype="2" fill="hold" nodeType="clickEffect">
                                  <p:stCondLst>
                                    <p:cond delay="0"/>
                                  </p:stCondLst>
                                  <p:childTnLst>
                                    <p:animClr clrSpc="rgb" dir="cw">
                                      <p:cBhvr>
                                        <p:cTn id="41" dur="500" fill="hold"/>
                                        <p:tgtEl>
                                          <p:spTgt spid="34"/>
                                        </p:tgtEl>
                                        <p:attrNameLst>
                                          <p:attrName>fillcolor</p:attrName>
                                        </p:attrNameLst>
                                      </p:cBhvr>
                                      <p:to>
                                        <a:srgbClr val="FF0000"/>
                                      </p:to>
                                    </p:animClr>
                                    <p:set>
                                      <p:cBhvr>
                                        <p:cTn id="42" dur="500" fill="hold"/>
                                        <p:tgtEl>
                                          <p:spTgt spid="34"/>
                                        </p:tgtEl>
                                        <p:attrNameLst>
                                          <p:attrName>fill.type</p:attrName>
                                        </p:attrNameLst>
                                      </p:cBhvr>
                                      <p:to>
                                        <p:strVal val="solid"/>
                                      </p:to>
                                    </p:set>
                                    <p:set>
                                      <p:cBhvr>
                                        <p:cTn id="43" dur="500" fill="hold"/>
                                        <p:tgtEl>
                                          <p:spTgt spid="34"/>
                                        </p:tgtEl>
                                        <p:attrNameLst>
                                          <p:attrName>fill.on</p:attrName>
                                        </p:attrNameLst>
                                      </p:cBhvr>
                                      <p:to>
                                        <p:strVal val="true"/>
                                      </p:to>
                                    </p:set>
                                  </p:childTnLst>
                                </p:cTn>
                              </p:par>
                            </p:childTnLst>
                          </p:cTn>
                        </p:par>
                      </p:childTnLst>
                    </p:cTn>
                  </p:par>
                </p:childTnLst>
              </p:cTn>
              <p:nextCondLst>
                <p:cond evt="onClick" delay="0">
                  <p:tgtEl>
                    <p:spTgt spid="34"/>
                  </p:tgtEl>
                </p:cond>
              </p:nextCondLst>
            </p:seq>
            <p:seq concurrent="1" nextAc="seek">
              <p:cTn id="44" restart="whenNotActive" fill="hold" evtFilter="cancelBubble" nodeType="interactiveSeq">
                <p:stCondLst>
                  <p:cond evt="onClick" delay="0">
                    <p:tgtEl>
                      <p:spTgt spid="35"/>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1" presetClass="emph" presetSubtype="2" fill="hold" nodeType="clickEffect">
                                  <p:stCondLst>
                                    <p:cond delay="0"/>
                                  </p:stCondLst>
                                  <p:childTnLst>
                                    <p:animClr clrSpc="rgb" dir="cw">
                                      <p:cBhvr>
                                        <p:cTn id="48" dur="500" fill="hold"/>
                                        <p:tgtEl>
                                          <p:spTgt spid="35"/>
                                        </p:tgtEl>
                                        <p:attrNameLst>
                                          <p:attrName>fillcolor</p:attrName>
                                        </p:attrNameLst>
                                      </p:cBhvr>
                                      <p:to>
                                        <a:srgbClr val="FF0000"/>
                                      </p:to>
                                    </p:animClr>
                                    <p:set>
                                      <p:cBhvr>
                                        <p:cTn id="49" dur="500" fill="hold"/>
                                        <p:tgtEl>
                                          <p:spTgt spid="35"/>
                                        </p:tgtEl>
                                        <p:attrNameLst>
                                          <p:attrName>fill.type</p:attrName>
                                        </p:attrNameLst>
                                      </p:cBhvr>
                                      <p:to>
                                        <p:strVal val="solid"/>
                                      </p:to>
                                    </p:set>
                                    <p:set>
                                      <p:cBhvr>
                                        <p:cTn id="50" dur="500" fill="hold"/>
                                        <p:tgtEl>
                                          <p:spTgt spid="35"/>
                                        </p:tgtEl>
                                        <p:attrNameLst>
                                          <p:attrName>fill.on</p:attrName>
                                        </p:attrNameLst>
                                      </p:cBhvr>
                                      <p:to>
                                        <p:strVal val="true"/>
                                      </p:to>
                                    </p:set>
                                  </p:childTnLst>
                                </p:cTn>
                              </p:par>
                            </p:childTnLst>
                          </p:cTn>
                        </p:par>
                      </p:childTnLst>
                    </p:cTn>
                  </p:par>
                </p:childTnLst>
              </p:cTn>
              <p:nextCondLst>
                <p:cond evt="onClick" delay="0">
                  <p:tgtEl>
                    <p:spTgt spid="35"/>
                  </p:tgtEl>
                </p:cond>
              </p:nextCondLst>
            </p:seq>
            <p:seq concurrent="1" nextAc="seek">
              <p:cTn id="51" restart="whenNotActive" fill="hold" evtFilter="cancelBubble" nodeType="interactiveSeq">
                <p:stCondLst>
                  <p:cond evt="onClick" delay="0">
                    <p:tgtEl>
                      <p:spTgt spid="37"/>
                    </p:tgtEl>
                  </p:cond>
                </p:stCondLst>
                <p:endSync evt="end" delay="0">
                  <p:rtn val="all"/>
                </p:endSync>
                <p:childTnLst>
                  <p:par>
                    <p:cTn id="52" fill="hold" nodeType="clickPar">
                      <p:stCondLst>
                        <p:cond delay="0"/>
                      </p:stCondLst>
                      <p:childTnLst>
                        <p:par>
                          <p:cTn id="53" fill="hold" nodeType="withGroup">
                            <p:stCondLst>
                              <p:cond delay="0"/>
                            </p:stCondLst>
                            <p:childTnLst>
                              <p:par>
                                <p:cTn id="54" presetID="1" presetClass="emph" presetSubtype="2" fill="hold" nodeType="clickEffect">
                                  <p:stCondLst>
                                    <p:cond delay="0"/>
                                  </p:stCondLst>
                                  <p:childTnLst>
                                    <p:animClr clrSpc="rgb" dir="cw">
                                      <p:cBhvr>
                                        <p:cTn id="55" dur="500" fill="hold"/>
                                        <p:tgtEl>
                                          <p:spTgt spid="37"/>
                                        </p:tgtEl>
                                        <p:attrNameLst>
                                          <p:attrName>fillcolor</p:attrName>
                                        </p:attrNameLst>
                                      </p:cBhvr>
                                      <p:to>
                                        <a:srgbClr val="00B0F0"/>
                                      </p:to>
                                    </p:animClr>
                                    <p:set>
                                      <p:cBhvr>
                                        <p:cTn id="56" dur="500" fill="hold"/>
                                        <p:tgtEl>
                                          <p:spTgt spid="37"/>
                                        </p:tgtEl>
                                        <p:attrNameLst>
                                          <p:attrName>fill.type</p:attrName>
                                        </p:attrNameLst>
                                      </p:cBhvr>
                                      <p:to>
                                        <p:strVal val="solid"/>
                                      </p:to>
                                    </p:set>
                                    <p:set>
                                      <p:cBhvr>
                                        <p:cTn id="57" dur="500" fill="hold"/>
                                        <p:tgtEl>
                                          <p:spTgt spid="37"/>
                                        </p:tgtEl>
                                        <p:attrNameLst>
                                          <p:attrName>fill.on</p:attrName>
                                        </p:attrNameLst>
                                      </p:cBhvr>
                                      <p:to>
                                        <p:strVal val="true"/>
                                      </p:to>
                                    </p:set>
                                  </p:childTnLst>
                                </p:cTn>
                              </p:par>
                              <p:par>
                                <p:cTn id="58" presetID="49" presetClass="path" presetSubtype="0" accel="50000" decel="50000" fill="hold" nodeType="withEffect">
                                  <p:stCondLst>
                                    <p:cond delay="0"/>
                                  </p:stCondLst>
                                  <p:childTnLst>
                                    <p:animMotion origin="layout" path="M 0.00743 0.0044 L 0.36875 -0.13935 " pathEditMode="relative" rAng="0" ptsTypes="AA">
                                      <p:cBhvr>
                                        <p:cTn id="59" dur="500" fill="hold"/>
                                        <p:tgtEl>
                                          <p:spTgt spid="19"/>
                                        </p:tgtEl>
                                        <p:attrNameLst>
                                          <p:attrName>ppt_x</p:attrName>
                                          <p:attrName>ppt_y</p:attrName>
                                        </p:attrNameLst>
                                      </p:cBhvr>
                                      <p:rCtr x="18060" y="-7199"/>
                                    </p:animMotion>
                                  </p:childTnLst>
                                  <p:subTnLst>
                                    <p:audio>
                                      <p:cMediaNode>
                                        <p:cTn display="0" masterRel="sameClick">
                                          <p:stCondLst>
                                            <p:cond evt="begin" delay="0">
                                              <p:tn val="58"/>
                                            </p:cond>
                                          </p:stCondLst>
                                          <p:endCondLst>
                                            <p:cond evt="onStopAudio" delay="0">
                                              <p:tgtEl>
                                                <p:sldTgt/>
                                              </p:tgtEl>
                                            </p:cond>
                                          </p:endCondLst>
                                        </p:cTn>
                                        <p:tgtEl>
                                          <p:sndTgt r:embed="rId4" name="Bắn tan Covid.wav"/>
                                        </p:tgtEl>
                                      </p:cMediaNode>
                                    </p:audio>
                                  </p:subTnLst>
                                </p:cTn>
                              </p:par>
                            </p:childTnLst>
                          </p:cTn>
                        </p:par>
                        <p:par>
                          <p:cTn id="60" fill="hold" nodeType="afterGroup">
                            <p:stCondLst>
                              <p:cond delay="500"/>
                            </p:stCondLst>
                            <p:childTnLst>
                              <p:par>
                                <p:cTn id="61" presetID="10" presetClass="entr" presetSubtype="0" fill="hold"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500"/>
                                        <p:tgtEl>
                                          <p:spTgt spid="11"/>
                                        </p:tgtEl>
                                      </p:cBhvr>
                                    </p:animEffect>
                                  </p:childTnLst>
                                </p:cTn>
                              </p:par>
                              <p:par>
                                <p:cTn id="64" presetID="32" presetClass="emph" presetSubtype="0" fill="hold" nodeType="withEffect">
                                  <p:stCondLst>
                                    <p:cond delay="0"/>
                                  </p:stCondLst>
                                  <p:childTnLst>
                                    <p:animRot by="120000">
                                      <p:cBhvr>
                                        <p:cTn id="65" dur="50" fill="hold">
                                          <p:stCondLst>
                                            <p:cond delay="0"/>
                                          </p:stCondLst>
                                        </p:cTn>
                                        <p:tgtEl>
                                          <p:spTgt spid="11"/>
                                        </p:tgtEl>
                                        <p:attrNameLst>
                                          <p:attrName>r</p:attrName>
                                        </p:attrNameLst>
                                      </p:cBhvr>
                                    </p:animRot>
                                    <p:animRot by="-240000">
                                      <p:cBhvr>
                                        <p:cTn id="66" dur="100" fill="hold">
                                          <p:stCondLst>
                                            <p:cond delay="100"/>
                                          </p:stCondLst>
                                        </p:cTn>
                                        <p:tgtEl>
                                          <p:spTgt spid="11"/>
                                        </p:tgtEl>
                                        <p:attrNameLst>
                                          <p:attrName>r</p:attrName>
                                        </p:attrNameLst>
                                      </p:cBhvr>
                                    </p:animRot>
                                    <p:animRot by="240000">
                                      <p:cBhvr>
                                        <p:cTn id="67" dur="100" fill="hold">
                                          <p:stCondLst>
                                            <p:cond delay="200"/>
                                          </p:stCondLst>
                                        </p:cTn>
                                        <p:tgtEl>
                                          <p:spTgt spid="11"/>
                                        </p:tgtEl>
                                        <p:attrNameLst>
                                          <p:attrName>r</p:attrName>
                                        </p:attrNameLst>
                                      </p:cBhvr>
                                    </p:animRot>
                                    <p:animRot by="-240000">
                                      <p:cBhvr>
                                        <p:cTn id="68" dur="100" fill="hold">
                                          <p:stCondLst>
                                            <p:cond delay="300"/>
                                          </p:stCondLst>
                                        </p:cTn>
                                        <p:tgtEl>
                                          <p:spTgt spid="11"/>
                                        </p:tgtEl>
                                        <p:attrNameLst>
                                          <p:attrName>r</p:attrName>
                                        </p:attrNameLst>
                                      </p:cBhvr>
                                    </p:animRot>
                                    <p:animRot by="120000">
                                      <p:cBhvr>
                                        <p:cTn id="69" dur="100" fill="hold">
                                          <p:stCondLst>
                                            <p:cond delay="400"/>
                                          </p:stCondLst>
                                        </p:cTn>
                                        <p:tgtEl>
                                          <p:spTgt spid="11"/>
                                        </p:tgtEl>
                                        <p:attrNameLst>
                                          <p:attrName>r</p:attrName>
                                        </p:attrNameLst>
                                      </p:cBhvr>
                                    </p:animRot>
                                  </p:childTnLst>
                                </p:cTn>
                              </p:par>
                            </p:childTnLst>
                          </p:cTn>
                        </p:par>
                        <p:par>
                          <p:cTn id="70" fill="hold" nodeType="afterGroup">
                            <p:stCondLst>
                              <p:cond delay="1000"/>
                            </p:stCondLst>
                            <p:childTnLst>
                              <p:par>
                                <p:cTn id="71" presetID="9" presetClass="exit" presetSubtype="0" fill="hold" nodeType="afterEffect">
                                  <p:stCondLst>
                                    <p:cond delay="0"/>
                                  </p:stCondLst>
                                  <p:childTnLst>
                                    <p:animEffect transition="out" filter="dissolve">
                                      <p:cBhvr>
                                        <p:cTn id="72" dur="250"/>
                                        <p:tgtEl>
                                          <p:spTgt spid="11"/>
                                        </p:tgtEl>
                                      </p:cBhvr>
                                    </p:animEffect>
                                    <p:set>
                                      <p:cBhvr>
                                        <p:cTn id="73" dur="1" fill="hold">
                                          <p:stCondLst>
                                            <p:cond delay="249"/>
                                          </p:stCondLst>
                                        </p:cTn>
                                        <p:tgtEl>
                                          <p:spTgt spid="11"/>
                                        </p:tgtEl>
                                        <p:attrNameLst>
                                          <p:attrName>style.visibility</p:attrName>
                                        </p:attrNameLst>
                                      </p:cBhvr>
                                      <p:to>
                                        <p:strVal val="hidden"/>
                                      </p:to>
                                    </p:set>
                                  </p:childTnLst>
                                </p:cTn>
                              </p:par>
                            </p:childTnLst>
                          </p:cTn>
                        </p:par>
                        <p:par>
                          <p:cTn id="74" fill="hold" nodeType="afterGroup">
                            <p:stCondLst>
                              <p:cond delay="1250"/>
                            </p:stCondLst>
                            <p:childTnLst>
                              <p:par>
                                <p:cTn id="75" presetID="9" presetClass="exit" presetSubtype="0" fill="hold" nodeType="afterEffect">
                                  <p:stCondLst>
                                    <p:cond delay="0"/>
                                  </p:stCondLst>
                                  <p:childTnLst>
                                    <p:animEffect transition="out" filter="dissolve">
                                      <p:cBhvr>
                                        <p:cTn id="76" dur="250"/>
                                        <p:tgtEl>
                                          <p:spTgt spid="10"/>
                                        </p:tgtEl>
                                      </p:cBhvr>
                                    </p:animEffect>
                                    <p:set>
                                      <p:cBhvr>
                                        <p:cTn id="77" dur="1" fill="hold">
                                          <p:stCondLst>
                                            <p:cond delay="249"/>
                                          </p:stCondLst>
                                        </p:cTn>
                                        <p:tgtEl>
                                          <p:spTgt spid="10"/>
                                        </p:tgtEl>
                                        <p:attrNameLst>
                                          <p:attrName>style.visibility</p:attrName>
                                        </p:attrNameLst>
                                      </p:cBhvr>
                                      <p:to>
                                        <p:strVal val="hidden"/>
                                      </p:to>
                                    </p:set>
                                  </p:childTnLst>
                                  <p:subTnLst>
                                    <p:audio>
                                      <p:cMediaNode vol="100000">
                                        <p:cTn display="0" masterRel="sameClick">
                                          <p:stCondLst>
                                            <p:cond evt="begin" delay="0">
                                              <p:tn val="75"/>
                                            </p:cond>
                                          </p:stCondLst>
                                          <p:endCondLst>
                                            <p:cond evt="onStopAudio" delay="0">
                                              <p:tgtEl>
                                                <p:sldTgt/>
                                              </p:tgtEl>
                                            </p:cond>
                                          </p:endCondLst>
                                        </p:cTn>
                                        <p:tgtEl>
                                          <p:sndTgt r:embed="rId2" name="bomb.wav"/>
                                        </p:tgtEl>
                                      </p:cMediaNode>
                                    </p:audio>
                                  </p:subTnLst>
                                </p:cTn>
                              </p:par>
                              <p:par>
                                <p:cTn id="78" presetID="56" presetClass="path" presetSubtype="0" accel="50000" decel="50000" fill="hold" nodeType="withEffect">
                                  <p:stCondLst>
                                    <p:cond delay="0"/>
                                  </p:stCondLst>
                                  <p:childTnLst>
                                    <p:animMotion origin="layout" path="M -4.79167E-6 -4.81481E-6 L 0.7125 -0.38217 " pathEditMode="relative" rAng="0" ptsTypes="AA">
                                      <p:cBhvr>
                                        <p:cTn id="79" dur="500" fill="hold"/>
                                        <p:tgtEl>
                                          <p:spTgt spid="19"/>
                                        </p:tgtEl>
                                        <p:attrNameLst>
                                          <p:attrName>ppt_x</p:attrName>
                                          <p:attrName>ppt_y</p:attrName>
                                        </p:attrNameLst>
                                      </p:cBhvr>
                                      <p:rCtr x="35625" y="-19120"/>
                                    </p:animMotion>
                                  </p:childTnLst>
                                  <p:subTnLst>
                                    <p:audio>
                                      <p:cMediaNode>
                                        <p:cTn display="0" masterRel="sameClick">
                                          <p:stCondLst>
                                            <p:cond evt="begin" delay="0">
                                              <p:tn val="78"/>
                                            </p:cond>
                                          </p:stCondLst>
                                          <p:endCondLst>
                                            <p:cond evt="onStopAudio" delay="0">
                                              <p:tgtEl>
                                                <p:sldTgt/>
                                              </p:tgtEl>
                                            </p:cond>
                                          </p:endCondLst>
                                        </p:cTn>
                                        <p:tgtEl>
                                          <p:sndTgt r:embed="rId4" name="Bắn tan Covid.wav"/>
                                        </p:tgtEl>
                                      </p:cMediaNode>
                                    </p:audio>
                                  </p:subTnLst>
                                </p:cTn>
                              </p:par>
                            </p:childTnLst>
                          </p:cTn>
                        </p:par>
                        <p:par>
                          <p:cTn id="80" fill="hold" nodeType="afterGroup">
                            <p:stCondLst>
                              <p:cond delay="1750"/>
                            </p:stCondLst>
                            <p:childTnLst>
                              <p:par>
                                <p:cTn id="81" presetID="10"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500"/>
                                        <p:tgtEl>
                                          <p:spTgt spid="13"/>
                                        </p:tgtEl>
                                      </p:cBhvr>
                                    </p:animEffect>
                                  </p:childTnLst>
                                </p:cTn>
                              </p:par>
                              <p:par>
                                <p:cTn id="84" presetID="32" presetClass="emph" presetSubtype="0" fill="hold" nodeType="withEffect">
                                  <p:stCondLst>
                                    <p:cond delay="0"/>
                                  </p:stCondLst>
                                  <p:childTnLst>
                                    <p:animRot by="120000">
                                      <p:cBhvr>
                                        <p:cTn id="85" dur="50" fill="hold">
                                          <p:stCondLst>
                                            <p:cond delay="0"/>
                                          </p:stCondLst>
                                        </p:cTn>
                                        <p:tgtEl>
                                          <p:spTgt spid="13"/>
                                        </p:tgtEl>
                                        <p:attrNameLst>
                                          <p:attrName>r</p:attrName>
                                        </p:attrNameLst>
                                      </p:cBhvr>
                                    </p:animRot>
                                    <p:animRot by="-240000">
                                      <p:cBhvr>
                                        <p:cTn id="86" dur="100" fill="hold">
                                          <p:stCondLst>
                                            <p:cond delay="100"/>
                                          </p:stCondLst>
                                        </p:cTn>
                                        <p:tgtEl>
                                          <p:spTgt spid="13"/>
                                        </p:tgtEl>
                                        <p:attrNameLst>
                                          <p:attrName>r</p:attrName>
                                        </p:attrNameLst>
                                      </p:cBhvr>
                                    </p:animRot>
                                    <p:animRot by="240000">
                                      <p:cBhvr>
                                        <p:cTn id="87" dur="100" fill="hold">
                                          <p:stCondLst>
                                            <p:cond delay="200"/>
                                          </p:stCondLst>
                                        </p:cTn>
                                        <p:tgtEl>
                                          <p:spTgt spid="13"/>
                                        </p:tgtEl>
                                        <p:attrNameLst>
                                          <p:attrName>r</p:attrName>
                                        </p:attrNameLst>
                                      </p:cBhvr>
                                    </p:animRot>
                                    <p:animRot by="-240000">
                                      <p:cBhvr>
                                        <p:cTn id="88" dur="100" fill="hold">
                                          <p:stCondLst>
                                            <p:cond delay="300"/>
                                          </p:stCondLst>
                                        </p:cTn>
                                        <p:tgtEl>
                                          <p:spTgt spid="13"/>
                                        </p:tgtEl>
                                        <p:attrNameLst>
                                          <p:attrName>r</p:attrName>
                                        </p:attrNameLst>
                                      </p:cBhvr>
                                    </p:animRot>
                                    <p:animRot by="120000">
                                      <p:cBhvr>
                                        <p:cTn id="89" dur="100" fill="hold">
                                          <p:stCondLst>
                                            <p:cond delay="400"/>
                                          </p:stCondLst>
                                        </p:cTn>
                                        <p:tgtEl>
                                          <p:spTgt spid="13"/>
                                        </p:tgtEl>
                                        <p:attrNameLst>
                                          <p:attrName>r</p:attrName>
                                        </p:attrNameLst>
                                      </p:cBhvr>
                                    </p:animRot>
                                  </p:childTnLst>
                                </p:cTn>
                              </p:par>
                            </p:childTnLst>
                          </p:cTn>
                        </p:par>
                        <p:par>
                          <p:cTn id="90" fill="hold" nodeType="afterGroup">
                            <p:stCondLst>
                              <p:cond delay="2250"/>
                            </p:stCondLst>
                            <p:childTnLst>
                              <p:par>
                                <p:cTn id="91" presetID="9" presetClass="exit" presetSubtype="0" fill="hold" nodeType="afterEffect">
                                  <p:stCondLst>
                                    <p:cond delay="0"/>
                                  </p:stCondLst>
                                  <p:childTnLst>
                                    <p:animEffect transition="out" filter="dissolve">
                                      <p:cBhvr>
                                        <p:cTn id="92" dur="250"/>
                                        <p:tgtEl>
                                          <p:spTgt spid="13"/>
                                        </p:tgtEl>
                                      </p:cBhvr>
                                    </p:animEffect>
                                    <p:set>
                                      <p:cBhvr>
                                        <p:cTn id="93" dur="1" fill="hold">
                                          <p:stCondLst>
                                            <p:cond delay="249"/>
                                          </p:stCondLst>
                                        </p:cTn>
                                        <p:tgtEl>
                                          <p:spTgt spid="13"/>
                                        </p:tgtEl>
                                        <p:attrNameLst>
                                          <p:attrName>style.visibility</p:attrName>
                                        </p:attrNameLst>
                                      </p:cBhvr>
                                      <p:to>
                                        <p:strVal val="hidden"/>
                                      </p:to>
                                    </p:set>
                                  </p:childTnLst>
                                </p:cTn>
                              </p:par>
                            </p:childTnLst>
                          </p:cTn>
                        </p:par>
                        <p:par>
                          <p:cTn id="94" fill="hold" nodeType="afterGroup">
                            <p:stCondLst>
                              <p:cond delay="2500"/>
                            </p:stCondLst>
                            <p:childTnLst>
                              <p:par>
                                <p:cTn id="95" presetID="9" presetClass="exit" presetSubtype="0" fill="hold" nodeType="afterEffect">
                                  <p:stCondLst>
                                    <p:cond delay="0"/>
                                  </p:stCondLst>
                                  <p:childTnLst>
                                    <p:animEffect transition="out" filter="dissolve">
                                      <p:cBhvr>
                                        <p:cTn id="96" dur="250"/>
                                        <p:tgtEl>
                                          <p:spTgt spid="12"/>
                                        </p:tgtEl>
                                      </p:cBhvr>
                                    </p:animEffect>
                                    <p:set>
                                      <p:cBhvr>
                                        <p:cTn id="97" dur="1" fill="hold">
                                          <p:stCondLst>
                                            <p:cond delay="249"/>
                                          </p:stCondLst>
                                        </p:cTn>
                                        <p:tgtEl>
                                          <p:spTgt spid="12"/>
                                        </p:tgtEl>
                                        <p:attrNameLst>
                                          <p:attrName>style.visibility</p:attrName>
                                        </p:attrNameLst>
                                      </p:cBhvr>
                                      <p:to>
                                        <p:strVal val="hidden"/>
                                      </p:to>
                                    </p:set>
                                  </p:childTnLst>
                                  <p:subTnLst>
                                    <p:audio>
                                      <p:cMediaNode vol="100000">
                                        <p:cTn display="0" masterRel="sameClick">
                                          <p:stCondLst>
                                            <p:cond evt="begin" delay="0">
                                              <p:tn val="95"/>
                                            </p:cond>
                                          </p:stCondLst>
                                          <p:endCondLst>
                                            <p:cond evt="onStopAudio" delay="0">
                                              <p:tgtEl>
                                                <p:sldTgt/>
                                              </p:tgtEl>
                                            </p:cond>
                                          </p:endCondLst>
                                        </p:cTn>
                                        <p:tgtEl>
                                          <p:sndTgt r:embed="rId2" name="bomb.wav"/>
                                        </p:tgtEl>
                                      </p:cMediaNode>
                                    </p:audio>
                                  </p:subTnLst>
                                </p:cTn>
                              </p:par>
                              <p:par>
                                <p:cTn id="98" presetID="32" presetClass="emph" presetSubtype="0" repeatCount="indefinite" nodeType="withEffect">
                                  <p:stCondLst>
                                    <p:cond delay="0"/>
                                  </p:stCondLst>
                                  <p:endCondLst>
                                    <p:cond evt="onNext" delay="0">
                                      <p:tgtEl>
                                        <p:sldTgt/>
                                      </p:tgtEl>
                                    </p:cond>
                                  </p:endCondLst>
                                  <p:childTnLst>
                                    <p:animRot by="120000">
                                      <p:cBhvr>
                                        <p:cTn id="99" dur="100" fill="hold">
                                          <p:stCondLst>
                                            <p:cond delay="0"/>
                                          </p:stCondLst>
                                        </p:cTn>
                                        <p:tgtEl>
                                          <p:spTgt spid="15"/>
                                        </p:tgtEl>
                                        <p:attrNameLst>
                                          <p:attrName>r</p:attrName>
                                        </p:attrNameLst>
                                      </p:cBhvr>
                                    </p:animRot>
                                    <p:animRot by="-240000">
                                      <p:cBhvr>
                                        <p:cTn id="100" dur="200" fill="hold">
                                          <p:stCondLst>
                                            <p:cond delay="200"/>
                                          </p:stCondLst>
                                        </p:cTn>
                                        <p:tgtEl>
                                          <p:spTgt spid="15"/>
                                        </p:tgtEl>
                                        <p:attrNameLst>
                                          <p:attrName>r</p:attrName>
                                        </p:attrNameLst>
                                      </p:cBhvr>
                                    </p:animRot>
                                    <p:animRot by="240000">
                                      <p:cBhvr>
                                        <p:cTn id="101" dur="200" fill="hold">
                                          <p:stCondLst>
                                            <p:cond delay="400"/>
                                          </p:stCondLst>
                                        </p:cTn>
                                        <p:tgtEl>
                                          <p:spTgt spid="15"/>
                                        </p:tgtEl>
                                        <p:attrNameLst>
                                          <p:attrName>r</p:attrName>
                                        </p:attrNameLst>
                                      </p:cBhvr>
                                    </p:animRot>
                                    <p:animRot by="-240000">
                                      <p:cBhvr>
                                        <p:cTn id="102" dur="200" fill="hold">
                                          <p:stCondLst>
                                            <p:cond delay="600"/>
                                          </p:stCondLst>
                                        </p:cTn>
                                        <p:tgtEl>
                                          <p:spTgt spid="15"/>
                                        </p:tgtEl>
                                        <p:attrNameLst>
                                          <p:attrName>r</p:attrName>
                                        </p:attrNameLst>
                                      </p:cBhvr>
                                    </p:animRot>
                                    <p:animRot by="120000">
                                      <p:cBhvr>
                                        <p:cTn id="103" dur="200" fill="hold">
                                          <p:stCondLst>
                                            <p:cond delay="800"/>
                                          </p:stCondLst>
                                        </p:cTn>
                                        <p:tgtEl>
                                          <p:spTgt spid="15"/>
                                        </p:tgtEl>
                                        <p:attrNameLst>
                                          <p:attrName>r</p:attrName>
                                        </p:attrNameLst>
                                      </p:cBhvr>
                                    </p:animRot>
                                  </p:childTnLst>
                                </p:cTn>
                              </p:par>
                              <p:par>
                                <p:cTn id="104" presetID="32" presetClass="emph" presetSubtype="0" repeatCount="indefinite" nodeType="withEffect">
                                  <p:stCondLst>
                                    <p:cond delay="0"/>
                                  </p:stCondLst>
                                  <p:endCondLst>
                                    <p:cond evt="onNext" delay="0">
                                      <p:tgtEl>
                                        <p:sldTgt/>
                                      </p:tgtEl>
                                    </p:cond>
                                  </p:endCondLst>
                                  <p:childTnLst>
                                    <p:animRot by="120000">
                                      <p:cBhvr>
                                        <p:cTn id="105" dur="100" fill="hold">
                                          <p:stCondLst>
                                            <p:cond delay="0"/>
                                          </p:stCondLst>
                                        </p:cTn>
                                        <p:tgtEl>
                                          <p:spTgt spid="17"/>
                                        </p:tgtEl>
                                        <p:attrNameLst>
                                          <p:attrName>r</p:attrName>
                                        </p:attrNameLst>
                                      </p:cBhvr>
                                    </p:animRot>
                                    <p:animRot by="-240000">
                                      <p:cBhvr>
                                        <p:cTn id="106" dur="200" fill="hold">
                                          <p:stCondLst>
                                            <p:cond delay="200"/>
                                          </p:stCondLst>
                                        </p:cTn>
                                        <p:tgtEl>
                                          <p:spTgt spid="17"/>
                                        </p:tgtEl>
                                        <p:attrNameLst>
                                          <p:attrName>r</p:attrName>
                                        </p:attrNameLst>
                                      </p:cBhvr>
                                    </p:animRot>
                                    <p:animRot by="240000">
                                      <p:cBhvr>
                                        <p:cTn id="107" dur="200" fill="hold">
                                          <p:stCondLst>
                                            <p:cond delay="400"/>
                                          </p:stCondLst>
                                        </p:cTn>
                                        <p:tgtEl>
                                          <p:spTgt spid="17"/>
                                        </p:tgtEl>
                                        <p:attrNameLst>
                                          <p:attrName>r</p:attrName>
                                        </p:attrNameLst>
                                      </p:cBhvr>
                                    </p:animRot>
                                    <p:animRot by="-240000">
                                      <p:cBhvr>
                                        <p:cTn id="108" dur="200" fill="hold">
                                          <p:stCondLst>
                                            <p:cond delay="600"/>
                                          </p:stCondLst>
                                        </p:cTn>
                                        <p:tgtEl>
                                          <p:spTgt spid="17"/>
                                        </p:tgtEl>
                                        <p:attrNameLst>
                                          <p:attrName>r</p:attrName>
                                        </p:attrNameLst>
                                      </p:cBhvr>
                                    </p:animRot>
                                    <p:animRot by="120000">
                                      <p:cBhvr>
                                        <p:cTn id="109" dur="200" fill="hold">
                                          <p:stCondLst>
                                            <p:cond delay="800"/>
                                          </p:stCondLst>
                                        </p:cTn>
                                        <p:tgtEl>
                                          <p:spTgt spid="17"/>
                                        </p:tgtEl>
                                        <p:attrNameLst>
                                          <p:attrName>r</p:attrName>
                                        </p:attrNameLst>
                                      </p:cBhvr>
                                    </p:animRot>
                                  </p:childTnLst>
                                </p:cTn>
                              </p:par>
                              <p:par>
                                <p:cTn id="110" presetID="56" presetClass="path" presetSubtype="0" accel="50000" decel="50000" fill="hold" nodeType="withEffect">
                                  <p:stCondLst>
                                    <p:cond delay="0"/>
                                  </p:stCondLst>
                                  <p:childTnLst>
                                    <p:animMotion origin="layout" path="M -4.79167E-6 -4.81481E-6 L 0.06915 -0.13194 " pathEditMode="relative" rAng="0" ptsTypes="AA">
                                      <p:cBhvr>
                                        <p:cTn id="111" dur="500" fill="hold"/>
                                        <p:tgtEl>
                                          <p:spTgt spid="19"/>
                                        </p:tgtEl>
                                        <p:attrNameLst>
                                          <p:attrName>ppt_x</p:attrName>
                                          <p:attrName>ppt_y</p:attrName>
                                        </p:attrNameLst>
                                      </p:cBhvr>
                                      <p:rCtr x="3451" y="-6597"/>
                                    </p:animMotion>
                                  </p:childTnLst>
                                  <p:subTnLst>
                                    <p:audio>
                                      <p:cMediaNode>
                                        <p:cTn display="0" masterRel="sameClick">
                                          <p:stCondLst>
                                            <p:cond evt="begin" delay="0">
                                              <p:tn val="110"/>
                                            </p:cond>
                                          </p:stCondLst>
                                          <p:endCondLst>
                                            <p:cond evt="onStopAudio" delay="0">
                                              <p:tgtEl>
                                                <p:sldTgt/>
                                              </p:tgtEl>
                                            </p:cond>
                                          </p:endCondLst>
                                        </p:cTn>
                                        <p:tgtEl>
                                          <p:sndTgt r:embed="rId4" name="Bắn tan Covid.wav"/>
                                        </p:tgtEl>
                                      </p:cMediaNode>
                                    </p:audio>
                                  </p:subTnLst>
                                </p:cTn>
                              </p:par>
                              <p:par>
                                <p:cTn id="112" presetID="10" presetClass="entr" presetSubtype="0" fill="hold" nodeType="withEffect">
                                  <p:stCondLst>
                                    <p:cond delay="0"/>
                                  </p:stCondLst>
                                  <p:childTnLst>
                                    <p:set>
                                      <p:cBhvr>
                                        <p:cTn id="113" dur="1" fill="hold">
                                          <p:stCondLst>
                                            <p:cond delay="0"/>
                                          </p:stCondLst>
                                        </p:cTn>
                                        <p:tgtEl>
                                          <p:spTgt spid="9"/>
                                        </p:tgtEl>
                                        <p:attrNameLst>
                                          <p:attrName>style.visibility</p:attrName>
                                        </p:attrNameLst>
                                      </p:cBhvr>
                                      <p:to>
                                        <p:strVal val="visible"/>
                                      </p:to>
                                    </p:set>
                                    <p:animEffect transition="in" filter="fade">
                                      <p:cBhvr>
                                        <p:cTn id="114" dur="500"/>
                                        <p:tgtEl>
                                          <p:spTgt spid="9"/>
                                        </p:tgtEl>
                                      </p:cBhvr>
                                    </p:animEffect>
                                  </p:childTnLst>
                                </p:cTn>
                              </p:par>
                              <p:par>
                                <p:cTn id="115" presetID="32" presetClass="emph" presetSubtype="0" fill="hold" nodeType="withEffect">
                                  <p:stCondLst>
                                    <p:cond delay="0"/>
                                  </p:stCondLst>
                                  <p:childTnLst>
                                    <p:animRot by="120000">
                                      <p:cBhvr>
                                        <p:cTn id="116" dur="50" fill="hold">
                                          <p:stCondLst>
                                            <p:cond delay="0"/>
                                          </p:stCondLst>
                                        </p:cTn>
                                        <p:tgtEl>
                                          <p:spTgt spid="9"/>
                                        </p:tgtEl>
                                        <p:attrNameLst>
                                          <p:attrName>r</p:attrName>
                                        </p:attrNameLst>
                                      </p:cBhvr>
                                    </p:animRot>
                                    <p:animRot by="-240000">
                                      <p:cBhvr>
                                        <p:cTn id="117" dur="100" fill="hold">
                                          <p:stCondLst>
                                            <p:cond delay="100"/>
                                          </p:stCondLst>
                                        </p:cTn>
                                        <p:tgtEl>
                                          <p:spTgt spid="9"/>
                                        </p:tgtEl>
                                        <p:attrNameLst>
                                          <p:attrName>r</p:attrName>
                                        </p:attrNameLst>
                                      </p:cBhvr>
                                    </p:animRot>
                                    <p:animRot by="240000">
                                      <p:cBhvr>
                                        <p:cTn id="118" dur="100" fill="hold">
                                          <p:stCondLst>
                                            <p:cond delay="200"/>
                                          </p:stCondLst>
                                        </p:cTn>
                                        <p:tgtEl>
                                          <p:spTgt spid="9"/>
                                        </p:tgtEl>
                                        <p:attrNameLst>
                                          <p:attrName>r</p:attrName>
                                        </p:attrNameLst>
                                      </p:cBhvr>
                                    </p:animRot>
                                    <p:animRot by="-240000">
                                      <p:cBhvr>
                                        <p:cTn id="119" dur="100" fill="hold">
                                          <p:stCondLst>
                                            <p:cond delay="300"/>
                                          </p:stCondLst>
                                        </p:cTn>
                                        <p:tgtEl>
                                          <p:spTgt spid="9"/>
                                        </p:tgtEl>
                                        <p:attrNameLst>
                                          <p:attrName>r</p:attrName>
                                        </p:attrNameLst>
                                      </p:cBhvr>
                                    </p:animRot>
                                    <p:animRot by="120000">
                                      <p:cBhvr>
                                        <p:cTn id="120" dur="100" fill="hold">
                                          <p:stCondLst>
                                            <p:cond delay="400"/>
                                          </p:stCondLst>
                                        </p:cTn>
                                        <p:tgtEl>
                                          <p:spTgt spid="9"/>
                                        </p:tgtEl>
                                        <p:attrNameLst>
                                          <p:attrName>r</p:attrName>
                                        </p:attrNameLst>
                                      </p:cBhvr>
                                    </p:animRot>
                                  </p:childTnLst>
                                </p:cTn>
                              </p:par>
                            </p:childTnLst>
                          </p:cTn>
                        </p:par>
                        <p:par>
                          <p:cTn id="121" fill="hold" nodeType="afterGroup">
                            <p:stCondLst>
                              <p:cond delay="3500"/>
                            </p:stCondLst>
                            <p:childTnLst>
                              <p:par>
                                <p:cTn id="122" presetID="9" presetClass="exit" presetSubtype="0" fill="hold" nodeType="afterEffect">
                                  <p:stCondLst>
                                    <p:cond delay="0"/>
                                  </p:stCondLst>
                                  <p:childTnLst>
                                    <p:animEffect transition="out" filter="dissolve">
                                      <p:cBhvr>
                                        <p:cTn id="123" dur="250"/>
                                        <p:tgtEl>
                                          <p:spTgt spid="9"/>
                                        </p:tgtEl>
                                      </p:cBhvr>
                                    </p:animEffect>
                                    <p:set>
                                      <p:cBhvr>
                                        <p:cTn id="124" dur="1" fill="hold">
                                          <p:stCondLst>
                                            <p:cond delay="249"/>
                                          </p:stCondLst>
                                        </p:cTn>
                                        <p:tgtEl>
                                          <p:spTgt spid="9"/>
                                        </p:tgtEl>
                                        <p:attrNameLst>
                                          <p:attrName>style.visibility</p:attrName>
                                        </p:attrNameLst>
                                      </p:cBhvr>
                                      <p:to>
                                        <p:strVal val="hidden"/>
                                      </p:to>
                                    </p:set>
                                  </p:childTnLst>
                                </p:cTn>
                              </p:par>
                            </p:childTnLst>
                          </p:cTn>
                        </p:par>
                        <p:par>
                          <p:cTn id="125" fill="hold" nodeType="afterGroup">
                            <p:stCondLst>
                              <p:cond delay="3750"/>
                            </p:stCondLst>
                            <p:childTnLst>
                              <p:par>
                                <p:cTn id="126" presetID="9" presetClass="exit" presetSubtype="0" fill="hold" nodeType="afterEffect">
                                  <p:stCondLst>
                                    <p:cond delay="0"/>
                                  </p:stCondLst>
                                  <p:childTnLst>
                                    <p:animEffect transition="out" filter="dissolve">
                                      <p:cBhvr>
                                        <p:cTn id="127" dur="250"/>
                                        <p:tgtEl>
                                          <p:spTgt spid="7"/>
                                        </p:tgtEl>
                                      </p:cBhvr>
                                    </p:animEffect>
                                    <p:set>
                                      <p:cBhvr>
                                        <p:cTn id="128" dur="1" fill="hold">
                                          <p:stCondLst>
                                            <p:cond delay="249"/>
                                          </p:stCondLst>
                                        </p:cTn>
                                        <p:tgtEl>
                                          <p:spTgt spid="7"/>
                                        </p:tgtEl>
                                        <p:attrNameLst>
                                          <p:attrName>style.visibility</p:attrName>
                                        </p:attrNameLst>
                                      </p:cBhvr>
                                      <p:to>
                                        <p:strVal val="hidden"/>
                                      </p:to>
                                    </p:set>
                                  </p:childTnLst>
                                  <p:subTnLst>
                                    <p:audio>
                                      <p:cMediaNode vol="100000">
                                        <p:cTn display="0" masterRel="sameClick">
                                          <p:stCondLst>
                                            <p:cond evt="begin" delay="0">
                                              <p:tn val="126"/>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37"/>
                  </p:tgtEl>
                </p:cond>
              </p:nextCondLst>
            </p:seq>
            <p:seq concurrent="1" nextAc="seek">
              <p:cTn id="129" restart="whenNotActive" fill="hold" evtFilter="cancelBubble" nodeType="interactiveSeq">
                <p:stCondLst>
                  <p:cond evt="onClick" delay="0">
                    <p:tgtEl>
                      <p:spTgt spid="36"/>
                    </p:tgtEl>
                  </p:cond>
                </p:stCondLst>
                <p:endSync evt="end" delay="0">
                  <p:rtn val="all"/>
                </p:endSync>
                <p:childTnLst>
                  <p:par>
                    <p:cTn id="130" fill="hold" nodeType="clickPar">
                      <p:stCondLst>
                        <p:cond delay="0"/>
                      </p:stCondLst>
                      <p:childTnLst>
                        <p:par>
                          <p:cTn id="131" fill="hold" nodeType="withGroup">
                            <p:stCondLst>
                              <p:cond delay="0"/>
                            </p:stCondLst>
                            <p:childTnLst>
                              <p:par>
                                <p:cTn id="132" presetID="1" presetClass="emph" presetSubtype="2" fill="hold" nodeType="clickEffect">
                                  <p:stCondLst>
                                    <p:cond delay="0"/>
                                  </p:stCondLst>
                                  <p:childTnLst>
                                    <p:animClr clrSpc="rgb" dir="cw">
                                      <p:cBhvr>
                                        <p:cTn id="133" dur="500" fill="hold"/>
                                        <p:tgtEl>
                                          <p:spTgt spid="36"/>
                                        </p:tgtEl>
                                        <p:attrNameLst>
                                          <p:attrName>fillcolor</p:attrName>
                                        </p:attrNameLst>
                                      </p:cBhvr>
                                      <p:to>
                                        <a:srgbClr val="FF0000"/>
                                      </p:to>
                                    </p:animClr>
                                    <p:set>
                                      <p:cBhvr>
                                        <p:cTn id="134" dur="500" fill="hold"/>
                                        <p:tgtEl>
                                          <p:spTgt spid="36"/>
                                        </p:tgtEl>
                                        <p:attrNameLst>
                                          <p:attrName>fill.type</p:attrName>
                                        </p:attrNameLst>
                                      </p:cBhvr>
                                      <p:to>
                                        <p:strVal val="solid"/>
                                      </p:to>
                                    </p:set>
                                    <p:set>
                                      <p:cBhvr>
                                        <p:cTn id="135" dur="500" fill="hold"/>
                                        <p:tgtEl>
                                          <p:spTgt spid="36"/>
                                        </p:tgtEl>
                                        <p:attrNameLst>
                                          <p:attrName>fill.on</p:attrName>
                                        </p:attrNameLst>
                                      </p:cBhvr>
                                      <p:to>
                                        <p:strVal val="true"/>
                                      </p:to>
                                    </p:set>
                                  </p:childTnLst>
                                </p:cTn>
                              </p:par>
                            </p:childTnLst>
                          </p:cTn>
                        </p:par>
                      </p:childTnLst>
                    </p:cTn>
                  </p:par>
                </p:childTnLst>
              </p:cTn>
              <p:nextCondLst>
                <p:cond evt="onClick" delay="0">
                  <p:tgtEl>
                    <p:spTgt spid="36"/>
                  </p:tgtEl>
                </p:cond>
              </p:nextCondLst>
            </p:seq>
            <p:seq concurrent="1" nextAc="seek">
              <p:cTn id="136" restart="whenNotActive" fill="hold" evtFilter="cancelBubble" nodeType="interactiveSeq">
                <p:stCondLst>
                  <p:cond evt="onClick" delay="0">
                    <p:tgtEl>
                      <p:spTgt spid="58"/>
                    </p:tgtEl>
                  </p:cond>
                </p:stCondLst>
                <p:endSync evt="end" delay="0">
                  <p:rtn val="all"/>
                </p:endSync>
                <p:childTnLst>
                  <p:par>
                    <p:cTn id="137" fill="hold" nodeType="clickPar">
                      <p:stCondLst>
                        <p:cond delay="0"/>
                      </p:stCondLst>
                      <p:childTnLst>
                        <p:par>
                          <p:cTn id="138" fill="hold" nodeType="withGroup">
                            <p:stCondLst>
                              <p:cond delay="0"/>
                            </p:stCondLst>
                            <p:childTnLst>
                              <p:par>
                                <p:cTn id="139" presetID="11" presetClass="entr" presetSubtype="0" fill="hold" grpId="0" nodeType="afterEffect">
                                  <p:stCondLst>
                                    <p:cond delay="0"/>
                                  </p:stCondLst>
                                  <p:childTnLst>
                                    <p:set>
                                      <p:cBhvr>
                                        <p:cTn id="140" dur="1000">
                                          <p:stCondLst>
                                            <p:cond delay="0"/>
                                          </p:stCondLst>
                                        </p:cTn>
                                        <p:tgtEl>
                                          <p:spTgt spid="20"/>
                                        </p:tgtEl>
                                        <p:attrNameLst>
                                          <p:attrName>style.visibility</p:attrName>
                                        </p:attrNameLst>
                                      </p:cBhvr>
                                      <p:to>
                                        <p:strVal val="visible"/>
                                      </p:to>
                                    </p:set>
                                  </p:childTnLst>
                                </p:cTn>
                              </p:par>
                            </p:childTnLst>
                          </p:cTn>
                        </p:par>
                        <p:par>
                          <p:cTn id="141" fill="hold" nodeType="afterGroup">
                            <p:stCondLst>
                              <p:cond delay="1000"/>
                            </p:stCondLst>
                            <p:childTnLst>
                              <p:par>
                                <p:cTn id="142" presetID="11" presetClass="entr" presetSubtype="0" fill="hold" grpId="0" nodeType="afterEffect">
                                  <p:stCondLst>
                                    <p:cond delay="0"/>
                                  </p:stCondLst>
                                  <p:childTnLst>
                                    <p:set>
                                      <p:cBhvr>
                                        <p:cTn id="143" dur="1000">
                                          <p:stCondLst>
                                            <p:cond delay="0"/>
                                          </p:stCondLst>
                                        </p:cTn>
                                        <p:tgtEl>
                                          <p:spTgt spid="21"/>
                                        </p:tgtEl>
                                        <p:attrNameLst>
                                          <p:attrName>style.visibility</p:attrName>
                                        </p:attrNameLst>
                                      </p:cBhvr>
                                      <p:to>
                                        <p:strVal val="visible"/>
                                      </p:to>
                                    </p:set>
                                  </p:childTnLst>
                                </p:cTn>
                              </p:par>
                            </p:childTnLst>
                          </p:cTn>
                        </p:par>
                        <p:par>
                          <p:cTn id="144" fill="hold" nodeType="afterGroup">
                            <p:stCondLst>
                              <p:cond delay="2000"/>
                            </p:stCondLst>
                            <p:childTnLst>
                              <p:par>
                                <p:cTn id="145" presetID="11" presetClass="entr" presetSubtype="0" fill="hold" grpId="0" nodeType="afterEffect">
                                  <p:stCondLst>
                                    <p:cond delay="0"/>
                                  </p:stCondLst>
                                  <p:childTnLst>
                                    <p:set>
                                      <p:cBhvr>
                                        <p:cTn id="146" dur="1000">
                                          <p:stCondLst>
                                            <p:cond delay="0"/>
                                          </p:stCondLst>
                                        </p:cTn>
                                        <p:tgtEl>
                                          <p:spTgt spid="22"/>
                                        </p:tgtEl>
                                        <p:attrNameLst>
                                          <p:attrName>style.visibility</p:attrName>
                                        </p:attrNameLst>
                                      </p:cBhvr>
                                      <p:to>
                                        <p:strVal val="visible"/>
                                      </p:to>
                                    </p:set>
                                  </p:childTnLst>
                                </p:cTn>
                              </p:par>
                            </p:childTnLst>
                          </p:cTn>
                        </p:par>
                        <p:par>
                          <p:cTn id="147" fill="hold" nodeType="afterGroup">
                            <p:stCondLst>
                              <p:cond delay="3000"/>
                            </p:stCondLst>
                            <p:childTnLst>
                              <p:par>
                                <p:cTn id="148" presetID="11" presetClass="entr" presetSubtype="0" fill="hold" grpId="0" nodeType="afterEffect">
                                  <p:stCondLst>
                                    <p:cond delay="0"/>
                                  </p:stCondLst>
                                  <p:childTnLst>
                                    <p:set>
                                      <p:cBhvr>
                                        <p:cTn id="149" dur="1000">
                                          <p:stCondLst>
                                            <p:cond delay="0"/>
                                          </p:stCondLst>
                                        </p:cTn>
                                        <p:tgtEl>
                                          <p:spTgt spid="23"/>
                                        </p:tgtEl>
                                        <p:attrNameLst>
                                          <p:attrName>style.visibility</p:attrName>
                                        </p:attrNameLst>
                                      </p:cBhvr>
                                      <p:to>
                                        <p:strVal val="visible"/>
                                      </p:to>
                                    </p:set>
                                  </p:childTnLst>
                                </p:cTn>
                              </p:par>
                            </p:childTnLst>
                          </p:cTn>
                        </p:par>
                        <p:par>
                          <p:cTn id="150" fill="hold" nodeType="afterGroup">
                            <p:stCondLst>
                              <p:cond delay="4000"/>
                            </p:stCondLst>
                            <p:childTnLst>
                              <p:par>
                                <p:cTn id="151" presetID="11" presetClass="entr" presetSubtype="0" fill="hold" grpId="0" nodeType="afterEffect">
                                  <p:stCondLst>
                                    <p:cond delay="0"/>
                                  </p:stCondLst>
                                  <p:childTnLst>
                                    <p:set>
                                      <p:cBhvr>
                                        <p:cTn id="152" dur="1000">
                                          <p:stCondLst>
                                            <p:cond delay="0"/>
                                          </p:stCondLst>
                                        </p:cTn>
                                        <p:tgtEl>
                                          <p:spTgt spid="24"/>
                                        </p:tgtEl>
                                        <p:attrNameLst>
                                          <p:attrName>style.visibility</p:attrName>
                                        </p:attrNameLst>
                                      </p:cBhvr>
                                      <p:to>
                                        <p:strVal val="visible"/>
                                      </p:to>
                                    </p:set>
                                  </p:childTnLst>
                                </p:cTn>
                              </p:par>
                            </p:childTnLst>
                          </p:cTn>
                        </p:par>
                        <p:par>
                          <p:cTn id="153" fill="hold" nodeType="afterGroup">
                            <p:stCondLst>
                              <p:cond delay="5000"/>
                            </p:stCondLst>
                            <p:childTnLst>
                              <p:par>
                                <p:cTn id="154" presetID="11" presetClass="entr" presetSubtype="0" fill="hold" grpId="0" nodeType="afterEffect">
                                  <p:stCondLst>
                                    <p:cond delay="0"/>
                                  </p:stCondLst>
                                  <p:childTnLst>
                                    <p:set>
                                      <p:cBhvr>
                                        <p:cTn id="155" dur="1000">
                                          <p:stCondLst>
                                            <p:cond delay="0"/>
                                          </p:stCondLst>
                                        </p:cTn>
                                        <p:tgtEl>
                                          <p:spTgt spid="26"/>
                                        </p:tgtEl>
                                        <p:attrNameLst>
                                          <p:attrName>style.visibility</p:attrName>
                                        </p:attrNameLst>
                                      </p:cBhvr>
                                      <p:to>
                                        <p:strVal val="visible"/>
                                      </p:to>
                                    </p:set>
                                  </p:childTnLst>
                                </p:cTn>
                              </p:par>
                            </p:childTnLst>
                          </p:cTn>
                        </p:par>
                        <p:par>
                          <p:cTn id="156" fill="hold" nodeType="afterGroup">
                            <p:stCondLst>
                              <p:cond delay="6000"/>
                            </p:stCondLst>
                            <p:childTnLst>
                              <p:par>
                                <p:cTn id="157" presetID="11" presetClass="entr" presetSubtype="0" fill="hold" grpId="0" nodeType="afterEffect">
                                  <p:stCondLst>
                                    <p:cond delay="0"/>
                                  </p:stCondLst>
                                  <p:childTnLst>
                                    <p:set>
                                      <p:cBhvr>
                                        <p:cTn id="158" dur="1000">
                                          <p:stCondLst>
                                            <p:cond delay="0"/>
                                          </p:stCondLst>
                                        </p:cTn>
                                        <p:tgtEl>
                                          <p:spTgt spid="27"/>
                                        </p:tgtEl>
                                        <p:attrNameLst>
                                          <p:attrName>style.visibility</p:attrName>
                                        </p:attrNameLst>
                                      </p:cBhvr>
                                      <p:to>
                                        <p:strVal val="visible"/>
                                      </p:to>
                                    </p:set>
                                  </p:childTnLst>
                                </p:cTn>
                              </p:par>
                            </p:childTnLst>
                          </p:cTn>
                        </p:par>
                        <p:par>
                          <p:cTn id="159" fill="hold" nodeType="afterGroup">
                            <p:stCondLst>
                              <p:cond delay="7000"/>
                            </p:stCondLst>
                            <p:childTnLst>
                              <p:par>
                                <p:cTn id="160" presetID="11" presetClass="entr" presetSubtype="0" fill="hold" grpId="0" nodeType="afterEffect">
                                  <p:stCondLst>
                                    <p:cond delay="0"/>
                                  </p:stCondLst>
                                  <p:childTnLst>
                                    <p:set>
                                      <p:cBhvr>
                                        <p:cTn id="161" dur="1000">
                                          <p:stCondLst>
                                            <p:cond delay="0"/>
                                          </p:stCondLst>
                                        </p:cTn>
                                        <p:tgtEl>
                                          <p:spTgt spid="28"/>
                                        </p:tgtEl>
                                        <p:attrNameLst>
                                          <p:attrName>style.visibility</p:attrName>
                                        </p:attrNameLst>
                                      </p:cBhvr>
                                      <p:to>
                                        <p:strVal val="visible"/>
                                      </p:to>
                                    </p:set>
                                  </p:childTnLst>
                                </p:cTn>
                              </p:par>
                            </p:childTnLst>
                          </p:cTn>
                        </p:par>
                        <p:par>
                          <p:cTn id="162" fill="hold" nodeType="afterGroup">
                            <p:stCondLst>
                              <p:cond delay="8000"/>
                            </p:stCondLst>
                            <p:childTnLst>
                              <p:par>
                                <p:cTn id="163" presetID="11" presetClass="entr" presetSubtype="0" fill="hold" grpId="0" nodeType="afterEffect">
                                  <p:stCondLst>
                                    <p:cond delay="0"/>
                                  </p:stCondLst>
                                  <p:childTnLst>
                                    <p:set>
                                      <p:cBhvr>
                                        <p:cTn id="164" dur="1000">
                                          <p:stCondLst>
                                            <p:cond delay="0"/>
                                          </p:stCondLst>
                                        </p:cTn>
                                        <p:tgtEl>
                                          <p:spTgt spid="29"/>
                                        </p:tgtEl>
                                        <p:attrNameLst>
                                          <p:attrName>style.visibility</p:attrName>
                                        </p:attrNameLst>
                                      </p:cBhvr>
                                      <p:to>
                                        <p:strVal val="visible"/>
                                      </p:to>
                                    </p:set>
                                  </p:childTnLst>
                                </p:cTn>
                              </p:par>
                            </p:childTnLst>
                          </p:cTn>
                        </p:par>
                        <p:par>
                          <p:cTn id="165" fill="hold" nodeType="afterGroup">
                            <p:stCondLst>
                              <p:cond delay="9000"/>
                            </p:stCondLst>
                            <p:childTnLst>
                              <p:par>
                                <p:cTn id="166" presetID="11" presetClass="entr" presetSubtype="0" fill="hold" grpId="0" nodeType="afterEffect">
                                  <p:stCondLst>
                                    <p:cond delay="0"/>
                                  </p:stCondLst>
                                  <p:childTnLst>
                                    <p:set>
                                      <p:cBhvr>
                                        <p:cTn id="167" dur="1000">
                                          <p:stCondLst>
                                            <p:cond delay="0"/>
                                          </p:stCondLst>
                                        </p:cTn>
                                        <p:tgtEl>
                                          <p:spTgt spid="30"/>
                                        </p:tgtEl>
                                        <p:attrNameLst>
                                          <p:attrName>style.visibility</p:attrName>
                                        </p:attrNameLst>
                                      </p:cBhvr>
                                      <p:to>
                                        <p:strVal val="visible"/>
                                      </p:to>
                                    </p:set>
                                  </p:childTnLst>
                                </p:cTn>
                              </p:par>
                            </p:childTnLst>
                          </p:cTn>
                        </p:par>
                        <p:par>
                          <p:cTn id="168" fill="hold" nodeType="afterGroup">
                            <p:stCondLst>
                              <p:cond delay="10000"/>
                            </p:stCondLst>
                            <p:childTnLst>
                              <p:par>
                                <p:cTn id="169" presetID="11" presetClass="entr" presetSubtype="0" fill="hold" grpId="0" nodeType="afterEffect">
                                  <p:stCondLst>
                                    <p:cond delay="0"/>
                                  </p:stCondLst>
                                  <p:childTnLst>
                                    <p:set>
                                      <p:cBhvr>
                                        <p:cTn id="170" dur="1000">
                                          <p:stCondLst>
                                            <p:cond delay="0"/>
                                          </p:stCondLst>
                                        </p:cTn>
                                        <p:tgtEl>
                                          <p:spTgt spid="31"/>
                                        </p:tgtEl>
                                        <p:attrNameLst>
                                          <p:attrName>style.visibility</p:attrName>
                                        </p:attrNameLst>
                                      </p:cBhvr>
                                      <p:to>
                                        <p:strVal val="visible"/>
                                      </p:to>
                                    </p:set>
                                  </p:childTnLst>
                                </p:cTn>
                              </p:par>
                            </p:childTnLst>
                          </p:cTn>
                        </p:par>
                        <p:par>
                          <p:cTn id="171" fill="hold" nodeType="afterGroup">
                            <p:stCondLst>
                              <p:cond delay="11000"/>
                            </p:stCondLst>
                            <p:childTnLst>
                              <p:par>
                                <p:cTn id="172" presetID="11" presetClass="entr" presetSubtype="0" fill="hold" grpId="0" nodeType="afterEffect">
                                  <p:stCondLst>
                                    <p:cond delay="0"/>
                                  </p:stCondLst>
                                  <p:childTnLst>
                                    <p:set>
                                      <p:cBhvr>
                                        <p:cTn id="173" dur="1000">
                                          <p:stCondLst>
                                            <p:cond delay="0"/>
                                          </p:stCondLst>
                                        </p:cTn>
                                        <p:tgtEl>
                                          <p:spTgt spid="38"/>
                                        </p:tgtEl>
                                        <p:attrNameLst>
                                          <p:attrName>style.visibility</p:attrName>
                                        </p:attrNameLst>
                                      </p:cBhvr>
                                      <p:to>
                                        <p:strVal val="visible"/>
                                      </p:to>
                                    </p:set>
                                  </p:childTnLst>
                                </p:cTn>
                              </p:par>
                            </p:childTnLst>
                          </p:cTn>
                        </p:par>
                        <p:par>
                          <p:cTn id="174" fill="hold" nodeType="afterGroup">
                            <p:stCondLst>
                              <p:cond delay="12000"/>
                            </p:stCondLst>
                            <p:childTnLst>
                              <p:par>
                                <p:cTn id="175" presetID="11" presetClass="entr" presetSubtype="0" fill="hold" grpId="0" nodeType="afterEffect">
                                  <p:stCondLst>
                                    <p:cond delay="0"/>
                                  </p:stCondLst>
                                  <p:childTnLst>
                                    <p:set>
                                      <p:cBhvr>
                                        <p:cTn id="176" dur="1000">
                                          <p:stCondLst>
                                            <p:cond delay="0"/>
                                          </p:stCondLst>
                                        </p:cTn>
                                        <p:tgtEl>
                                          <p:spTgt spid="39"/>
                                        </p:tgtEl>
                                        <p:attrNameLst>
                                          <p:attrName>style.visibility</p:attrName>
                                        </p:attrNameLst>
                                      </p:cBhvr>
                                      <p:to>
                                        <p:strVal val="visible"/>
                                      </p:to>
                                    </p:set>
                                  </p:childTnLst>
                                </p:cTn>
                              </p:par>
                            </p:childTnLst>
                          </p:cTn>
                        </p:par>
                        <p:par>
                          <p:cTn id="177" fill="hold" nodeType="afterGroup">
                            <p:stCondLst>
                              <p:cond delay="13000"/>
                            </p:stCondLst>
                            <p:childTnLst>
                              <p:par>
                                <p:cTn id="178" presetID="11" presetClass="entr" presetSubtype="0" fill="hold" grpId="0" nodeType="afterEffect">
                                  <p:stCondLst>
                                    <p:cond delay="0"/>
                                  </p:stCondLst>
                                  <p:childTnLst>
                                    <p:set>
                                      <p:cBhvr>
                                        <p:cTn id="179" dur="1000">
                                          <p:stCondLst>
                                            <p:cond delay="0"/>
                                          </p:stCondLst>
                                        </p:cTn>
                                        <p:tgtEl>
                                          <p:spTgt spid="40"/>
                                        </p:tgtEl>
                                        <p:attrNameLst>
                                          <p:attrName>style.visibility</p:attrName>
                                        </p:attrNameLst>
                                      </p:cBhvr>
                                      <p:to>
                                        <p:strVal val="visible"/>
                                      </p:to>
                                    </p:set>
                                  </p:childTnLst>
                                </p:cTn>
                              </p:par>
                            </p:childTnLst>
                          </p:cTn>
                        </p:par>
                        <p:par>
                          <p:cTn id="180" fill="hold" nodeType="afterGroup">
                            <p:stCondLst>
                              <p:cond delay="14000"/>
                            </p:stCondLst>
                            <p:childTnLst>
                              <p:par>
                                <p:cTn id="181" presetID="11" presetClass="entr" presetSubtype="0" fill="hold" grpId="0" nodeType="afterEffect">
                                  <p:stCondLst>
                                    <p:cond delay="0"/>
                                  </p:stCondLst>
                                  <p:childTnLst>
                                    <p:set>
                                      <p:cBhvr>
                                        <p:cTn id="182" dur="1000">
                                          <p:stCondLst>
                                            <p:cond delay="0"/>
                                          </p:stCondLst>
                                        </p:cTn>
                                        <p:tgtEl>
                                          <p:spTgt spid="41"/>
                                        </p:tgtEl>
                                        <p:attrNameLst>
                                          <p:attrName>style.visibility</p:attrName>
                                        </p:attrNameLst>
                                      </p:cBhvr>
                                      <p:to>
                                        <p:strVal val="visible"/>
                                      </p:to>
                                    </p:set>
                                  </p:childTnLst>
                                </p:cTn>
                              </p:par>
                            </p:childTnLst>
                          </p:cTn>
                        </p:par>
                        <p:par>
                          <p:cTn id="183" fill="hold" nodeType="afterGroup">
                            <p:stCondLst>
                              <p:cond delay="15000"/>
                            </p:stCondLst>
                            <p:childTnLst>
                              <p:par>
                                <p:cTn id="184" presetID="11" presetClass="entr" presetSubtype="0" fill="hold" grpId="0" nodeType="afterEffect">
                                  <p:stCondLst>
                                    <p:cond delay="0"/>
                                  </p:stCondLst>
                                  <p:childTnLst>
                                    <p:set>
                                      <p:cBhvr>
                                        <p:cTn id="185" dur="1000">
                                          <p:stCondLst>
                                            <p:cond delay="0"/>
                                          </p:stCondLst>
                                        </p:cTn>
                                        <p:tgtEl>
                                          <p:spTgt spid="42"/>
                                        </p:tgtEl>
                                        <p:attrNameLst>
                                          <p:attrName>style.visibility</p:attrName>
                                        </p:attrNameLst>
                                      </p:cBhvr>
                                      <p:to>
                                        <p:strVal val="visible"/>
                                      </p:to>
                                    </p:set>
                                  </p:childTnLst>
                                </p:cTn>
                              </p:par>
                            </p:childTnLst>
                          </p:cTn>
                        </p:par>
                        <p:par>
                          <p:cTn id="186" fill="hold" nodeType="afterGroup">
                            <p:stCondLst>
                              <p:cond delay="16000"/>
                            </p:stCondLst>
                            <p:childTnLst>
                              <p:par>
                                <p:cTn id="187" presetID="11" presetClass="entr" presetSubtype="0" fill="hold" grpId="0" nodeType="afterEffect">
                                  <p:stCondLst>
                                    <p:cond delay="0"/>
                                  </p:stCondLst>
                                  <p:childTnLst>
                                    <p:set>
                                      <p:cBhvr>
                                        <p:cTn id="188" dur="1000">
                                          <p:stCondLst>
                                            <p:cond delay="0"/>
                                          </p:stCondLst>
                                        </p:cTn>
                                        <p:tgtEl>
                                          <p:spTgt spid="43"/>
                                        </p:tgtEl>
                                        <p:attrNameLst>
                                          <p:attrName>style.visibility</p:attrName>
                                        </p:attrNameLst>
                                      </p:cBhvr>
                                      <p:to>
                                        <p:strVal val="visible"/>
                                      </p:to>
                                    </p:set>
                                  </p:childTnLst>
                                </p:cTn>
                              </p:par>
                            </p:childTnLst>
                          </p:cTn>
                        </p:par>
                        <p:par>
                          <p:cTn id="189" fill="hold" nodeType="afterGroup">
                            <p:stCondLst>
                              <p:cond delay="17000"/>
                            </p:stCondLst>
                            <p:childTnLst>
                              <p:par>
                                <p:cTn id="190" presetID="11" presetClass="entr" presetSubtype="0" fill="hold" grpId="0" nodeType="afterEffect">
                                  <p:stCondLst>
                                    <p:cond delay="0"/>
                                  </p:stCondLst>
                                  <p:childTnLst>
                                    <p:set>
                                      <p:cBhvr>
                                        <p:cTn id="191" dur="1000">
                                          <p:stCondLst>
                                            <p:cond delay="0"/>
                                          </p:stCondLst>
                                        </p:cTn>
                                        <p:tgtEl>
                                          <p:spTgt spid="44"/>
                                        </p:tgtEl>
                                        <p:attrNameLst>
                                          <p:attrName>style.visibility</p:attrName>
                                        </p:attrNameLst>
                                      </p:cBhvr>
                                      <p:to>
                                        <p:strVal val="visible"/>
                                      </p:to>
                                    </p:set>
                                  </p:childTnLst>
                                </p:cTn>
                              </p:par>
                            </p:childTnLst>
                          </p:cTn>
                        </p:par>
                        <p:par>
                          <p:cTn id="192" fill="hold" nodeType="afterGroup">
                            <p:stCondLst>
                              <p:cond delay="18000"/>
                            </p:stCondLst>
                            <p:childTnLst>
                              <p:par>
                                <p:cTn id="193" presetID="11" presetClass="entr" presetSubtype="0" fill="hold" grpId="0" nodeType="afterEffect">
                                  <p:stCondLst>
                                    <p:cond delay="0"/>
                                  </p:stCondLst>
                                  <p:childTnLst>
                                    <p:set>
                                      <p:cBhvr>
                                        <p:cTn id="194" dur="1000">
                                          <p:stCondLst>
                                            <p:cond delay="0"/>
                                          </p:stCondLst>
                                        </p:cTn>
                                        <p:tgtEl>
                                          <p:spTgt spid="45"/>
                                        </p:tgtEl>
                                        <p:attrNameLst>
                                          <p:attrName>style.visibility</p:attrName>
                                        </p:attrNameLst>
                                      </p:cBhvr>
                                      <p:to>
                                        <p:strVal val="visible"/>
                                      </p:to>
                                    </p:set>
                                  </p:childTnLst>
                                </p:cTn>
                              </p:par>
                            </p:childTnLst>
                          </p:cTn>
                        </p:par>
                        <p:par>
                          <p:cTn id="195" fill="hold" nodeType="afterGroup">
                            <p:stCondLst>
                              <p:cond delay="19000"/>
                            </p:stCondLst>
                            <p:childTnLst>
                              <p:par>
                                <p:cTn id="196" presetID="11" presetClass="entr" presetSubtype="0" fill="hold" grpId="0" nodeType="afterEffect">
                                  <p:stCondLst>
                                    <p:cond delay="0"/>
                                  </p:stCondLst>
                                  <p:childTnLst>
                                    <p:set>
                                      <p:cBhvr>
                                        <p:cTn id="197" dur="1000">
                                          <p:stCondLst>
                                            <p:cond delay="0"/>
                                          </p:stCondLst>
                                        </p:cTn>
                                        <p:tgtEl>
                                          <p:spTgt spid="46"/>
                                        </p:tgtEl>
                                        <p:attrNameLst>
                                          <p:attrName>style.visibility</p:attrName>
                                        </p:attrNameLst>
                                      </p:cBhvr>
                                      <p:to>
                                        <p:strVal val="visible"/>
                                      </p:to>
                                    </p:set>
                                  </p:childTnLst>
                                </p:cTn>
                              </p:par>
                            </p:childTnLst>
                          </p:cTn>
                        </p:par>
                        <p:par>
                          <p:cTn id="198" fill="hold" nodeType="afterGroup">
                            <p:stCondLst>
                              <p:cond delay="20000"/>
                            </p:stCondLst>
                            <p:childTnLst>
                              <p:par>
                                <p:cTn id="199" presetID="11" presetClass="entr" presetSubtype="0" fill="hold" grpId="0" nodeType="afterEffect">
                                  <p:stCondLst>
                                    <p:cond delay="0"/>
                                  </p:stCondLst>
                                  <p:childTnLst>
                                    <p:set>
                                      <p:cBhvr>
                                        <p:cTn id="200" dur="1000">
                                          <p:stCondLst>
                                            <p:cond delay="0"/>
                                          </p:stCondLst>
                                        </p:cTn>
                                        <p:tgtEl>
                                          <p:spTgt spid="47"/>
                                        </p:tgtEl>
                                        <p:attrNameLst>
                                          <p:attrName>style.visibility</p:attrName>
                                        </p:attrNameLst>
                                      </p:cBhvr>
                                      <p:to>
                                        <p:strVal val="visible"/>
                                      </p:to>
                                    </p:set>
                                  </p:childTnLst>
                                </p:cTn>
                              </p:par>
                            </p:childTnLst>
                          </p:cTn>
                        </p:par>
                        <p:par>
                          <p:cTn id="201" fill="hold" nodeType="afterGroup">
                            <p:stCondLst>
                              <p:cond delay="21000"/>
                            </p:stCondLst>
                            <p:childTnLst>
                              <p:par>
                                <p:cTn id="202" presetID="11" presetClass="entr" presetSubtype="0" fill="hold" grpId="0" nodeType="afterEffect">
                                  <p:stCondLst>
                                    <p:cond delay="0"/>
                                  </p:stCondLst>
                                  <p:childTnLst>
                                    <p:set>
                                      <p:cBhvr>
                                        <p:cTn id="203" dur="1000">
                                          <p:stCondLst>
                                            <p:cond delay="0"/>
                                          </p:stCondLst>
                                        </p:cTn>
                                        <p:tgtEl>
                                          <p:spTgt spid="48"/>
                                        </p:tgtEl>
                                        <p:attrNameLst>
                                          <p:attrName>style.visibility</p:attrName>
                                        </p:attrNameLst>
                                      </p:cBhvr>
                                      <p:to>
                                        <p:strVal val="visible"/>
                                      </p:to>
                                    </p:set>
                                  </p:childTnLst>
                                </p:cTn>
                              </p:par>
                            </p:childTnLst>
                          </p:cTn>
                        </p:par>
                        <p:par>
                          <p:cTn id="204" fill="hold" nodeType="afterGroup">
                            <p:stCondLst>
                              <p:cond delay="22000"/>
                            </p:stCondLst>
                            <p:childTnLst>
                              <p:par>
                                <p:cTn id="205" presetID="11" presetClass="entr" presetSubtype="0" fill="hold" grpId="0" nodeType="afterEffect">
                                  <p:stCondLst>
                                    <p:cond delay="0"/>
                                  </p:stCondLst>
                                  <p:childTnLst>
                                    <p:set>
                                      <p:cBhvr>
                                        <p:cTn id="206" dur="1000">
                                          <p:stCondLst>
                                            <p:cond delay="0"/>
                                          </p:stCondLst>
                                        </p:cTn>
                                        <p:tgtEl>
                                          <p:spTgt spid="49"/>
                                        </p:tgtEl>
                                        <p:attrNameLst>
                                          <p:attrName>style.visibility</p:attrName>
                                        </p:attrNameLst>
                                      </p:cBhvr>
                                      <p:to>
                                        <p:strVal val="visible"/>
                                      </p:to>
                                    </p:set>
                                  </p:childTnLst>
                                </p:cTn>
                              </p:par>
                            </p:childTnLst>
                          </p:cTn>
                        </p:par>
                        <p:par>
                          <p:cTn id="207" fill="hold" nodeType="afterGroup">
                            <p:stCondLst>
                              <p:cond delay="23000"/>
                            </p:stCondLst>
                            <p:childTnLst>
                              <p:par>
                                <p:cTn id="208" presetID="11" presetClass="entr" presetSubtype="0" fill="hold" grpId="0" nodeType="afterEffect">
                                  <p:stCondLst>
                                    <p:cond delay="0"/>
                                  </p:stCondLst>
                                  <p:childTnLst>
                                    <p:set>
                                      <p:cBhvr>
                                        <p:cTn id="209" dur="1000">
                                          <p:stCondLst>
                                            <p:cond delay="0"/>
                                          </p:stCondLst>
                                        </p:cTn>
                                        <p:tgtEl>
                                          <p:spTgt spid="50"/>
                                        </p:tgtEl>
                                        <p:attrNameLst>
                                          <p:attrName>style.visibility</p:attrName>
                                        </p:attrNameLst>
                                      </p:cBhvr>
                                      <p:to>
                                        <p:strVal val="visible"/>
                                      </p:to>
                                    </p:set>
                                  </p:childTnLst>
                                </p:cTn>
                              </p:par>
                            </p:childTnLst>
                          </p:cTn>
                        </p:par>
                        <p:par>
                          <p:cTn id="210" fill="hold" nodeType="afterGroup">
                            <p:stCondLst>
                              <p:cond delay="24000"/>
                            </p:stCondLst>
                            <p:childTnLst>
                              <p:par>
                                <p:cTn id="211" presetID="11" presetClass="entr" presetSubtype="0" fill="hold" grpId="0" nodeType="afterEffect">
                                  <p:stCondLst>
                                    <p:cond delay="0"/>
                                  </p:stCondLst>
                                  <p:childTnLst>
                                    <p:set>
                                      <p:cBhvr>
                                        <p:cTn id="212" dur="1000">
                                          <p:stCondLst>
                                            <p:cond delay="0"/>
                                          </p:stCondLst>
                                        </p:cTn>
                                        <p:tgtEl>
                                          <p:spTgt spid="51"/>
                                        </p:tgtEl>
                                        <p:attrNameLst>
                                          <p:attrName>style.visibility</p:attrName>
                                        </p:attrNameLst>
                                      </p:cBhvr>
                                      <p:to>
                                        <p:strVal val="visible"/>
                                      </p:to>
                                    </p:set>
                                  </p:childTnLst>
                                </p:cTn>
                              </p:par>
                            </p:childTnLst>
                          </p:cTn>
                        </p:par>
                        <p:par>
                          <p:cTn id="213" fill="hold" nodeType="afterGroup">
                            <p:stCondLst>
                              <p:cond delay="25000"/>
                            </p:stCondLst>
                            <p:childTnLst>
                              <p:par>
                                <p:cTn id="214" presetID="11" presetClass="entr" presetSubtype="0" fill="hold" grpId="0" nodeType="afterEffect">
                                  <p:stCondLst>
                                    <p:cond delay="0"/>
                                  </p:stCondLst>
                                  <p:childTnLst>
                                    <p:set>
                                      <p:cBhvr>
                                        <p:cTn id="215" dur="1000">
                                          <p:stCondLst>
                                            <p:cond delay="0"/>
                                          </p:stCondLst>
                                        </p:cTn>
                                        <p:tgtEl>
                                          <p:spTgt spid="52"/>
                                        </p:tgtEl>
                                        <p:attrNameLst>
                                          <p:attrName>style.visibility</p:attrName>
                                        </p:attrNameLst>
                                      </p:cBhvr>
                                      <p:to>
                                        <p:strVal val="visible"/>
                                      </p:to>
                                    </p:set>
                                  </p:childTnLst>
                                </p:cTn>
                              </p:par>
                            </p:childTnLst>
                          </p:cTn>
                        </p:par>
                        <p:par>
                          <p:cTn id="216" fill="hold" nodeType="afterGroup">
                            <p:stCondLst>
                              <p:cond delay="26000"/>
                            </p:stCondLst>
                            <p:childTnLst>
                              <p:par>
                                <p:cTn id="217" presetID="11" presetClass="entr" presetSubtype="0" fill="hold" grpId="0" nodeType="afterEffect">
                                  <p:stCondLst>
                                    <p:cond delay="0"/>
                                  </p:stCondLst>
                                  <p:childTnLst>
                                    <p:set>
                                      <p:cBhvr>
                                        <p:cTn id="218" dur="1000">
                                          <p:stCondLst>
                                            <p:cond delay="0"/>
                                          </p:stCondLst>
                                        </p:cTn>
                                        <p:tgtEl>
                                          <p:spTgt spid="53"/>
                                        </p:tgtEl>
                                        <p:attrNameLst>
                                          <p:attrName>style.visibility</p:attrName>
                                        </p:attrNameLst>
                                      </p:cBhvr>
                                      <p:to>
                                        <p:strVal val="visible"/>
                                      </p:to>
                                    </p:set>
                                  </p:childTnLst>
                                </p:cTn>
                              </p:par>
                            </p:childTnLst>
                          </p:cTn>
                        </p:par>
                        <p:par>
                          <p:cTn id="219" fill="hold" nodeType="afterGroup">
                            <p:stCondLst>
                              <p:cond delay="27000"/>
                            </p:stCondLst>
                            <p:childTnLst>
                              <p:par>
                                <p:cTn id="220" presetID="11" presetClass="entr" presetSubtype="0" fill="hold" grpId="0" nodeType="afterEffect">
                                  <p:stCondLst>
                                    <p:cond delay="0"/>
                                  </p:stCondLst>
                                  <p:childTnLst>
                                    <p:set>
                                      <p:cBhvr>
                                        <p:cTn id="221" dur="1000">
                                          <p:stCondLst>
                                            <p:cond delay="0"/>
                                          </p:stCondLst>
                                        </p:cTn>
                                        <p:tgtEl>
                                          <p:spTgt spid="54"/>
                                        </p:tgtEl>
                                        <p:attrNameLst>
                                          <p:attrName>style.visibility</p:attrName>
                                        </p:attrNameLst>
                                      </p:cBhvr>
                                      <p:to>
                                        <p:strVal val="visible"/>
                                      </p:to>
                                    </p:set>
                                  </p:childTnLst>
                                </p:cTn>
                              </p:par>
                            </p:childTnLst>
                          </p:cTn>
                        </p:par>
                        <p:par>
                          <p:cTn id="222" fill="hold" nodeType="afterGroup">
                            <p:stCondLst>
                              <p:cond delay="28000"/>
                            </p:stCondLst>
                            <p:childTnLst>
                              <p:par>
                                <p:cTn id="223" presetID="11" presetClass="entr" presetSubtype="0" fill="hold" grpId="0" nodeType="afterEffect">
                                  <p:stCondLst>
                                    <p:cond delay="0"/>
                                  </p:stCondLst>
                                  <p:childTnLst>
                                    <p:set>
                                      <p:cBhvr>
                                        <p:cTn id="224" dur="1000">
                                          <p:stCondLst>
                                            <p:cond delay="0"/>
                                          </p:stCondLst>
                                        </p:cTn>
                                        <p:tgtEl>
                                          <p:spTgt spid="55"/>
                                        </p:tgtEl>
                                        <p:attrNameLst>
                                          <p:attrName>style.visibility</p:attrName>
                                        </p:attrNameLst>
                                      </p:cBhvr>
                                      <p:to>
                                        <p:strVal val="visible"/>
                                      </p:to>
                                    </p:set>
                                  </p:childTnLst>
                                </p:cTn>
                              </p:par>
                            </p:childTnLst>
                          </p:cTn>
                        </p:par>
                        <p:par>
                          <p:cTn id="225" fill="hold" nodeType="afterGroup">
                            <p:stCondLst>
                              <p:cond delay="29000"/>
                            </p:stCondLst>
                            <p:childTnLst>
                              <p:par>
                                <p:cTn id="226" presetID="11" presetClass="entr" presetSubtype="0" fill="hold" grpId="0" nodeType="afterEffect">
                                  <p:stCondLst>
                                    <p:cond delay="0"/>
                                  </p:stCondLst>
                                  <p:childTnLst>
                                    <p:set>
                                      <p:cBhvr>
                                        <p:cTn id="227" dur="1000">
                                          <p:stCondLst>
                                            <p:cond delay="0"/>
                                          </p:stCondLst>
                                        </p:cTn>
                                        <p:tgtEl>
                                          <p:spTgt spid="56"/>
                                        </p:tgtEl>
                                        <p:attrNameLst>
                                          <p:attrName>style.visibility</p:attrName>
                                        </p:attrNameLst>
                                      </p:cBhvr>
                                      <p:to>
                                        <p:strVal val="visible"/>
                                      </p:to>
                                    </p:set>
                                  </p:childTnLst>
                                </p:cTn>
                              </p:par>
                            </p:childTnLst>
                          </p:cTn>
                        </p:par>
                        <p:par>
                          <p:cTn id="228" fill="hold" nodeType="afterGroup">
                            <p:stCondLst>
                              <p:cond delay="30000"/>
                            </p:stCondLst>
                            <p:childTnLst>
                              <p:par>
                                <p:cTn id="229" presetID="11" presetClass="entr" presetSubtype="0" fill="hold" grpId="0" nodeType="afterEffect">
                                  <p:stCondLst>
                                    <p:cond delay="0"/>
                                  </p:stCondLst>
                                  <p:childTnLst>
                                    <p:set>
                                      <p:cBhvr>
                                        <p:cTn id="230" dur="1000">
                                          <p:stCondLst>
                                            <p:cond delay="0"/>
                                          </p:stCondLst>
                                        </p:cTn>
                                        <p:tgtEl>
                                          <p:spTgt spid="57"/>
                                        </p:tgtEl>
                                        <p:attrNameLst>
                                          <p:attrName>style.visibility</p:attrName>
                                        </p:attrNameLst>
                                      </p:cBhvr>
                                      <p:to>
                                        <p:strVal val="visible"/>
                                      </p:to>
                                    </p:set>
                                  </p:childTnLst>
                                  <p:subTnLst>
                                    <p:audio>
                                      <p:cMediaNode>
                                        <p:cTn display="0" masterRel="sameClick">
                                          <p:stCondLst>
                                            <p:cond evt="begin" delay="0">
                                              <p:tn val="229"/>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58"/>
                  </p:tgtEl>
                </p:cond>
              </p:nextCondLst>
            </p:seq>
          </p:childTnLst>
        </p:cTn>
      </p:par>
    </p:tnLst>
    <p:bldLst>
      <p:bldP spid="34" grpId="0" animBg="1"/>
      <p:bldP spid="35" grpId="0" animBg="1"/>
      <p:bldP spid="36" grpId="0" animBg="1"/>
      <p:bldP spid="37" grpId="0" animBg="1"/>
      <p:bldP spid="20" grpId="0" animBg="1"/>
      <p:bldP spid="21" grpId="0" animBg="1"/>
      <p:bldP spid="22" grpId="0" animBg="1"/>
      <p:bldP spid="23" grpId="0" animBg="1"/>
      <p:bldP spid="24" grpId="0" animBg="1"/>
      <p:bldP spid="26" grpId="0" animBg="1"/>
      <p:bldP spid="27" grpId="0" animBg="1"/>
      <p:bldP spid="28" grpId="0" animBg="1"/>
      <p:bldP spid="29" grpId="0" animBg="1"/>
      <p:bldP spid="30" grpId="0" animBg="1"/>
      <p:bldP spid="31"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a:extLst>
              <a:ext uri="{FF2B5EF4-FFF2-40B4-BE49-F238E27FC236}">
                <a16:creationId xmlns:a16="http://schemas.microsoft.com/office/drawing/2014/main" xmlns="" id="{2DD6B799-196B-43BB-A2C4-BEBFEADBC97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A1AE040E-8190-4851-8E21-5F8B7F16FCE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49888" y="4198938"/>
            <a:ext cx="1300162"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xmlns="" id="{33ABFE83-3B87-481B-A684-9610D1E02DB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l="24014" t="11360" r="19958" b="9563"/>
          <a:stretch>
            <a:fillRect/>
          </a:stretch>
        </p:blipFill>
        <p:spPr bwMode="auto">
          <a:xfrm>
            <a:off x="5353050" y="4097338"/>
            <a:ext cx="1109663"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xmlns="" id="{6691A91C-8186-4DA2-8962-A7F716C919A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97200" y="1633538"/>
            <a:ext cx="1298575"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xmlns="" id="{8C976EDF-4B2B-47A3-8971-F9C3ED714A3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l="24014" t="11360" r="19958" b="9563"/>
          <a:stretch>
            <a:fillRect/>
          </a:stretch>
        </p:blipFill>
        <p:spPr bwMode="auto">
          <a:xfrm>
            <a:off x="2932113" y="1285875"/>
            <a:ext cx="1109662"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xmlns="" id="{F6FB002B-A402-4800-9AF2-9E3333B1A94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59838" y="1285875"/>
            <a:ext cx="1298575"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xmlns="" id="{17D7263C-6313-407C-AF45-F2016002AC2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l="24014" t="11360" r="19958" b="9563"/>
          <a:stretch>
            <a:fillRect/>
          </a:stretch>
        </p:blipFill>
        <p:spPr bwMode="auto">
          <a:xfrm>
            <a:off x="8816975" y="971550"/>
            <a:ext cx="1109663"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xmlns="" id="{3A2CD68E-FCF2-4EE2-887A-6F3E8BE6094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6798" t="23886" r="80959" b="56886"/>
          <a:stretch>
            <a:fillRect/>
          </a:stretch>
        </p:blipFill>
        <p:spPr bwMode="auto">
          <a:xfrm>
            <a:off x="1524000" y="2768600"/>
            <a:ext cx="741363"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xmlns="" id="{42717BDA-A6A0-4C21-A41F-4F996266E0D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84900" t="24519" r="2856" b="56253"/>
          <a:stretch>
            <a:fillRect/>
          </a:stretch>
        </p:blipFill>
        <p:spPr bwMode="auto">
          <a:xfrm>
            <a:off x="9926638" y="2768600"/>
            <a:ext cx="741362"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xmlns="" id="{9FFFE646-F499-49F2-953B-62EE84B008A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t="47270" r="53073"/>
          <a:stretch>
            <a:fillRect/>
          </a:stretch>
        </p:blipFill>
        <p:spPr bwMode="auto">
          <a:xfrm>
            <a:off x="1423988" y="4041775"/>
            <a:ext cx="1512887"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Cái bảng">
            <a:extLst>
              <a:ext uri="{FF2B5EF4-FFF2-40B4-BE49-F238E27FC236}">
                <a16:creationId xmlns:a16="http://schemas.microsoft.com/office/drawing/2014/main" xmlns="" id="{959A6B0C-0F83-4F5F-BC09-D73985064EC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366250" y="2768600"/>
            <a:ext cx="7437438" cy="402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Đáp án 1-LV1">
            <a:extLst>
              <a:ext uri="{FF2B5EF4-FFF2-40B4-BE49-F238E27FC236}">
                <a16:creationId xmlns:a16="http://schemas.microsoft.com/office/drawing/2014/main" xmlns="" id="{80CE9A8A-9ED8-4BBF-A3FE-3EEBE1572234}"/>
              </a:ext>
            </a:extLst>
          </p:cNvPr>
          <p:cNvSpPr/>
          <p:nvPr/>
        </p:nvSpPr>
        <p:spPr>
          <a:xfrm>
            <a:off x="5835650" y="4773613"/>
            <a:ext cx="1328738" cy="496887"/>
          </a:xfrm>
          <a:prstGeom prst="roundRect">
            <a:avLst/>
          </a:prstGeom>
          <a:solidFill>
            <a:srgbClr val="00B050"/>
          </a:solidFill>
          <a:ln w="28575">
            <a:solidFill>
              <a:srgbClr val="005C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2400" b="1" dirty="0">
                <a:latin typeface="Arial" panose="020B0604020202020204" pitchFamily="34" charset="0"/>
                <a:cs typeface="Arial" panose="020B0604020202020204" pitchFamily="34" charset="0"/>
              </a:rPr>
              <a:t>A. 4</a:t>
            </a:r>
          </a:p>
        </p:txBody>
      </p:sp>
      <p:sp>
        <p:nvSpPr>
          <p:cNvPr id="33" name="TextBox 32">
            <a:extLst>
              <a:ext uri="{FF2B5EF4-FFF2-40B4-BE49-F238E27FC236}">
                <a16:creationId xmlns:a16="http://schemas.microsoft.com/office/drawing/2014/main" xmlns="" id="{3551AC1C-9636-479E-AB0B-2EAEC81C8921}"/>
              </a:ext>
            </a:extLst>
          </p:cNvPr>
          <p:cNvSpPr txBox="1">
            <a:spLocks noRot="1" noChangeAspect="1" noMove="1" noResize="1" noEditPoints="1" noAdjustHandles="1" noChangeArrowheads="1" noChangeShapeType="1" noTextEdit="1"/>
          </p:cNvSpPr>
          <p:nvPr/>
        </p:nvSpPr>
        <p:spPr>
          <a:xfrm>
            <a:off x="5460335" y="3256023"/>
            <a:ext cx="3515325" cy="983218"/>
          </a:xfrm>
          <a:prstGeom prst="rect">
            <a:avLst/>
          </a:prstGeom>
          <a:blipFill>
            <a:blip r:embed="rId12"/>
            <a:stretch>
              <a:fillRect l="-1910" r="-1910" b="-13665"/>
            </a:stretch>
          </a:blipFill>
        </p:spPr>
        <p:txBody>
          <a:bodyPr/>
          <a:lstStyle/>
          <a:p>
            <a:pPr>
              <a:defRPr/>
            </a:pPr>
            <a:r>
              <a:rPr lang="en-US">
                <a:noFill/>
              </a:rPr>
              <a:t> </a:t>
            </a:r>
          </a:p>
        </p:txBody>
      </p:sp>
      <p:sp>
        <p:nvSpPr>
          <p:cNvPr id="35" name="Đáp án 3-LV1">
            <a:extLst>
              <a:ext uri="{FF2B5EF4-FFF2-40B4-BE49-F238E27FC236}">
                <a16:creationId xmlns:a16="http://schemas.microsoft.com/office/drawing/2014/main" xmlns="" id="{6B0AA051-E3EA-4A22-A94A-C98374242C23}"/>
              </a:ext>
            </a:extLst>
          </p:cNvPr>
          <p:cNvSpPr/>
          <p:nvPr/>
        </p:nvSpPr>
        <p:spPr>
          <a:xfrm>
            <a:off x="5835650" y="5322888"/>
            <a:ext cx="1328738" cy="496887"/>
          </a:xfrm>
          <a:prstGeom prst="roundRect">
            <a:avLst/>
          </a:prstGeom>
          <a:solidFill>
            <a:srgbClr val="00B050"/>
          </a:solidFill>
          <a:ln w="28575">
            <a:solidFill>
              <a:srgbClr val="005C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2400" b="1" dirty="0">
                <a:latin typeface="Arial" panose="020B0604020202020204" pitchFamily="34" charset="0"/>
                <a:cs typeface="Arial" panose="020B0604020202020204" pitchFamily="34" charset="0"/>
              </a:rPr>
              <a:t>C. 10</a:t>
            </a:r>
          </a:p>
        </p:txBody>
      </p:sp>
      <p:sp>
        <p:nvSpPr>
          <p:cNvPr id="36" name="Đáp án 2-LV1">
            <a:extLst>
              <a:ext uri="{FF2B5EF4-FFF2-40B4-BE49-F238E27FC236}">
                <a16:creationId xmlns:a16="http://schemas.microsoft.com/office/drawing/2014/main" xmlns="" id="{644A77D5-6BA9-4802-89CD-1462D68E26F7}"/>
              </a:ext>
            </a:extLst>
          </p:cNvPr>
          <p:cNvSpPr/>
          <p:nvPr/>
        </p:nvSpPr>
        <p:spPr>
          <a:xfrm>
            <a:off x="7316788" y="4773613"/>
            <a:ext cx="1328737" cy="496887"/>
          </a:xfrm>
          <a:prstGeom prst="roundRect">
            <a:avLst/>
          </a:prstGeom>
          <a:solidFill>
            <a:srgbClr val="00B050"/>
          </a:solidFill>
          <a:ln w="28575">
            <a:solidFill>
              <a:srgbClr val="005C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2400" b="1" dirty="0">
                <a:latin typeface="Arial" panose="020B0604020202020204" pitchFamily="34" charset="0"/>
                <a:cs typeface="Arial" panose="020B0604020202020204" pitchFamily="34" charset="0"/>
              </a:rPr>
              <a:t>B. 6</a:t>
            </a:r>
          </a:p>
        </p:txBody>
      </p:sp>
      <p:sp>
        <p:nvSpPr>
          <p:cNvPr id="37" name="Đáp án 4-LV1">
            <a:extLst>
              <a:ext uri="{FF2B5EF4-FFF2-40B4-BE49-F238E27FC236}">
                <a16:creationId xmlns:a16="http://schemas.microsoft.com/office/drawing/2014/main" xmlns="" id="{3A672EEC-BA16-4EBB-AC20-F9210E79944F}"/>
              </a:ext>
            </a:extLst>
          </p:cNvPr>
          <p:cNvSpPr/>
          <p:nvPr/>
        </p:nvSpPr>
        <p:spPr>
          <a:xfrm>
            <a:off x="7316788" y="5322888"/>
            <a:ext cx="1328737" cy="496887"/>
          </a:xfrm>
          <a:prstGeom prst="roundRect">
            <a:avLst/>
          </a:prstGeom>
          <a:solidFill>
            <a:srgbClr val="00B050"/>
          </a:solidFill>
          <a:ln w="28575">
            <a:solidFill>
              <a:srgbClr val="005C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2400" b="1" dirty="0">
                <a:latin typeface="Arial" panose="020B0604020202020204" pitchFamily="34" charset="0"/>
                <a:cs typeface="Arial" panose="020B0604020202020204" pitchFamily="34" charset="0"/>
              </a:rPr>
              <a:t>D. 8</a:t>
            </a:r>
          </a:p>
        </p:txBody>
      </p:sp>
      <p:sp>
        <p:nvSpPr>
          <p:cNvPr id="18" name="Rounded Rectangle 4">
            <a:extLst>
              <a:ext uri="{FF2B5EF4-FFF2-40B4-BE49-F238E27FC236}">
                <a16:creationId xmlns:a16="http://schemas.microsoft.com/office/drawing/2014/main" xmlns="" id="{F472C192-830A-4274-8D31-D3F5D758AA23}"/>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30</a:t>
            </a:r>
          </a:p>
        </p:txBody>
      </p:sp>
      <p:sp>
        <p:nvSpPr>
          <p:cNvPr id="20" name="Rounded Rectangle 5">
            <a:extLst>
              <a:ext uri="{FF2B5EF4-FFF2-40B4-BE49-F238E27FC236}">
                <a16:creationId xmlns:a16="http://schemas.microsoft.com/office/drawing/2014/main" xmlns="" id="{9EACE727-A6D0-451E-B084-49FAEB7DBB5D}"/>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29</a:t>
            </a:r>
          </a:p>
        </p:txBody>
      </p:sp>
      <p:sp>
        <p:nvSpPr>
          <p:cNvPr id="21" name="Rounded Rectangle 6">
            <a:extLst>
              <a:ext uri="{FF2B5EF4-FFF2-40B4-BE49-F238E27FC236}">
                <a16:creationId xmlns:a16="http://schemas.microsoft.com/office/drawing/2014/main" xmlns="" id="{98A5F6FC-32DB-4AB6-928D-01B712D8584A}"/>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28</a:t>
            </a:r>
          </a:p>
        </p:txBody>
      </p:sp>
      <p:sp>
        <p:nvSpPr>
          <p:cNvPr id="22" name="Rounded Rectangle 7">
            <a:extLst>
              <a:ext uri="{FF2B5EF4-FFF2-40B4-BE49-F238E27FC236}">
                <a16:creationId xmlns:a16="http://schemas.microsoft.com/office/drawing/2014/main" xmlns="" id="{067964FC-A202-4D18-A35D-3F03F2C892E0}"/>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27</a:t>
            </a:r>
          </a:p>
        </p:txBody>
      </p:sp>
      <p:sp>
        <p:nvSpPr>
          <p:cNvPr id="23" name="Rounded Rectangle 8">
            <a:extLst>
              <a:ext uri="{FF2B5EF4-FFF2-40B4-BE49-F238E27FC236}">
                <a16:creationId xmlns:a16="http://schemas.microsoft.com/office/drawing/2014/main" xmlns="" id="{D72224DA-2B8C-4D20-871A-C6E711FF84E0}"/>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26</a:t>
            </a:r>
          </a:p>
        </p:txBody>
      </p:sp>
      <p:sp>
        <p:nvSpPr>
          <p:cNvPr id="24" name="Rounded Rectangle 9">
            <a:extLst>
              <a:ext uri="{FF2B5EF4-FFF2-40B4-BE49-F238E27FC236}">
                <a16:creationId xmlns:a16="http://schemas.microsoft.com/office/drawing/2014/main" xmlns="" id="{41BE7BED-A707-43CD-81FC-AC8478681AFD}"/>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25</a:t>
            </a:r>
          </a:p>
        </p:txBody>
      </p:sp>
      <p:sp>
        <p:nvSpPr>
          <p:cNvPr id="25" name="Rounded Rectangle 10">
            <a:extLst>
              <a:ext uri="{FF2B5EF4-FFF2-40B4-BE49-F238E27FC236}">
                <a16:creationId xmlns:a16="http://schemas.microsoft.com/office/drawing/2014/main" xmlns="" id="{33EF8612-4FAF-45B7-848A-1ED1CDAF2C08}"/>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24</a:t>
            </a:r>
          </a:p>
        </p:txBody>
      </p:sp>
      <p:sp>
        <p:nvSpPr>
          <p:cNvPr id="26" name="Rounded Rectangle 11">
            <a:extLst>
              <a:ext uri="{FF2B5EF4-FFF2-40B4-BE49-F238E27FC236}">
                <a16:creationId xmlns:a16="http://schemas.microsoft.com/office/drawing/2014/main" xmlns="" id="{BF8FA586-9804-4D26-9FB8-EA06BC5E15D4}"/>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23</a:t>
            </a:r>
          </a:p>
        </p:txBody>
      </p:sp>
      <p:sp>
        <p:nvSpPr>
          <p:cNvPr id="27" name="Rounded Rectangle 12">
            <a:extLst>
              <a:ext uri="{FF2B5EF4-FFF2-40B4-BE49-F238E27FC236}">
                <a16:creationId xmlns:a16="http://schemas.microsoft.com/office/drawing/2014/main" xmlns="" id="{1AA732A7-7634-4976-ACA2-D8461969DC3F}"/>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22</a:t>
            </a:r>
          </a:p>
        </p:txBody>
      </p:sp>
      <p:sp>
        <p:nvSpPr>
          <p:cNvPr id="28" name="Rounded Rectangle 13">
            <a:extLst>
              <a:ext uri="{FF2B5EF4-FFF2-40B4-BE49-F238E27FC236}">
                <a16:creationId xmlns:a16="http://schemas.microsoft.com/office/drawing/2014/main" xmlns="" id="{DE570358-31BD-43EC-9568-4A9469FB8F3E}"/>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21</a:t>
            </a:r>
          </a:p>
        </p:txBody>
      </p:sp>
      <p:sp>
        <p:nvSpPr>
          <p:cNvPr id="29" name="Rounded Rectangle 14">
            <a:extLst>
              <a:ext uri="{FF2B5EF4-FFF2-40B4-BE49-F238E27FC236}">
                <a16:creationId xmlns:a16="http://schemas.microsoft.com/office/drawing/2014/main" xmlns="" id="{57280233-E1CA-415E-A9C4-FFC7882D00A7}"/>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20</a:t>
            </a:r>
          </a:p>
        </p:txBody>
      </p:sp>
      <p:sp>
        <p:nvSpPr>
          <p:cNvPr id="30" name="Rounded Rectangle 15">
            <a:extLst>
              <a:ext uri="{FF2B5EF4-FFF2-40B4-BE49-F238E27FC236}">
                <a16:creationId xmlns:a16="http://schemas.microsoft.com/office/drawing/2014/main" xmlns="" id="{FCBEDA91-9C03-4D0E-85BC-C6A796B8311D}"/>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19</a:t>
            </a:r>
          </a:p>
        </p:txBody>
      </p:sp>
      <p:sp>
        <p:nvSpPr>
          <p:cNvPr id="31" name="Rounded Rectangle 16">
            <a:extLst>
              <a:ext uri="{FF2B5EF4-FFF2-40B4-BE49-F238E27FC236}">
                <a16:creationId xmlns:a16="http://schemas.microsoft.com/office/drawing/2014/main" xmlns="" id="{9D5ADC01-DEDB-494B-BFCA-2F83683916A1}"/>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18</a:t>
            </a:r>
          </a:p>
        </p:txBody>
      </p:sp>
      <p:sp>
        <p:nvSpPr>
          <p:cNvPr id="38" name="Rounded Rectangle 17">
            <a:extLst>
              <a:ext uri="{FF2B5EF4-FFF2-40B4-BE49-F238E27FC236}">
                <a16:creationId xmlns:a16="http://schemas.microsoft.com/office/drawing/2014/main" xmlns="" id="{BC1A9AC5-B87E-4D72-89B8-C110A39CBD53}"/>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17</a:t>
            </a:r>
          </a:p>
        </p:txBody>
      </p:sp>
      <p:sp>
        <p:nvSpPr>
          <p:cNvPr id="39" name="Rounded Rectangle 18">
            <a:extLst>
              <a:ext uri="{FF2B5EF4-FFF2-40B4-BE49-F238E27FC236}">
                <a16:creationId xmlns:a16="http://schemas.microsoft.com/office/drawing/2014/main" xmlns="" id="{048D4510-AFFF-4EA5-957C-2CABB69551A7}"/>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16</a:t>
            </a:r>
          </a:p>
        </p:txBody>
      </p:sp>
      <p:sp>
        <p:nvSpPr>
          <p:cNvPr id="40" name="Rounded Rectangle 19">
            <a:extLst>
              <a:ext uri="{FF2B5EF4-FFF2-40B4-BE49-F238E27FC236}">
                <a16:creationId xmlns:a16="http://schemas.microsoft.com/office/drawing/2014/main" xmlns="" id="{A6FDD80E-07CF-4C81-8769-8C91969073F9}"/>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15</a:t>
            </a:r>
          </a:p>
        </p:txBody>
      </p:sp>
      <p:sp>
        <p:nvSpPr>
          <p:cNvPr id="41" name="Rounded Rectangle 20">
            <a:extLst>
              <a:ext uri="{FF2B5EF4-FFF2-40B4-BE49-F238E27FC236}">
                <a16:creationId xmlns:a16="http://schemas.microsoft.com/office/drawing/2014/main" xmlns="" id="{ACAD67FE-04CC-4C5D-8E11-2C1C2DF52642}"/>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14</a:t>
            </a:r>
          </a:p>
        </p:txBody>
      </p:sp>
      <p:sp>
        <p:nvSpPr>
          <p:cNvPr id="42" name="Rounded Rectangle 21">
            <a:extLst>
              <a:ext uri="{FF2B5EF4-FFF2-40B4-BE49-F238E27FC236}">
                <a16:creationId xmlns:a16="http://schemas.microsoft.com/office/drawing/2014/main" xmlns="" id="{25FB6361-F70B-4A58-9C8D-AD40AD0E4FFE}"/>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13</a:t>
            </a:r>
          </a:p>
        </p:txBody>
      </p:sp>
      <p:sp>
        <p:nvSpPr>
          <p:cNvPr id="43" name="Rounded Rectangle 22">
            <a:extLst>
              <a:ext uri="{FF2B5EF4-FFF2-40B4-BE49-F238E27FC236}">
                <a16:creationId xmlns:a16="http://schemas.microsoft.com/office/drawing/2014/main" xmlns="" id="{D8563806-4FEC-4549-B2D9-C200445AA4D0}"/>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12</a:t>
            </a:r>
          </a:p>
        </p:txBody>
      </p:sp>
      <p:sp>
        <p:nvSpPr>
          <p:cNvPr id="44" name="Rounded Rectangle 23">
            <a:extLst>
              <a:ext uri="{FF2B5EF4-FFF2-40B4-BE49-F238E27FC236}">
                <a16:creationId xmlns:a16="http://schemas.microsoft.com/office/drawing/2014/main" xmlns="" id="{86596BD0-A754-4EB6-AEDF-ECBE23837710}"/>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11</a:t>
            </a:r>
          </a:p>
        </p:txBody>
      </p:sp>
      <p:sp>
        <p:nvSpPr>
          <p:cNvPr id="45" name="Rounded Rectangle 24">
            <a:extLst>
              <a:ext uri="{FF2B5EF4-FFF2-40B4-BE49-F238E27FC236}">
                <a16:creationId xmlns:a16="http://schemas.microsoft.com/office/drawing/2014/main" xmlns="" id="{282FF083-7B68-456A-947B-6E1DD0CEA204}"/>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10</a:t>
            </a:r>
          </a:p>
        </p:txBody>
      </p:sp>
      <p:sp>
        <p:nvSpPr>
          <p:cNvPr id="46" name="Rounded Rectangle 25">
            <a:extLst>
              <a:ext uri="{FF2B5EF4-FFF2-40B4-BE49-F238E27FC236}">
                <a16:creationId xmlns:a16="http://schemas.microsoft.com/office/drawing/2014/main" xmlns="" id="{96ADFAD1-8529-4ED7-8209-ABD97F7FCABA}"/>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09</a:t>
            </a:r>
          </a:p>
        </p:txBody>
      </p:sp>
      <p:sp>
        <p:nvSpPr>
          <p:cNvPr id="47" name="Rounded Rectangle 26">
            <a:extLst>
              <a:ext uri="{FF2B5EF4-FFF2-40B4-BE49-F238E27FC236}">
                <a16:creationId xmlns:a16="http://schemas.microsoft.com/office/drawing/2014/main" xmlns="" id="{FA02A802-93B0-4369-95FA-77DFC18C71BC}"/>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08</a:t>
            </a:r>
          </a:p>
        </p:txBody>
      </p:sp>
      <p:sp>
        <p:nvSpPr>
          <p:cNvPr id="48" name="Rounded Rectangle 27">
            <a:extLst>
              <a:ext uri="{FF2B5EF4-FFF2-40B4-BE49-F238E27FC236}">
                <a16:creationId xmlns:a16="http://schemas.microsoft.com/office/drawing/2014/main" xmlns="" id="{8F66896A-6525-4ECE-97F9-ED3B965D18D7}"/>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07</a:t>
            </a:r>
          </a:p>
        </p:txBody>
      </p:sp>
      <p:sp>
        <p:nvSpPr>
          <p:cNvPr id="49" name="Rounded Rectangle 28">
            <a:extLst>
              <a:ext uri="{FF2B5EF4-FFF2-40B4-BE49-F238E27FC236}">
                <a16:creationId xmlns:a16="http://schemas.microsoft.com/office/drawing/2014/main" xmlns="" id="{D5AED614-CDEB-457C-99AB-49206A9EF2E5}"/>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06</a:t>
            </a:r>
          </a:p>
        </p:txBody>
      </p:sp>
      <p:sp>
        <p:nvSpPr>
          <p:cNvPr id="50" name="Rounded Rectangle 29">
            <a:extLst>
              <a:ext uri="{FF2B5EF4-FFF2-40B4-BE49-F238E27FC236}">
                <a16:creationId xmlns:a16="http://schemas.microsoft.com/office/drawing/2014/main" xmlns="" id="{1E2175E5-8552-4A9F-AD1A-5FB8FF790A3E}"/>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05</a:t>
            </a:r>
          </a:p>
        </p:txBody>
      </p:sp>
      <p:sp>
        <p:nvSpPr>
          <p:cNvPr id="51" name="Rounded Rectangle 30">
            <a:extLst>
              <a:ext uri="{FF2B5EF4-FFF2-40B4-BE49-F238E27FC236}">
                <a16:creationId xmlns:a16="http://schemas.microsoft.com/office/drawing/2014/main" xmlns="" id="{CB766BC4-41E0-4466-ABF0-9ED8636BFF3A}"/>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04</a:t>
            </a:r>
          </a:p>
        </p:txBody>
      </p:sp>
      <p:sp>
        <p:nvSpPr>
          <p:cNvPr id="52" name="Rounded Rectangle 31">
            <a:extLst>
              <a:ext uri="{FF2B5EF4-FFF2-40B4-BE49-F238E27FC236}">
                <a16:creationId xmlns:a16="http://schemas.microsoft.com/office/drawing/2014/main" xmlns="" id="{40DD24B4-76CF-42A6-9D1E-9F34AC29F677}"/>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03</a:t>
            </a:r>
          </a:p>
        </p:txBody>
      </p:sp>
      <p:sp>
        <p:nvSpPr>
          <p:cNvPr id="53" name="Rounded Rectangle 32">
            <a:extLst>
              <a:ext uri="{FF2B5EF4-FFF2-40B4-BE49-F238E27FC236}">
                <a16:creationId xmlns:a16="http://schemas.microsoft.com/office/drawing/2014/main" xmlns="" id="{A033F5AA-6FF9-4A56-99A6-4BBE277C148F}"/>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02</a:t>
            </a:r>
          </a:p>
        </p:txBody>
      </p:sp>
      <p:sp>
        <p:nvSpPr>
          <p:cNvPr id="54" name="Rounded Rectangle 33">
            <a:extLst>
              <a:ext uri="{FF2B5EF4-FFF2-40B4-BE49-F238E27FC236}">
                <a16:creationId xmlns:a16="http://schemas.microsoft.com/office/drawing/2014/main" xmlns="" id="{F34D4DA0-A318-4AE9-9D38-F8AEC584A1CB}"/>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01</a:t>
            </a:r>
          </a:p>
        </p:txBody>
      </p:sp>
      <p:sp>
        <p:nvSpPr>
          <p:cNvPr id="55" name="Rounded Rectangle 34">
            <a:extLst>
              <a:ext uri="{FF2B5EF4-FFF2-40B4-BE49-F238E27FC236}">
                <a16:creationId xmlns:a16="http://schemas.microsoft.com/office/drawing/2014/main" xmlns="" id="{6785BB71-C032-4BBE-9B55-B42B1BEEEFC6}"/>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dirty="0"/>
              <a:t>00</a:t>
            </a:r>
          </a:p>
        </p:txBody>
      </p:sp>
      <p:pic>
        <p:nvPicPr>
          <p:cNvPr id="56" name="Picture 2" descr="Káº¿t quáº£ hÃ¬nh áº£nh cho icon Äá»ng há»">
            <a:extLst>
              <a:ext uri="{FF2B5EF4-FFF2-40B4-BE49-F238E27FC236}">
                <a16:creationId xmlns:a16="http://schemas.microsoft.com/office/drawing/2014/main" xmlns="" id="{C0B29B5E-7B0E-4D25-A8A8-B158C5FFDB2F}"/>
              </a:ext>
            </a:extLst>
          </p:cNvPr>
          <p:cNvPicPr>
            <a:picLocks noChangeAspect="1" noChangeArrowheads="1"/>
          </p:cNvPicPr>
          <p:nvPr/>
        </p:nvPicPr>
        <p:blipFill>
          <a:blip r:embed="rId13">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1804988" y="131763"/>
            <a:ext cx="7905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anim calcmode="lin" valueType="num">
                                      <p:cBhvr>
                                        <p:cTn id="8" dur="250" fill="hold"/>
                                        <p:tgtEl>
                                          <p:spTgt spid="7"/>
                                        </p:tgtEl>
                                        <p:attrNameLst>
                                          <p:attrName>ppt_x</p:attrName>
                                        </p:attrNameLst>
                                      </p:cBhvr>
                                      <p:tavLst>
                                        <p:tav tm="0">
                                          <p:val>
                                            <p:strVal val="#ppt_x"/>
                                          </p:val>
                                        </p:tav>
                                        <p:tav tm="100000">
                                          <p:val>
                                            <p:strVal val="#ppt_x"/>
                                          </p:val>
                                        </p:tav>
                                      </p:tavLst>
                                    </p:anim>
                                    <p:anim calcmode="lin" valueType="num">
                                      <p:cBhvr>
                                        <p:cTn id="9" dur="250" fill="hold"/>
                                        <p:tgtEl>
                                          <p:spTgt spid="7"/>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5"/>
                                            </p:cond>
                                          </p:stCondLst>
                                          <p:endCondLst>
                                            <p:cond evt="onStopAudio" delay="0">
                                              <p:tgtEl>
                                                <p:sldTgt/>
                                              </p:tgtEl>
                                            </p:cond>
                                          </p:endCondLst>
                                        </p:cTn>
                                        <p:tgtEl>
                                          <p:sndTgt r:embed="rId2" name="bomb.wav"/>
                                        </p:tgtEl>
                                      </p:cMediaNode>
                                    </p:audio>
                                  </p:sub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50"/>
                                        <p:tgtEl>
                                          <p:spTgt spid="10"/>
                                        </p:tgtEl>
                                      </p:cBhvr>
                                    </p:animEffect>
                                    <p:anim calcmode="lin" valueType="num">
                                      <p:cBhvr>
                                        <p:cTn id="13" dur="250" fill="hold"/>
                                        <p:tgtEl>
                                          <p:spTgt spid="10"/>
                                        </p:tgtEl>
                                        <p:attrNameLst>
                                          <p:attrName>ppt_x</p:attrName>
                                        </p:attrNameLst>
                                      </p:cBhvr>
                                      <p:tavLst>
                                        <p:tav tm="0">
                                          <p:val>
                                            <p:strVal val="#ppt_x"/>
                                          </p:val>
                                        </p:tav>
                                        <p:tav tm="100000">
                                          <p:val>
                                            <p:strVal val="#ppt_x"/>
                                          </p:val>
                                        </p:tav>
                                      </p:tavLst>
                                    </p:anim>
                                    <p:anim calcmode="lin" valueType="num">
                                      <p:cBhvr>
                                        <p:cTn id="14" dur="250" fill="hold"/>
                                        <p:tgtEl>
                                          <p:spTgt spid="10"/>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10"/>
                                            </p:cond>
                                          </p:stCondLst>
                                          <p:endCondLst>
                                            <p:cond evt="onStopAudio" delay="0">
                                              <p:tgtEl>
                                                <p:sldTgt/>
                                              </p:tgtEl>
                                            </p:cond>
                                          </p:endCondLst>
                                        </p:cTn>
                                        <p:tgtEl>
                                          <p:sndTgt r:embed="rId2" name="bomb.wav"/>
                                        </p:tgtEl>
                                      </p:cMediaNode>
                                    </p:audio>
                                  </p:sub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250"/>
                                        <p:tgtEl>
                                          <p:spTgt spid="12"/>
                                        </p:tgtEl>
                                      </p:cBhvr>
                                    </p:animEffect>
                                    <p:anim calcmode="lin" valueType="num">
                                      <p:cBhvr>
                                        <p:cTn id="18" dur="250" fill="hold"/>
                                        <p:tgtEl>
                                          <p:spTgt spid="12"/>
                                        </p:tgtEl>
                                        <p:attrNameLst>
                                          <p:attrName>ppt_x</p:attrName>
                                        </p:attrNameLst>
                                      </p:cBhvr>
                                      <p:tavLst>
                                        <p:tav tm="0">
                                          <p:val>
                                            <p:strVal val="#ppt_x"/>
                                          </p:val>
                                        </p:tav>
                                        <p:tav tm="100000">
                                          <p:val>
                                            <p:strVal val="#ppt_x"/>
                                          </p:val>
                                        </p:tav>
                                      </p:tavLst>
                                    </p:anim>
                                    <p:anim calcmode="lin" valueType="num">
                                      <p:cBhvr>
                                        <p:cTn id="19" dur="250" fill="hold"/>
                                        <p:tgtEl>
                                          <p:spTgt spid="12"/>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15"/>
                                            </p:cond>
                                          </p:stCondLst>
                                          <p:endCondLst>
                                            <p:cond evt="onStopAudio" delay="0">
                                              <p:tgtEl>
                                                <p:sldTgt/>
                                              </p:tgtEl>
                                            </p:cond>
                                          </p:endCondLst>
                                        </p:cTn>
                                        <p:tgtEl>
                                          <p:sndTgt r:embed="rId2" name="bomb.wav"/>
                                        </p:tgtEl>
                                      </p:cMediaNode>
                                    </p:audio>
                                  </p:subTnLst>
                                </p:cTn>
                              </p:par>
                              <p:par>
                                <p:cTn id="20" presetID="35" presetClass="path" presetSubtype="0" accel="50000" decel="50000" fill="hold" nodeType="withEffect">
                                  <p:stCondLst>
                                    <p:cond delay="0"/>
                                  </p:stCondLst>
                                  <p:childTnLst>
                                    <p:animMotion origin="layout" path="M 2.91667E-6 -2.22222E-6 L -0.47084 -2.22222E-6 " pathEditMode="relative" rAng="0" ptsTypes="AA">
                                      <p:cBhvr>
                                        <p:cTn id="21" dur="1500" fill="hold"/>
                                        <p:tgtEl>
                                          <p:spTgt spid="32"/>
                                        </p:tgtEl>
                                        <p:attrNameLst>
                                          <p:attrName>ppt_x</p:attrName>
                                          <p:attrName>ppt_y</p:attrName>
                                        </p:attrNameLst>
                                      </p:cBhvr>
                                      <p:rCtr x="-23542" y="0"/>
                                    </p:animMotion>
                                  </p:childTnLst>
                                  <p:subTnLst>
                                    <p:audio>
                                      <p:cMediaNode>
                                        <p:cTn display="0" masterRel="sameClick">
                                          <p:stCondLst>
                                            <p:cond evt="begin" delay="0">
                                              <p:tn val="20"/>
                                            </p:cond>
                                          </p:stCondLst>
                                          <p:endCondLst>
                                            <p:cond evt="onStopAudio" delay="0">
                                              <p:tgtEl>
                                                <p:sldTgt/>
                                              </p:tgtEl>
                                            </p:cond>
                                          </p:endCondLst>
                                        </p:cTn>
                                        <p:tgtEl>
                                          <p:sndTgt r:embed="rId3" name="whoosh.wav"/>
                                        </p:tgtEl>
                                      </p:cMediaNode>
                                    </p:audio>
                                  </p:subTnLst>
                                </p:cTn>
                              </p:par>
                              <p:par>
                                <p:cTn id="22" presetID="10" presetClass="entr" presetSubtype="0" fill="hold" nodeType="withEffect">
                                  <p:stCondLst>
                                    <p:cond delay="150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500"/>
                                        <p:tgtEl>
                                          <p:spTgt spid="33"/>
                                        </p:tgtEl>
                                      </p:cBhvr>
                                    </p:animEffect>
                                  </p:childTnLst>
                                </p:cTn>
                              </p:par>
                              <p:par>
                                <p:cTn id="25" presetID="10" presetClass="entr" presetSubtype="0" fill="hold" grpId="0" nodeType="withEffect">
                                  <p:stCondLst>
                                    <p:cond delay="150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par>
                                <p:cTn id="28" presetID="10" presetClass="entr" presetSubtype="0" fill="hold" grpId="0" nodeType="withEffect">
                                  <p:stCondLst>
                                    <p:cond delay="150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500"/>
                                        <p:tgtEl>
                                          <p:spTgt spid="35"/>
                                        </p:tgtEl>
                                      </p:cBhvr>
                                    </p:animEffect>
                                  </p:childTnLst>
                                </p:cTn>
                              </p:par>
                              <p:par>
                                <p:cTn id="31" presetID="10" presetClass="entr" presetSubtype="0" fill="hold" grpId="0" nodeType="withEffect">
                                  <p:stCondLst>
                                    <p:cond delay="150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500"/>
                                        <p:tgtEl>
                                          <p:spTgt spid="37"/>
                                        </p:tgtEl>
                                      </p:cBhvr>
                                    </p:animEffect>
                                  </p:childTnLst>
                                </p:cTn>
                              </p:par>
                              <p:par>
                                <p:cTn id="34" presetID="10" presetClass="entr" presetSubtype="0" fill="hold" grpId="0" nodeType="withEffect">
                                  <p:stCondLst>
                                    <p:cond delay="150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34"/>
                    </p:tgtEl>
                  </p:cond>
                </p:stCondLst>
                <p:endSync evt="end" delay="0">
                  <p:rtn val="all"/>
                </p:endSync>
                <p:childTnLst>
                  <p:par>
                    <p:cTn id="38" fill="hold" nodeType="clickPar">
                      <p:stCondLst>
                        <p:cond delay="0"/>
                      </p:stCondLst>
                      <p:childTnLst>
                        <p:par>
                          <p:cTn id="39" fill="hold" nodeType="withGroup">
                            <p:stCondLst>
                              <p:cond delay="0"/>
                            </p:stCondLst>
                            <p:childTnLst>
                              <p:par>
                                <p:cTn id="40" presetID="1" presetClass="emph" presetSubtype="2" fill="hold" nodeType="clickEffect">
                                  <p:stCondLst>
                                    <p:cond delay="0"/>
                                  </p:stCondLst>
                                  <p:childTnLst>
                                    <p:animClr clrSpc="rgb" dir="cw">
                                      <p:cBhvr>
                                        <p:cTn id="41" dur="500" fill="hold"/>
                                        <p:tgtEl>
                                          <p:spTgt spid="34"/>
                                        </p:tgtEl>
                                        <p:attrNameLst>
                                          <p:attrName>fillcolor</p:attrName>
                                        </p:attrNameLst>
                                      </p:cBhvr>
                                      <p:to>
                                        <a:srgbClr val="FF0000"/>
                                      </p:to>
                                    </p:animClr>
                                    <p:set>
                                      <p:cBhvr>
                                        <p:cTn id="42" dur="500" fill="hold"/>
                                        <p:tgtEl>
                                          <p:spTgt spid="34"/>
                                        </p:tgtEl>
                                        <p:attrNameLst>
                                          <p:attrName>fill.type</p:attrName>
                                        </p:attrNameLst>
                                      </p:cBhvr>
                                      <p:to>
                                        <p:strVal val="solid"/>
                                      </p:to>
                                    </p:set>
                                    <p:set>
                                      <p:cBhvr>
                                        <p:cTn id="43" dur="500" fill="hold"/>
                                        <p:tgtEl>
                                          <p:spTgt spid="34"/>
                                        </p:tgtEl>
                                        <p:attrNameLst>
                                          <p:attrName>fill.on</p:attrName>
                                        </p:attrNameLst>
                                      </p:cBhvr>
                                      <p:to>
                                        <p:strVal val="true"/>
                                      </p:to>
                                    </p:set>
                                  </p:childTnLst>
                                </p:cTn>
                              </p:par>
                            </p:childTnLst>
                          </p:cTn>
                        </p:par>
                      </p:childTnLst>
                    </p:cTn>
                  </p:par>
                </p:childTnLst>
              </p:cTn>
              <p:nextCondLst>
                <p:cond evt="onClick" delay="0">
                  <p:tgtEl>
                    <p:spTgt spid="34"/>
                  </p:tgtEl>
                </p:cond>
              </p:nextCondLst>
            </p:seq>
            <p:seq concurrent="1" nextAc="seek">
              <p:cTn id="44" restart="whenNotActive" fill="hold" evtFilter="cancelBubble" nodeType="interactiveSeq">
                <p:stCondLst>
                  <p:cond evt="onClick" delay="0">
                    <p:tgtEl>
                      <p:spTgt spid="35"/>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1" presetClass="emph" presetSubtype="2" fill="hold" nodeType="clickEffect">
                                  <p:stCondLst>
                                    <p:cond delay="0"/>
                                  </p:stCondLst>
                                  <p:childTnLst>
                                    <p:animClr clrSpc="rgb" dir="cw">
                                      <p:cBhvr>
                                        <p:cTn id="48" dur="500" fill="hold"/>
                                        <p:tgtEl>
                                          <p:spTgt spid="35"/>
                                        </p:tgtEl>
                                        <p:attrNameLst>
                                          <p:attrName>fillcolor</p:attrName>
                                        </p:attrNameLst>
                                      </p:cBhvr>
                                      <p:to>
                                        <a:srgbClr val="FF0000"/>
                                      </p:to>
                                    </p:animClr>
                                    <p:set>
                                      <p:cBhvr>
                                        <p:cTn id="49" dur="500" fill="hold"/>
                                        <p:tgtEl>
                                          <p:spTgt spid="35"/>
                                        </p:tgtEl>
                                        <p:attrNameLst>
                                          <p:attrName>fill.type</p:attrName>
                                        </p:attrNameLst>
                                      </p:cBhvr>
                                      <p:to>
                                        <p:strVal val="solid"/>
                                      </p:to>
                                    </p:set>
                                    <p:set>
                                      <p:cBhvr>
                                        <p:cTn id="50" dur="500" fill="hold"/>
                                        <p:tgtEl>
                                          <p:spTgt spid="35"/>
                                        </p:tgtEl>
                                        <p:attrNameLst>
                                          <p:attrName>fill.on</p:attrName>
                                        </p:attrNameLst>
                                      </p:cBhvr>
                                      <p:to>
                                        <p:strVal val="true"/>
                                      </p:to>
                                    </p:set>
                                  </p:childTnLst>
                                </p:cTn>
                              </p:par>
                            </p:childTnLst>
                          </p:cTn>
                        </p:par>
                      </p:childTnLst>
                    </p:cTn>
                  </p:par>
                </p:childTnLst>
              </p:cTn>
              <p:nextCondLst>
                <p:cond evt="onClick" delay="0">
                  <p:tgtEl>
                    <p:spTgt spid="35"/>
                  </p:tgtEl>
                </p:cond>
              </p:nextCondLst>
            </p:seq>
            <p:seq concurrent="1" nextAc="seek">
              <p:cTn id="51" restart="whenNotActive" fill="hold" evtFilter="cancelBubble" nodeType="interactiveSeq">
                <p:stCondLst>
                  <p:cond evt="onClick" delay="0">
                    <p:tgtEl>
                      <p:spTgt spid="37"/>
                    </p:tgtEl>
                  </p:cond>
                </p:stCondLst>
                <p:endSync evt="end" delay="0">
                  <p:rtn val="all"/>
                </p:endSync>
                <p:childTnLst>
                  <p:par>
                    <p:cTn id="52" fill="hold" nodeType="clickPar">
                      <p:stCondLst>
                        <p:cond delay="0"/>
                      </p:stCondLst>
                      <p:childTnLst>
                        <p:par>
                          <p:cTn id="53" fill="hold" nodeType="withGroup">
                            <p:stCondLst>
                              <p:cond delay="0"/>
                            </p:stCondLst>
                            <p:childTnLst>
                              <p:par>
                                <p:cTn id="54" presetID="1" presetClass="emph" presetSubtype="2" fill="hold" nodeType="clickEffect">
                                  <p:stCondLst>
                                    <p:cond delay="0"/>
                                  </p:stCondLst>
                                  <p:childTnLst>
                                    <p:animClr clrSpc="rgb" dir="cw">
                                      <p:cBhvr>
                                        <p:cTn id="55" dur="500" fill="hold"/>
                                        <p:tgtEl>
                                          <p:spTgt spid="37"/>
                                        </p:tgtEl>
                                        <p:attrNameLst>
                                          <p:attrName>fillcolor</p:attrName>
                                        </p:attrNameLst>
                                      </p:cBhvr>
                                      <p:to>
                                        <a:srgbClr val="00B0F0"/>
                                      </p:to>
                                    </p:animClr>
                                    <p:set>
                                      <p:cBhvr>
                                        <p:cTn id="56" dur="500" fill="hold"/>
                                        <p:tgtEl>
                                          <p:spTgt spid="37"/>
                                        </p:tgtEl>
                                        <p:attrNameLst>
                                          <p:attrName>fill.type</p:attrName>
                                        </p:attrNameLst>
                                      </p:cBhvr>
                                      <p:to>
                                        <p:strVal val="solid"/>
                                      </p:to>
                                    </p:set>
                                    <p:set>
                                      <p:cBhvr>
                                        <p:cTn id="57" dur="500" fill="hold"/>
                                        <p:tgtEl>
                                          <p:spTgt spid="37"/>
                                        </p:tgtEl>
                                        <p:attrNameLst>
                                          <p:attrName>fill.on</p:attrName>
                                        </p:attrNameLst>
                                      </p:cBhvr>
                                      <p:to>
                                        <p:strVal val="true"/>
                                      </p:to>
                                    </p:set>
                                  </p:childTnLst>
                                </p:cTn>
                              </p:par>
                              <p:par>
                                <p:cTn id="58" presetID="49" presetClass="path" presetSubtype="0" accel="50000" decel="50000" fill="hold" nodeType="withEffect">
                                  <p:stCondLst>
                                    <p:cond delay="0"/>
                                  </p:stCondLst>
                                  <p:childTnLst>
                                    <p:animMotion origin="layout" path="M 0.00743 0.0044 L 0.075 -0.50972 " pathEditMode="relative" rAng="0" ptsTypes="AA">
                                      <p:cBhvr>
                                        <p:cTn id="59" dur="500" fill="hold"/>
                                        <p:tgtEl>
                                          <p:spTgt spid="19"/>
                                        </p:tgtEl>
                                        <p:attrNameLst>
                                          <p:attrName>ppt_x</p:attrName>
                                          <p:attrName>ppt_y</p:attrName>
                                        </p:attrNameLst>
                                      </p:cBhvr>
                                      <p:rCtr x="3372" y="-25718"/>
                                    </p:animMotion>
                                  </p:childTnLst>
                                  <p:subTnLst>
                                    <p:audio>
                                      <p:cMediaNode>
                                        <p:cTn display="0" masterRel="sameClick">
                                          <p:stCondLst>
                                            <p:cond evt="begin" delay="0">
                                              <p:tn val="58"/>
                                            </p:cond>
                                          </p:stCondLst>
                                          <p:endCondLst>
                                            <p:cond evt="onStopAudio" delay="0">
                                              <p:tgtEl>
                                                <p:sldTgt/>
                                              </p:tgtEl>
                                            </p:cond>
                                          </p:endCondLst>
                                        </p:cTn>
                                        <p:tgtEl>
                                          <p:sndTgt r:embed="rId4" name="Bắn tan Covid.wav"/>
                                        </p:tgtEl>
                                      </p:cMediaNode>
                                    </p:audio>
                                  </p:subTnLst>
                                </p:cTn>
                              </p:par>
                            </p:childTnLst>
                          </p:cTn>
                        </p:par>
                        <p:par>
                          <p:cTn id="60" fill="hold" nodeType="afterGroup">
                            <p:stCondLst>
                              <p:cond delay="500"/>
                            </p:stCondLst>
                            <p:childTnLst>
                              <p:par>
                                <p:cTn id="61" presetID="10" presetClass="entr" presetSubtype="0" fill="hold"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500"/>
                                        <p:tgtEl>
                                          <p:spTgt spid="11"/>
                                        </p:tgtEl>
                                      </p:cBhvr>
                                    </p:animEffect>
                                  </p:childTnLst>
                                </p:cTn>
                              </p:par>
                              <p:par>
                                <p:cTn id="64" presetID="32" presetClass="emph" presetSubtype="0" fill="hold" nodeType="withEffect">
                                  <p:stCondLst>
                                    <p:cond delay="0"/>
                                  </p:stCondLst>
                                  <p:childTnLst>
                                    <p:animRot by="120000">
                                      <p:cBhvr>
                                        <p:cTn id="65" dur="50" fill="hold">
                                          <p:stCondLst>
                                            <p:cond delay="0"/>
                                          </p:stCondLst>
                                        </p:cTn>
                                        <p:tgtEl>
                                          <p:spTgt spid="11"/>
                                        </p:tgtEl>
                                        <p:attrNameLst>
                                          <p:attrName>r</p:attrName>
                                        </p:attrNameLst>
                                      </p:cBhvr>
                                    </p:animRot>
                                    <p:animRot by="-240000">
                                      <p:cBhvr>
                                        <p:cTn id="66" dur="100" fill="hold">
                                          <p:stCondLst>
                                            <p:cond delay="100"/>
                                          </p:stCondLst>
                                        </p:cTn>
                                        <p:tgtEl>
                                          <p:spTgt spid="11"/>
                                        </p:tgtEl>
                                        <p:attrNameLst>
                                          <p:attrName>r</p:attrName>
                                        </p:attrNameLst>
                                      </p:cBhvr>
                                    </p:animRot>
                                    <p:animRot by="240000">
                                      <p:cBhvr>
                                        <p:cTn id="67" dur="100" fill="hold">
                                          <p:stCondLst>
                                            <p:cond delay="200"/>
                                          </p:stCondLst>
                                        </p:cTn>
                                        <p:tgtEl>
                                          <p:spTgt spid="11"/>
                                        </p:tgtEl>
                                        <p:attrNameLst>
                                          <p:attrName>r</p:attrName>
                                        </p:attrNameLst>
                                      </p:cBhvr>
                                    </p:animRot>
                                    <p:animRot by="-240000">
                                      <p:cBhvr>
                                        <p:cTn id="68" dur="100" fill="hold">
                                          <p:stCondLst>
                                            <p:cond delay="300"/>
                                          </p:stCondLst>
                                        </p:cTn>
                                        <p:tgtEl>
                                          <p:spTgt spid="11"/>
                                        </p:tgtEl>
                                        <p:attrNameLst>
                                          <p:attrName>r</p:attrName>
                                        </p:attrNameLst>
                                      </p:cBhvr>
                                    </p:animRot>
                                    <p:animRot by="120000">
                                      <p:cBhvr>
                                        <p:cTn id="69" dur="100" fill="hold">
                                          <p:stCondLst>
                                            <p:cond delay="400"/>
                                          </p:stCondLst>
                                        </p:cTn>
                                        <p:tgtEl>
                                          <p:spTgt spid="11"/>
                                        </p:tgtEl>
                                        <p:attrNameLst>
                                          <p:attrName>r</p:attrName>
                                        </p:attrNameLst>
                                      </p:cBhvr>
                                    </p:animRot>
                                  </p:childTnLst>
                                </p:cTn>
                              </p:par>
                            </p:childTnLst>
                          </p:cTn>
                        </p:par>
                        <p:par>
                          <p:cTn id="70" fill="hold" nodeType="afterGroup">
                            <p:stCondLst>
                              <p:cond delay="1000"/>
                            </p:stCondLst>
                            <p:childTnLst>
                              <p:par>
                                <p:cTn id="71" presetID="9" presetClass="exit" presetSubtype="0" fill="hold" nodeType="afterEffect">
                                  <p:stCondLst>
                                    <p:cond delay="0"/>
                                  </p:stCondLst>
                                  <p:childTnLst>
                                    <p:animEffect transition="out" filter="dissolve">
                                      <p:cBhvr>
                                        <p:cTn id="72" dur="250"/>
                                        <p:tgtEl>
                                          <p:spTgt spid="11"/>
                                        </p:tgtEl>
                                      </p:cBhvr>
                                    </p:animEffect>
                                    <p:set>
                                      <p:cBhvr>
                                        <p:cTn id="73" dur="1" fill="hold">
                                          <p:stCondLst>
                                            <p:cond delay="249"/>
                                          </p:stCondLst>
                                        </p:cTn>
                                        <p:tgtEl>
                                          <p:spTgt spid="11"/>
                                        </p:tgtEl>
                                        <p:attrNameLst>
                                          <p:attrName>style.visibility</p:attrName>
                                        </p:attrNameLst>
                                      </p:cBhvr>
                                      <p:to>
                                        <p:strVal val="hidden"/>
                                      </p:to>
                                    </p:set>
                                  </p:childTnLst>
                                </p:cTn>
                              </p:par>
                            </p:childTnLst>
                          </p:cTn>
                        </p:par>
                        <p:par>
                          <p:cTn id="74" fill="hold" nodeType="afterGroup">
                            <p:stCondLst>
                              <p:cond delay="1250"/>
                            </p:stCondLst>
                            <p:childTnLst>
                              <p:par>
                                <p:cTn id="75" presetID="9" presetClass="exit" presetSubtype="0" fill="hold" nodeType="afterEffect">
                                  <p:stCondLst>
                                    <p:cond delay="0"/>
                                  </p:stCondLst>
                                  <p:childTnLst>
                                    <p:animEffect transition="out" filter="dissolve">
                                      <p:cBhvr>
                                        <p:cTn id="76" dur="250"/>
                                        <p:tgtEl>
                                          <p:spTgt spid="10"/>
                                        </p:tgtEl>
                                      </p:cBhvr>
                                    </p:animEffect>
                                    <p:set>
                                      <p:cBhvr>
                                        <p:cTn id="77" dur="1" fill="hold">
                                          <p:stCondLst>
                                            <p:cond delay="249"/>
                                          </p:stCondLst>
                                        </p:cTn>
                                        <p:tgtEl>
                                          <p:spTgt spid="10"/>
                                        </p:tgtEl>
                                        <p:attrNameLst>
                                          <p:attrName>style.visibility</p:attrName>
                                        </p:attrNameLst>
                                      </p:cBhvr>
                                      <p:to>
                                        <p:strVal val="hidden"/>
                                      </p:to>
                                    </p:set>
                                  </p:childTnLst>
                                  <p:subTnLst>
                                    <p:audio>
                                      <p:cMediaNode vol="100000">
                                        <p:cTn display="0" masterRel="sameClick">
                                          <p:stCondLst>
                                            <p:cond evt="begin" delay="0">
                                              <p:tn val="75"/>
                                            </p:cond>
                                          </p:stCondLst>
                                          <p:endCondLst>
                                            <p:cond evt="onStopAudio" delay="0">
                                              <p:tgtEl>
                                                <p:sldTgt/>
                                              </p:tgtEl>
                                            </p:cond>
                                          </p:endCondLst>
                                        </p:cTn>
                                        <p:tgtEl>
                                          <p:sndTgt r:embed="rId2" name="bomb.wav"/>
                                        </p:tgtEl>
                                      </p:cMediaNode>
                                    </p:audio>
                                  </p:subTnLst>
                                </p:cTn>
                              </p:par>
                              <p:par>
                                <p:cTn id="78" presetID="56" presetClass="path" presetSubtype="0" accel="50000" decel="50000" fill="hold" nodeType="withEffect">
                                  <p:stCondLst>
                                    <p:cond delay="0"/>
                                  </p:stCondLst>
                                  <p:childTnLst>
                                    <p:animMotion origin="layout" path="M -4.79167E-6 -4.81481E-6 L 0.70248 -0.58495 " pathEditMode="relative" rAng="0" ptsTypes="AA">
                                      <p:cBhvr>
                                        <p:cTn id="79" dur="500" fill="hold"/>
                                        <p:tgtEl>
                                          <p:spTgt spid="19"/>
                                        </p:tgtEl>
                                        <p:attrNameLst>
                                          <p:attrName>ppt_x</p:attrName>
                                          <p:attrName>ppt_y</p:attrName>
                                        </p:attrNameLst>
                                      </p:cBhvr>
                                      <p:rCtr x="35117" y="-29259"/>
                                    </p:animMotion>
                                  </p:childTnLst>
                                  <p:subTnLst>
                                    <p:audio>
                                      <p:cMediaNode>
                                        <p:cTn display="0" masterRel="sameClick">
                                          <p:stCondLst>
                                            <p:cond evt="begin" delay="0">
                                              <p:tn val="78"/>
                                            </p:cond>
                                          </p:stCondLst>
                                          <p:endCondLst>
                                            <p:cond evt="onStopAudio" delay="0">
                                              <p:tgtEl>
                                                <p:sldTgt/>
                                              </p:tgtEl>
                                            </p:cond>
                                          </p:endCondLst>
                                        </p:cTn>
                                        <p:tgtEl>
                                          <p:sndTgt r:embed="rId4" name="Bắn tan Covid.wav"/>
                                        </p:tgtEl>
                                      </p:cMediaNode>
                                    </p:audio>
                                  </p:subTnLst>
                                </p:cTn>
                              </p:par>
                            </p:childTnLst>
                          </p:cTn>
                        </p:par>
                        <p:par>
                          <p:cTn id="80" fill="hold" nodeType="afterGroup">
                            <p:stCondLst>
                              <p:cond delay="1750"/>
                            </p:stCondLst>
                            <p:childTnLst>
                              <p:par>
                                <p:cTn id="81" presetID="10"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500"/>
                                        <p:tgtEl>
                                          <p:spTgt spid="13"/>
                                        </p:tgtEl>
                                      </p:cBhvr>
                                    </p:animEffect>
                                  </p:childTnLst>
                                </p:cTn>
                              </p:par>
                              <p:par>
                                <p:cTn id="84" presetID="32" presetClass="emph" presetSubtype="0" fill="hold" nodeType="withEffect">
                                  <p:stCondLst>
                                    <p:cond delay="0"/>
                                  </p:stCondLst>
                                  <p:childTnLst>
                                    <p:animRot by="120000">
                                      <p:cBhvr>
                                        <p:cTn id="85" dur="50" fill="hold">
                                          <p:stCondLst>
                                            <p:cond delay="0"/>
                                          </p:stCondLst>
                                        </p:cTn>
                                        <p:tgtEl>
                                          <p:spTgt spid="13"/>
                                        </p:tgtEl>
                                        <p:attrNameLst>
                                          <p:attrName>r</p:attrName>
                                        </p:attrNameLst>
                                      </p:cBhvr>
                                    </p:animRot>
                                    <p:animRot by="-240000">
                                      <p:cBhvr>
                                        <p:cTn id="86" dur="100" fill="hold">
                                          <p:stCondLst>
                                            <p:cond delay="100"/>
                                          </p:stCondLst>
                                        </p:cTn>
                                        <p:tgtEl>
                                          <p:spTgt spid="13"/>
                                        </p:tgtEl>
                                        <p:attrNameLst>
                                          <p:attrName>r</p:attrName>
                                        </p:attrNameLst>
                                      </p:cBhvr>
                                    </p:animRot>
                                    <p:animRot by="240000">
                                      <p:cBhvr>
                                        <p:cTn id="87" dur="100" fill="hold">
                                          <p:stCondLst>
                                            <p:cond delay="200"/>
                                          </p:stCondLst>
                                        </p:cTn>
                                        <p:tgtEl>
                                          <p:spTgt spid="13"/>
                                        </p:tgtEl>
                                        <p:attrNameLst>
                                          <p:attrName>r</p:attrName>
                                        </p:attrNameLst>
                                      </p:cBhvr>
                                    </p:animRot>
                                    <p:animRot by="-240000">
                                      <p:cBhvr>
                                        <p:cTn id="88" dur="100" fill="hold">
                                          <p:stCondLst>
                                            <p:cond delay="300"/>
                                          </p:stCondLst>
                                        </p:cTn>
                                        <p:tgtEl>
                                          <p:spTgt spid="13"/>
                                        </p:tgtEl>
                                        <p:attrNameLst>
                                          <p:attrName>r</p:attrName>
                                        </p:attrNameLst>
                                      </p:cBhvr>
                                    </p:animRot>
                                    <p:animRot by="120000">
                                      <p:cBhvr>
                                        <p:cTn id="89" dur="100" fill="hold">
                                          <p:stCondLst>
                                            <p:cond delay="400"/>
                                          </p:stCondLst>
                                        </p:cTn>
                                        <p:tgtEl>
                                          <p:spTgt spid="13"/>
                                        </p:tgtEl>
                                        <p:attrNameLst>
                                          <p:attrName>r</p:attrName>
                                        </p:attrNameLst>
                                      </p:cBhvr>
                                    </p:animRot>
                                  </p:childTnLst>
                                </p:cTn>
                              </p:par>
                            </p:childTnLst>
                          </p:cTn>
                        </p:par>
                        <p:par>
                          <p:cTn id="90" fill="hold" nodeType="afterGroup">
                            <p:stCondLst>
                              <p:cond delay="2250"/>
                            </p:stCondLst>
                            <p:childTnLst>
                              <p:par>
                                <p:cTn id="91" presetID="9" presetClass="exit" presetSubtype="0" fill="hold" nodeType="afterEffect">
                                  <p:stCondLst>
                                    <p:cond delay="0"/>
                                  </p:stCondLst>
                                  <p:childTnLst>
                                    <p:animEffect transition="out" filter="dissolve">
                                      <p:cBhvr>
                                        <p:cTn id="92" dur="250"/>
                                        <p:tgtEl>
                                          <p:spTgt spid="13"/>
                                        </p:tgtEl>
                                      </p:cBhvr>
                                    </p:animEffect>
                                    <p:set>
                                      <p:cBhvr>
                                        <p:cTn id="93" dur="1" fill="hold">
                                          <p:stCondLst>
                                            <p:cond delay="249"/>
                                          </p:stCondLst>
                                        </p:cTn>
                                        <p:tgtEl>
                                          <p:spTgt spid="13"/>
                                        </p:tgtEl>
                                        <p:attrNameLst>
                                          <p:attrName>style.visibility</p:attrName>
                                        </p:attrNameLst>
                                      </p:cBhvr>
                                      <p:to>
                                        <p:strVal val="hidden"/>
                                      </p:to>
                                    </p:set>
                                  </p:childTnLst>
                                </p:cTn>
                              </p:par>
                            </p:childTnLst>
                          </p:cTn>
                        </p:par>
                        <p:par>
                          <p:cTn id="94" fill="hold" nodeType="afterGroup">
                            <p:stCondLst>
                              <p:cond delay="2500"/>
                            </p:stCondLst>
                            <p:childTnLst>
                              <p:par>
                                <p:cTn id="95" presetID="9" presetClass="exit" presetSubtype="0" fill="hold" nodeType="afterEffect">
                                  <p:stCondLst>
                                    <p:cond delay="0"/>
                                  </p:stCondLst>
                                  <p:childTnLst>
                                    <p:animEffect transition="out" filter="dissolve">
                                      <p:cBhvr>
                                        <p:cTn id="96" dur="250"/>
                                        <p:tgtEl>
                                          <p:spTgt spid="12"/>
                                        </p:tgtEl>
                                      </p:cBhvr>
                                    </p:animEffect>
                                    <p:set>
                                      <p:cBhvr>
                                        <p:cTn id="97" dur="1" fill="hold">
                                          <p:stCondLst>
                                            <p:cond delay="249"/>
                                          </p:stCondLst>
                                        </p:cTn>
                                        <p:tgtEl>
                                          <p:spTgt spid="12"/>
                                        </p:tgtEl>
                                        <p:attrNameLst>
                                          <p:attrName>style.visibility</p:attrName>
                                        </p:attrNameLst>
                                      </p:cBhvr>
                                      <p:to>
                                        <p:strVal val="hidden"/>
                                      </p:to>
                                    </p:set>
                                  </p:childTnLst>
                                  <p:subTnLst>
                                    <p:audio>
                                      <p:cMediaNode vol="100000">
                                        <p:cTn display="0" masterRel="sameClick">
                                          <p:stCondLst>
                                            <p:cond evt="begin" delay="0">
                                              <p:tn val="95"/>
                                            </p:cond>
                                          </p:stCondLst>
                                          <p:endCondLst>
                                            <p:cond evt="onStopAudio" delay="0">
                                              <p:tgtEl>
                                                <p:sldTgt/>
                                              </p:tgtEl>
                                            </p:cond>
                                          </p:endCondLst>
                                        </p:cTn>
                                        <p:tgtEl>
                                          <p:sndTgt r:embed="rId2" name="bomb.wav"/>
                                        </p:tgtEl>
                                      </p:cMediaNode>
                                    </p:audio>
                                  </p:subTnLst>
                                </p:cTn>
                              </p:par>
                              <p:par>
                                <p:cTn id="98" presetID="32" presetClass="emph" presetSubtype="0" repeatCount="indefinite" nodeType="withEffect">
                                  <p:stCondLst>
                                    <p:cond delay="0"/>
                                  </p:stCondLst>
                                  <p:endCondLst>
                                    <p:cond evt="onNext" delay="0">
                                      <p:tgtEl>
                                        <p:sldTgt/>
                                      </p:tgtEl>
                                    </p:cond>
                                  </p:endCondLst>
                                  <p:childTnLst>
                                    <p:animRot by="120000">
                                      <p:cBhvr>
                                        <p:cTn id="99" dur="100" fill="hold">
                                          <p:stCondLst>
                                            <p:cond delay="0"/>
                                          </p:stCondLst>
                                        </p:cTn>
                                        <p:tgtEl>
                                          <p:spTgt spid="15"/>
                                        </p:tgtEl>
                                        <p:attrNameLst>
                                          <p:attrName>r</p:attrName>
                                        </p:attrNameLst>
                                      </p:cBhvr>
                                    </p:animRot>
                                    <p:animRot by="-240000">
                                      <p:cBhvr>
                                        <p:cTn id="100" dur="200" fill="hold">
                                          <p:stCondLst>
                                            <p:cond delay="200"/>
                                          </p:stCondLst>
                                        </p:cTn>
                                        <p:tgtEl>
                                          <p:spTgt spid="15"/>
                                        </p:tgtEl>
                                        <p:attrNameLst>
                                          <p:attrName>r</p:attrName>
                                        </p:attrNameLst>
                                      </p:cBhvr>
                                    </p:animRot>
                                    <p:animRot by="240000">
                                      <p:cBhvr>
                                        <p:cTn id="101" dur="200" fill="hold">
                                          <p:stCondLst>
                                            <p:cond delay="400"/>
                                          </p:stCondLst>
                                        </p:cTn>
                                        <p:tgtEl>
                                          <p:spTgt spid="15"/>
                                        </p:tgtEl>
                                        <p:attrNameLst>
                                          <p:attrName>r</p:attrName>
                                        </p:attrNameLst>
                                      </p:cBhvr>
                                    </p:animRot>
                                    <p:animRot by="-240000">
                                      <p:cBhvr>
                                        <p:cTn id="102" dur="200" fill="hold">
                                          <p:stCondLst>
                                            <p:cond delay="600"/>
                                          </p:stCondLst>
                                        </p:cTn>
                                        <p:tgtEl>
                                          <p:spTgt spid="15"/>
                                        </p:tgtEl>
                                        <p:attrNameLst>
                                          <p:attrName>r</p:attrName>
                                        </p:attrNameLst>
                                      </p:cBhvr>
                                    </p:animRot>
                                    <p:animRot by="120000">
                                      <p:cBhvr>
                                        <p:cTn id="103" dur="200" fill="hold">
                                          <p:stCondLst>
                                            <p:cond delay="800"/>
                                          </p:stCondLst>
                                        </p:cTn>
                                        <p:tgtEl>
                                          <p:spTgt spid="15"/>
                                        </p:tgtEl>
                                        <p:attrNameLst>
                                          <p:attrName>r</p:attrName>
                                        </p:attrNameLst>
                                      </p:cBhvr>
                                    </p:animRot>
                                  </p:childTnLst>
                                </p:cTn>
                              </p:par>
                              <p:par>
                                <p:cTn id="104" presetID="32" presetClass="emph" presetSubtype="0" repeatCount="indefinite" nodeType="withEffect">
                                  <p:stCondLst>
                                    <p:cond delay="0"/>
                                  </p:stCondLst>
                                  <p:endCondLst>
                                    <p:cond evt="onNext" delay="0">
                                      <p:tgtEl>
                                        <p:sldTgt/>
                                      </p:tgtEl>
                                    </p:cond>
                                  </p:endCondLst>
                                  <p:childTnLst>
                                    <p:animRot by="120000">
                                      <p:cBhvr>
                                        <p:cTn id="105" dur="100" fill="hold">
                                          <p:stCondLst>
                                            <p:cond delay="0"/>
                                          </p:stCondLst>
                                        </p:cTn>
                                        <p:tgtEl>
                                          <p:spTgt spid="17"/>
                                        </p:tgtEl>
                                        <p:attrNameLst>
                                          <p:attrName>r</p:attrName>
                                        </p:attrNameLst>
                                      </p:cBhvr>
                                    </p:animRot>
                                    <p:animRot by="-240000">
                                      <p:cBhvr>
                                        <p:cTn id="106" dur="200" fill="hold">
                                          <p:stCondLst>
                                            <p:cond delay="200"/>
                                          </p:stCondLst>
                                        </p:cTn>
                                        <p:tgtEl>
                                          <p:spTgt spid="17"/>
                                        </p:tgtEl>
                                        <p:attrNameLst>
                                          <p:attrName>r</p:attrName>
                                        </p:attrNameLst>
                                      </p:cBhvr>
                                    </p:animRot>
                                    <p:animRot by="240000">
                                      <p:cBhvr>
                                        <p:cTn id="107" dur="200" fill="hold">
                                          <p:stCondLst>
                                            <p:cond delay="400"/>
                                          </p:stCondLst>
                                        </p:cTn>
                                        <p:tgtEl>
                                          <p:spTgt spid="17"/>
                                        </p:tgtEl>
                                        <p:attrNameLst>
                                          <p:attrName>r</p:attrName>
                                        </p:attrNameLst>
                                      </p:cBhvr>
                                    </p:animRot>
                                    <p:animRot by="-240000">
                                      <p:cBhvr>
                                        <p:cTn id="108" dur="200" fill="hold">
                                          <p:stCondLst>
                                            <p:cond delay="600"/>
                                          </p:stCondLst>
                                        </p:cTn>
                                        <p:tgtEl>
                                          <p:spTgt spid="17"/>
                                        </p:tgtEl>
                                        <p:attrNameLst>
                                          <p:attrName>r</p:attrName>
                                        </p:attrNameLst>
                                      </p:cBhvr>
                                    </p:animRot>
                                    <p:animRot by="120000">
                                      <p:cBhvr>
                                        <p:cTn id="109" dur="200" fill="hold">
                                          <p:stCondLst>
                                            <p:cond delay="800"/>
                                          </p:stCondLst>
                                        </p:cTn>
                                        <p:tgtEl>
                                          <p:spTgt spid="17"/>
                                        </p:tgtEl>
                                        <p:attrNameLst>
                                          <p:attrName>r</p:attrName>
                                        </p:attrNameLst>
                                      </p:cBhvr>
                                    </p:animRot>
                                  </p:childTnLst>
                                </p:cTn>
                              </p:par>
                              <p:par>
                                <p:cTn id="110" presetID="56" presetClass="path" presetSubtype="0" accel="50000" decel="50000" fill="hold" nodeType="withEffect">
                                  <p:stCondLst>
                                    <p:cond delay="0"/>
                                  </p:stCondLst>
                                  <p:childTnLst>
                                    <p:animMotion origin="layout" path="M -4.79167E-6 -4.81481E-6 L 0.31849 0.02315 " pathEditMode="relative" rAng="0" ptsTypes="AA">
                                      <p:cBhvr>
                                        <p:cTn id="111" dur="500" fill="hold"/>
                                        <p:tgtEl>
                                          <p:spTgt spid="19"/>
                                        </p:tgtEl>
                                        <p:attrNameLst>
                                          <p:attrName>ppt_x</p:attrName>
                                          <p:attrName>ppt_y</p:attrName>
                                        </p:attrNameLst>
                                      </p:cBhvr>
                                      <p:rCtr x="15924" y="1157"/>
                                    </p:animMotion>
                                  </p:childTnLst>
                                  <p:subTnLst>
                                    <p:audio>
                                      <p:cMediaNode>
                                        <p:cTn display="0" masterRel="sameClick">
                                          <p:stCondLst>
                                            <p:cond evt="begin" delay="0">
                                              <p:tn val="110"/>
                                            </p:cond>
                                          </p:stCondLst>
                                          <p:endCondLst>
                                            <p:cond evt="onStopAudio" delay="0">
                                              <p:tgtEl>
                                                <p:sldTgt/>
                                              </p:tgtEl>
                                            </p:cond>
                                          </p:endCondLst>
                                        </p:cTn>
                                        <p:tgtEl>
                                          <p:sndTgt r:embed="rId4" name="Bắn tan Covid.wav"/>
                                        </p:tgtEl>
                                      </p:cMediaNode>
                                    </p:audio>
                                  </p:subTnLst>
                                </p:cTn>
                              </p:par>
                              <p:par>
                                <p:cTn id="112" presetID="10" presetClass="entr" presetSubtype="0" fill="hold" nodeType="withEffect">
                                  <p:stCondLst>
                                    <p:cond delay="0"/>
                                  </p:stCondLst>
                                  <p:childTnLst>
                                    <p:set>
                                      <p:cBhvr>
                                        <p:cTn id="113" dur="1" fill="hold">
                                          <p:stCondLst>
                                            <p:cond delay="0"/>
                                          </p:stCondLst>
                                        </p:cTn>
                                        <p:tgtEl>
                                          <p:spTgt spid="9"/>
                                        </p:tgtEl>
                                        <p:attrNameLst>
                                          <p:attrName>style.visibility</p:attrName>
                                        </p:attrNameLst>
                                      </p:cBhvr>
                                      <p:to>
                                        <p:strVal val="visible"/>
                                      </p:to>
                                    </p:set>
                                    <p:animEffect transition="in" filter="fade">
                                      <p:cBhvr>
                                        <p:cTn id="114" dur="500"/>
                                        <p:tgtEl>
                                          <p:spTgt spid="9"/>
                                        </p:tgtEl>
                                      </p:cBhvr>
                                    </p:animEffect>
                                  </p:childTnLst>
                                </p:cTn>
                              </p:par>
                              <p:par>
                                <p:cTn id="115" presetID="32" presetClass="emph" presetSubtype="0" fill="hold" nodeType="withEffect">
                                  <p:stCondLst>
                                    <p:cond delay="0"/>
                                  </p:stCondLst>
                                  <p:childTnLst>
                                    <p:animRot by="120000">
                                      <p:cBhvr>
                                        <p:cTn id="116" dur="50" fill="hold">
                                          <p:stCondLst>
                                            <p:cond delay="0"/>
                                          </p:stCondLst>
                                        </p:cTn>
                                        <p:tgtEl>
                                          <p:spTgt spid="9"/>
                                        </p:tgtEl>
                                        <p:attrNameLst>
                                          <p:attrName>r</p:attrName>
                                        </p:attrNameLst>
                                      </p:cBhvr>
                                    </p:animRot>
                                    <p:animRot by="-240000">
                                      <p:cBhvr>
                                        <p:cTn id="117" dur="100" fill="hold">
                                          <p:stCondLst>
                                            <p:cond delay="100"/>
                                          </p:stCondLst>
                                        </p:cTn>
                                        <p:tgtEl>
                                          <p:spTgt spid="9"/>
                                        </p:tgtEl>
                                        <p:attrNameLst>
                                          <p:attrName>r</p:attrName>
                                        </p:attrNameLst>
                                      </p:cBhvr>
                                    </p:animRot>
                                    <p:animRot by="240000">
                                      <p:cBhvr>
                                        <p:cTn id="118" dur="100" fill="hold">
                                          <p:stCondLst>
                                            <p:cond delay="200"/>
                                          </p:stCondLst>
                                        </p:cTn>
                                        <p:tgtEl>
                                          <p:spTgt spid="9"/>
                                        </p:tgtEl>
                                        <p:attrNameLst>
                                          <p:attrName>r</p:attrName>
                                        </p:attrNameLst>
                                      </p:cBhvr>
                                    </p:animRot>
                                    <p:animRot by="-240000">
                                      <p:cBhvr>
                                        <p:cTn id="119" dur="100" fill="hold">
                                          <p:stCondLst>
                                            <p:cond delay="300"/>
                                          </p:stCondLst>
                                        </p:cTn>
                                        <p:tgtEl>
                                          <p:spTgt spid="9"/>
                                        </p:tgtEl>
                                        <p:attrNameLst>
                                          <p:attrName>r</p:attrName>
                                        </p:attrNameLst>
                                      </p:cBhvr>
                                    </p:animRot>
                                    <p:animRot by="120000">
                                      <p:cBhvr>
                                        <p:cTn id="120" dur="100" fill="hold">
                                          <p:stCondLst>
                                            <p:cond delay="400"/>
                                          </p:stCondLst>
                                        </p:cTn>
                                        <p:tgtEl>
                                          <p:spTgt spid="9"/>
                                        </p:tgtEl>
                                        <p:attrNameLst>
                                          <p:attrName>r</p:attrName>
                                        </p:attrNameLst>
                                      </p:cBhvr>
                                    </p:animRot>
                                  </p:childTnLst>
                                </p:cTn>
                              </p:par>
                            </p:childTnLst>
                          </p:cTn>
                        </p:par>
                        <p:par>
                          <p:cTn id="121" fill="hold" nodeType="afterGroup">
                            <p:stCondLst>
                              <p:cond delay="3500"/>
                            </p:stCondLst>
                            <p:childTnLst>
                              <p:par>
                                <p:cTn id="122" presetID="9" presetClass="exit" presetSubtype="0" fill="hold" nodeType="afterEffect">
                                  <p:stCondLst>
                                    <p:cond delay="0"/>
                                  </p:stCondLst>
                                  <p:childTnLst>
                                    <p:animEffect transition="out" filter="dissolve">
                                      <p:cBhvr>
                                        <p:cTn id="123" dur="250"/>
                                        <p:tgtEl>
                                          <p:spTgt spid="9"/>
                                        </p:tgtEl>
                                      </p:cBhvr>
                                    </p:animEffect>
                                    <p:set>
                                      <p:cBhvr>
                                        <p:cTn id="124" dur="1" fill="hold">
                                          <p:stCondLst>
                                            <p:cond delay="249"/>
                                          </p:stCondLst>
                                        </p:cTn>
                                        <p:tgtEl>
                                          <p:spTgt spid="9"/>
                                        </p:tgtEl>
                                        <p:attrNameLst>
                                          <p:attrName>style.visibility</p:attrName>
                                        </p:attrNameLst>
                                      </p:cBhvr>
                                      <p:to>
                                        <p:strVal val="hidden"/>
                                      </p:to>
                                    </p:set>
                                  </p:childTnLst>
                                </p:cTn>
                              </p:par>
                            </p:childTnLst>
                          </p:cTn>
                        </p:par>
                        <p:par>
                          <p:cTn id="125" fill="hold" nodeType="afterGroup">
                            <p:stCondLst>
                              <p:cond delay="3750"/>
                            </p:stCondLst>
                            <p:childTnLst>
                              <p:par>
                                <p:cTn id="126" presetID="9" presetClass="exit" presetSubtype="0" fill="hold" nodeType="afterEffect">
                                  <p:stCondLst>
                                    <p:cond delay="0"/>
                                  </p:stCondLst>
                                  <p:childTnLst>
                                    <p:animEffect transition="out" filter="dissolve">
                                      <p:cBhvr>
                                        <p:cTn id="127" dur="250"/>
                                        <p:tgtEl>
                                          <p:spTgt spid="7"/>
                                        </p:tgtEl>
                                      </p:cBhvr>
                                    </p:animEffect>
                                    <p:set>
                                      <p:cBhvr>
                                        <p:cTn id="128" dur="1" fill="hold">
                                          <p:stCondLst>
                                            <p:cond delay="249"/>
                                          </p:stCondLst>
                                        </p:cTn>
                                        <p:tgtEl>
                                          <p:spTgt spid="7"/>
                                        </p:tgtEl>
                                        <p:attrNameLst>
                                          <p:attrName>style.visibility</p:attrName>
                                        </p:attrNameLst>
                                      </p:cBhvr>
                                      <p:to>
                                        <p:strVal val="hidden"/>
                                      </p:to>
                                    </p:set>
                                  </p:childTnLst>
                                  <p:subTnLst>
                                    <p:audio>
                                      <p:cMediaNode vol="100000">
                                        <p:cTn display="0" masterRel="sameClick">
                                          <p:stCondLst>
                                            <p:cond evt="begin" delay="0">
                                              <p:tn val="126"/>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37"/>
                  </p:tgtEl>
                </p:cond>
              </p:nextCondLst>
            </p:seq>
            <p:seq concurrent="1" nextAc="seek">
              <p:cTn id="129" restart="whenNotActive" fill="hold" evtFilter="cancelBubble" nodeType="interactiveSeq">
                <p:stCondLst>
                  <p:cond evt="onClick" delay="0">
                    <p:tgtEl>
                      <p:spTgt spid="36"/>
                    </p:tgtEl>
                  </p:cond>
                </p:stCondLst>
                <p:endSync evt="end" delay="0">
                  <p:rtn val="all"/>
                </p:endSync>
                <p:childTnLst>
                  <p:par>
                    <p:cTn id="130" fill="hold" nodeType="clickPar">
                      <p:stCondLst>
                        <p:cond delay="0"/>
                      </p:stCondLst>
                      <p:childTnLst>
                        <p:par>
                          <p:cTn id="131" fill="hold" nodeType="withGroup">
                            <p:stCondLst>
                              <p:cond delay="0"/>
                            </p:stCondLst>
                            <p:childTnLst>
                              <p:par>
                                <p:cTn id="132" presetID="1" presetClass="emph" presetSubtype="2" fill="hold" nodeType="clickEffect">
                                  <p:stCondLst>
                                    <p:cond delay="0"/>
                                  </p:stCondLst>
                                  <p:childTnLst>
                                    <p:animClr clrSpc="rgb" dir="cw">
                                      <p:cBhvr>
                                        <p:cTn id="133" dur="500" fill="hold"/>
                                        <p:tgtEl>
                                          <p:spTgt spid="36"/>
                                        </p:tgtEl>
                                        <p:attrNameLst>
                                          <p:attrName>fillcolor</p:attrName>
                                        </p:attrNameLst>
                                      </p:cBhvr>
                                      <p:to>
                                        <a:srgbClr val="FF0000"/>
                                      </p:to>
                                    </p:animClr>
                                    <p:set>
                                      <p:cBhvr>
                                        <p:cTn id="134" dur="500" fill="hold"/>
                                        <p:tgtEl>
                                          <p:spTgt spid="36"/>
                                        </p:tgtEl>
                                        <p:attrNameLst>
                                          <p:attrName>fill.type</p:attrName>
                                        </p:attrNameLst>
                                      </p:cBhvr>
                                      <p:to>
                                        <p:strVal val="solid"/>
                                      </p:to>
                                    </p:set>
                                    <p:set>
                                      <p:cBhvr>
                                        <p:cTn id="135" dur="500" fill="hold"/>
                                        <p:tgtEl>
                                          <p:spTgt spid="36"/>
                                        </p:tgtEl>
                                        <p:attrNameLst>
                                          <p:attrName>fill.on</p:attrName>
                                        </p:attrNameLst>
                                      </p:cBhvr>
                                      <p:to>
                                        <p:strVal val="true"/>
                                      </p:to>
                                    </p:set>
                                  </p:childTnLst>
                                </p:cTn>
                              </p:par>
                            </p:childTnLst>
                          </p:cTn>
                        </p:par>
                      </p:childTnLst>
                    </p:cTn>
                  </p:par>
                </p:childTnLst>
              </p:cTn>
              <p:nextCondLst>
                <p:cond evt="onClick" delay="0">
                  <p:tgtEl>
                    <p:spTgt spid="36"/>
                  </p:tgtEl>
                </p:cond>
              </p:nextCondLst>
            </p:seq>
            <p:seq concurrent="1" nextAc="seek">
              <p:cTn id="136" restart="whenNotActive" fill="hold" evtFilter="cancelBubble" nodeType="interactiveSeq">
                <p:stCondLst>
                  <p:cond evt="onClick" delay="0">
                    <p:tgtEl>
                      <p:spTgt spid="56"/>
                    </p:tgtEl>
                  </p:cond>
                </p:stCondLst>
                <p:endSync evt="end" delay="0">
                  <p:rtn val="all"/>
                </p:endSync>
                <p:childTnLst>
                  <p:par>
                    <p:cTn id="137" fill="hold" nodeType="clickPar">
                      <p:stCondLst>
                        <p:cond delay="0"/>
                      </p:stCondLst>
                      <p:childTnLst>
                        <p:par>
                          <p:cTn id="138" fill="hold" nodeType="withGroup">
                            <p:stCondLst>
                              <p:cond delay="0"/>
                            </p:stCondLst>
                            <p:childTnLst>
                              <p:par>
                                <p:cTn id="139" presetID="11" presetClass="entr" presetSubtype="0" fill="hold" grpId="0" nodeType="afterEffect">
                                  <p:stCondLst>
                                    <p:cond delay="0"/>
                                  </p:stCondLst>
                                  <p:childTnLst>
                                    <p:set>
                                      <p:cBhvr>
                                        <p:cTn id="140" dur="1000">
                                          <p:stCondLst>
                                            <p:cond delay="0"/>
                                          </p:stCondLst>
                                        </p:cTn>
                                        <p:tgtEl>
                                          <p:spTgt spid="18"/>
                                        </p:tgtEl>
                                        <p:attrNameLst>
                                          <p:attrName>style.visibility</p:attrName>
                                        </p:attrNameLst>
                                      </p:cBhvr>
                                      <p:to>
                                        <p:strVal val="visible"/>
                                      </p:to>
                                    </p:set>
                                  </p:childTnLst>
                                </p:cTn>
                              </p:par>
                            </p:childTnLst>
                          </p:cTn>
                        </p:par>
                        <p:par>
                          <p:cTn id="141" fill="hold" nodeType="afterGroup">
                            <p:stCondLst>
                              <p:cond delay="1000"/>
                            </p:stCondLst>
                            <p:childTnLst>
                              <p:par>
                                <p:cTn id="142" presetID="11" presetClass="entr" presetSubtype="0" fill="hold" grpId="0" nodeType="afterEffect">
                                  <p:stCondLst>
                                    <p:cond delay="0"/>
                                  </p:stCondLst>
                                  <p:childTnLst>
                                    <p:set>
                                      <p:cBhvr>
                                        <p:cTn id="143" dur="1000">
                                          <p:stCondLst>
                                            <p:cond delay="0"/>
                                          </p:stCondLst>
                                        </p:cTn>
                                        <p:tgtEl>
                                          <p:spTgt spid="20"/>
                                        </p:tgtEl>
                                        <p:attrNameLst>
                                          <p:attrName>style.visibility</p:attrName>
                                        </p:attrNameLst>
                                      </p:cBhvr>
                                      <p:to>
                                        <p:strVal val="visible"/>
                                      </p:to>
                                    </p:set>
                                  </p:childTnLst>
                                </p:cTn>
                              </p:par>
                            </p:childTnLst>
                          </p:cTn>
                        </p:par>
                        <p:par>
                          <p:cTn id="144" fill="hold" nodeType="afterGroup">
                            <p:stCondLst>
                              <p:cond delay="2000"/>
                            </p:stCondLst>
                            <p:childTnLst>
                              <p:par>
                                <p:cTn id="145" presetID="11" presetClass="entr" presetSubtype="0" fill="hold" grpId="0" nodeType="afterEffect">
                                  <p:stCondLst>
                                    <p:cond delay="0"/>
                                  </p:stCondLst>
                                  <p:childTnLst>
                                    <p:set>
                                      <p:cBhvr>
                                        <p:cTn id="146" dur="1000">
                                          <p:stCondLst>
                                            <p:cond delay="0"/>
                                          </p:stCondLst>
                                        </p:cTn>
                                        <p:tgtEl>
                                          <p:spTgt spid="21"/>
                                        </p:tgtEl>
                                        <p:attrNameLst>
                                          <p:attrName>style.visibility</p:attrName>
                                        </p:attrNameLst>
                                      </p:cBhvr>
                                      <p:to>
                                        <p:strVal val="visible"/>
                                      </p:to>
                                    </p:set>
                                  </p:childTnLst>
                                </p:cTn>
                              </p:par>
                            </p:childTnLst>
                          </p:cTn>
                        </p:par>
                        <p:par>
                          <p:cTn id="147" fill="hold" nodeType="afterGroup">
                            <p:stCondLst>
                              <p:cond delay="3000"/>
                            </p:stCondLst>
                            <p:childTnLst>
                              <p:par>
                                <p:cTn id="148" presetID="11" presetClass="entr" presetSubtype="0" fill="hold" grpId="0" nodeType="afterEffect">
                                  <p:stCondLst>
                                    <p:cond delay="0"/>
                                  </p:stCondLst>
                                  <p:childTnLst>
                                    <p:set>
                                      <p:cBhvr>
                                        <p:cTn id="149" dur="1000">
                                          <p:stCondLst>
                                            <p:cond delay="0"/>
                                          </p:stCondLst>
                                        </p:cTn>
                                        <p:tgtEl>
                                          <p:spTgt spid="22"/>
                                        </p:tgtEl>
                                        <p:attrNameLst>
                                          <p:attrName>style.visibility</p:attrName>
                                        </p:attrNameLst>
                                      </p:cBhvr>
                                      <p:to>
                                        <p:strVal val="visible"/>
                                      </p:to>
                                    </p:set>
                                  </p:childTnLst>
                                </p:cTn>
                              </p:par>
                            </p:childTnLst>
                          </p:cTn>
                        </p:par>
                        <p:par>
                          <p:cTn id="150" fill="hold" nodeType="afterGroup">
                            <p:stCondLst>
                              <p:cond delay="4000"/>
                            </p:stCondLst>
                            <p:childTnLst>
                              <p:par>
                                <p:cTn id="151" presetID="11" presetClass="entr" presetSubtype="0" fill="hold" grpId="0" nodeType="afterEffect">
                                  <p:stCondLst>
                                    <p:cond delay="0"/>
                                  </p:stCondLst>
                                  <p:childTnLst>
                                    <p:set>
                                      <p:cBhvr>
                                        <p:cTn id="152" dur="1000">
                                          <p:stCondLst>
                                            <p:cond delay="0"/>
                                          </p:stCondLst>
                                        </p:cTn>
                                        <p:tgtEl>
                                          <p:spTgt spid="23"/>
                                        </p:tgtEl>
                                        <p:attrNameLst>
                                          <p:attrName>style.visibility</p:attrName>
                                        </p:attrNameLst>
                                      </p:cBhvr>
                                      <p:to>
                                        <p:strVal val="visible"/>
                                      </p:to>
                                    </p:set>
                                  </p:childTnLst>
                                </p:cTn>
                              </p:par>
                            </p:childTnLst>
                          </p:cTn>
                        </p:par>
                        <p:par>
                          <p:cTn id="153" fill="hold" nodeType="afterGroup">
                            <p:stCondLst>
                              <p:cond delay="5000"/>
                            </p:stCondLst>
                            <p:childTnLst>
                              <p:par>
                                <p:cTn id="154" presetID="11" presetClass="entr" presetSubtype="0" fill="hold" grpId="0" nodeType="afterEffect">
                                  <p:stCondLst>
                                    <p:cond delay="0"/>
                                  </p:stCondLst>
                                  <p:childTnLst>
                                    <p:set>
                                      <p:cBhvr>
                                        <p:cTn id="155" dur="1000">
                                          <p:stCondLst>
                                            <p:cond delay="0"/>
                                          </p:stCondLst>
                                        </p:cTn>
                                        <p:tgtEl>
                                          <p:spTgt spid="24"/>
                                        </p:tgtEl>
                                        <p:attrNameLst>
                                          <p:attrName>style.visibility</p:attrName>
                                        </p:attrNameLst>
                                      </p:cBhvr>
                                      <p:to>
                                        <p:strVal val="visible"/>
                                      </p:to>
                                    </p:set>
                                  </p:childTnLst>
                                </p:cTn>
                              </p:par>
                            </p:childTnLst>
                          </p:cTn>
                        </p:par>
                        <p:par>
                          <p:cTn id="156" fill="hold" nodeType="afterGroup">
                            <p:stCondLst>
                              <p:cond delay="6000"/>
                            </p:stCondLst>
                            <p:childTnLst>
                              <p:par>
                                <p:cTn id="157" presetID="11" presetClass="entr" presetSubtype="0" fill="hold" grpId="0" nodeType="afterEffect">
                                  <p:stCondLst>
                                    <p:cond delay="0"/>
                                  </p:stCondLst>
                                  <p:childTnLst>
                                    <p:set>
                                      <p:cBhvr>
                                        <p:cTn id="158" dur="1000">
                                          <p:stCondLst>
                                            <p:cond delay="0"/>
                                          </p:stCondLst>
                                        </p:cTn>
                                        <p:tgtEl>
                                          <p:spTgt spid="25"/>
                                        </p:tgtEl>
                                        <p:attrNameLst>
                                          <p:attrName>style.visibility</p:attrName>
                                        </p:attrNameLst>
                                      </p:cBhvr>
                                      <p:to>
                                        <p:strVal val="visible"/>
                                      </p:to>
                                    </p:set>
                                  </p:childTnLst>
                                </p:cTn>
                              </p:par>
                            </p:childTnLst>
                          </p:cTn>
                        </p:par>
                        <p:par>
                          <p:cTn id="159" fill="hold" nodeType="afterGroup">
                            <p:stCondLst>
                              <p:cond delay="7000"/>
                            </p:stCondLst>
                            <p:childTnLst>
                              <p:par>
                                <p:cTn id="160" presetID="11" presetClass="entr" presetSubtype="0" fill="hold" grpId="0" nodeType="afterEffect">
                                  <p:stCondLst>
                                    <p:cond delay="0"/>
                                  </p:stCondLst>
                                  <p:childTnLst>
                                    <p:set>
                                      <p:cBhvr>
                                        <p:cTn id="161" dur="1000">
                                          <p:stCondLst>
                                            <p:cond delay="0"/>
                                          </p:stCondLst>
                                        </p:cTn>
                                        <p:tgtEl>
                                          <p:spTgt spid="26"/>
                                        </p:tgtEl>
                                        <p:attrNameLst>
                                          <p:attrName>style.visibility</p:attrName>
                                        </p:attrNameLst>
                                      </p:cBhvr>
                                      <p:to>
                                        <p:strVal val="visible"/>
                                      </p:to>
                                    </p:set>
                                  </p:childTnLst>
                                </p:cTn>
                              </p:par>
                            </p:childTnLst>
                          </p:cTn>
                        </p:par>
                        <p:par>
                          <p:cTn id="162" fill="hold" nodeType="afterGroup">
                            <p:stCondLst>
                              <p:cond delay="8000"/>
                            </p:stCondLst>
                            <p:childTnLst>
                              <p:par>
                                <p:cTn id="163" presetID="11" presetClass="entr" presetSubtype="0" fill="hold" grpId="0" nodeType="afterEffect">
                                  <p:stCondLst>
                                    <p:cond delay="0"/>
                                  </p:stCondLst>
                                  <p:childTnLst>
                                    <p:set>
                                      <p:cBhvr>
                                        <p:cTn id="164" dur="1000">
                                          <p:stCondLst>
                                            <p:cond delay="0"/>
                                          </p:stCondLst>
                                        </p:cTn>
                                        <p:tgtEl>
                                          <p:spTgt spid="27"/>
                                        </p:tgtEl>
                                        <p:attrNameLst>
                                          <p:attrName>style.visibility</p:attrName>
                                        </p:attrNameLst>
                                      </p:cBhvr>
                                      <p:to>
                                        <p:strVal val="visible"/>
                                      </p:to>
                                    </p:set>
                                  </p:childTnLst>
                                </p:cTn>
                              </p:par>
                            </p:childTnLst>
                          </p:cTn>
                        </p:par>
                        <p:par>
                          <p:cTn id="165" fill="hold" nodeType="afterGroup">
                            <p:stCondLst>
                              <p:cond delay="9000"/>
                            </p:stCondLst>
                            <p:childTnLst>
                              <p:par>
                                <p:cTn id="166" presetID="11" presetClass="entr" presetSubtype="0" fill="hold" grpId="0" nodeType="afterEffect">
                                  <p:stCondLst>
                                    <p:cond delay="0"/>
                                  </p:stCondLst>
                                  <p:childTnLst>
                                    <p:set>
                                      <p:cBhvr>
                                        <p:cTn id="167" dur="1000">
                                          <p:stCondLst>
                                            <p:cond delay="0"/>
                                          </p:stCondLst>
                                        </p:cTn>
                                        <p:tgtEl>
                                          <p:spTgt spid="28"/>
                                        </p:tgtEl>
                                        <p:attrNameLst>
                                          <p:attrName>style.visibility</p:attrName>
                                        </p:attrNameLst>
                                      </p:cBhvr>
                                      <p:to>
                                        <p:strVal val="visible"/>
                                      </p:to>
                                    </p:set>
                                  </p:childTnLst>
                                </p:cTn>
                              </p:par>
                            </p:childTnLst>
                          </p:cTn>
                        </p:par>
                        <p:par>
                          <p:cTn id="168" fill="hold" nodeType="afterGroup">
                            <p:stCondLst>
                              <p:cond delay="10000"/>
                            </p:stCondLst>
                            <p:childTnLst>
                              <p:par>
                                <p:cTn id="169" presetID="11" presetClass="entr" presetSubtype="0" fill="hold" grpId="0" nodeType="afterEffect">
                                  <p:stCondLst>
                                    <p:cond delay="0"/>
                                  </p:stCondLst>
                                  <p:childTnLst>
                                    <p:set>
                                      <p:cBhvr>
                                        <p:cTn id="170" dur="1000">
                                          <p:stCondLst>
                                            <p:cond delay="0"/>
                                          </p:stCondLst>
                                        </p:cTn>
                                        <p:tgtEl>
                                          <p:spTgt spid="29"/>
                                        </p:tgtEl>
                                        <p:attrNameLst>
                                          <p:attrName>style.visibility</p:attrName>
                                        </p:attrNameLst>
                                      </p:cBhvr>
                                      <p:to>
                                        <p:strVal val="visible"/>
                                      </p:to>
                                    </p:set>
                                  </p:childTnLst>
                                </p:cTn>
                              </p:par>
                            </p:childTnLst>
                          </p:cTn>
                        </p:par>
                        <p:par>
                          <p:cTn id="171" fill="hold" nodeType="afterGroup">
                            <p:stCondLst>
                              <p:cond delay="11000"/>
                            </p:stCondLst>
                            <p:childTnLst>
                              <p:par>
                                <p:cTn id="172" presetID="11" presetClass="entr" presetSubtype="0" fill="hold" grpId="0" nodeType="afterEffect">
                                  <p:stCondLst>
                                    <p:cond delay="0"/>
                                  </p:stCondLst>
                                  <p:childTnLst>
                                    <p:set>
                                      <p:cBhvr>
                                        <p:cTn id="173" dur="1000">
                                          <p:stCondLst>
                                            <p:cond delay="0"/>
                                          </p:stCondLst>
                                        </p:cTn>
                                        <p:tgtEl>
                                          <p:spTgt spid="30"/>
                                        </p:tgtEl>
                                        <p:attrNameLst>
                                          <p:attrName>style.visibility</p:attrName>
                                        </p:attrNameLst>
                                      </p:cBhvr>
                                      <p:to>
                                        <p:strVal val="visible"/>
                                      </p:to>
                                    </p:set>
                                  </p:childTnLst>
                                </p:cTn>
                              </p:par>
                            </p:childTnLst>
                          </p:cTn>
                        </p:par>
                        <p:par>
                          <p:cTn id="174" fill="hold" nodeType="afterGroup">
                            <p:stCondLst>
                              <p:cond delay="12000"/>
                            </p:stCondLst>
                            <p:childTnLst>
                              <p:par>
                                <p:cTn id="175" presetID="11" presetClass="entr" presetSubtype="0" fill="hold" grpId="0" nodeType="afterEffect">
                                  <p:stCondLst>
                                    <p:cond delay="0"/>
                                  </p:stCondLst>
                                  <p:childTnLst>
                                    <p:set>
                                      <p:cBhvr>
                                        <p:cTn id="176" dur="1000">
                                          <p:stCondLst>
                                            <p:cond delay="0"/>
                                          </p:stCondLst>
                                        </p:cTn>
                                        <p:tgtEl>
                                          <p:spTgt spid="31"/>
                                        </p:tgtEl>
                                        <p:attrNameLst>
                                          <p:attrName>style.visibility</p:attrName>
                                        </p:attrNameLst>
                                      </p:cBhvr>
                                      <p:to>
                                        <p:strVal val="visible"/>
                                      </p:to>
                                    </p:set>
                                  </p:childTnLst>
                                </p:cTn>
                              </p:par>
                            </p:childTnLst>
                          </p:cTn>
                        </p:par>
                        <p:par>
                          <p:cTn id="177" fill="hold" nodeType="afterGroup">
                            <p:stCondLst>
                              <p:cond delay="13000"/>
                            </p:stCondLst>
                            <p:childTnLst>
                              <p:par>
                                <p:cTn id="178" presetID="11" presetClass="entr" presetSubtype="0" fill="hold" grpId="0" nodeType="afterEffect">
                                  <p:stCondLst>
                                    <p:cond delay="0"/>
                                  </p:stCondLst>
                                  <p:childTnLst>
                                    <p:set>
                                      <p:cBhvr>
                                        <p:cTn id="179" dur="1000">
                                          <p:stCondLst>
                                            <p:cond delay="0"/>
                                          </p:stCondLst>
                                        </p:cTn>
                                        <p:tgtEl>
                                          <p:spTgt spid="38"/>
                                        </p:tgtEl>
                                        <p:attrNameLst>
                                          <p:attrName>style.visibility</p:attrName>
                                        </p:attrNameLst>
                                      </p:cBhvr>
                                      <p:to>
                                        <p:strVal val="visible"/>
                                      </p:to>
                                    </p:set>
                                  </p:childTnLst>
                                </p:cTn>
                              </p:par>
                            </p:childTnLst>
                          </p:cTn>
                        </p:par>
                        <p:par>
                          <p:cTn id="180" fill="hold" nodeType="afterGroup">
                            <p:stCondLst>
                              <p:cond delay="14000"/>
                            </p:stCondLst>
                            <p:childTnLst>
                              <p:par>
                                <p:cTn id="181" presetID="11" presetClass="entr" presetSubtype="0" fill="hold" grpId="0" nodeType="afterEffect">
                                  <p:stCondLst>
                                    <p:cond delay="0"/>
                                  </p:stCondLst>
                                  <p:childTnLst>
                                    <p:set>
                                      <p:cBhvr>
                                        <p:cTn id="182" dur="1000">
                                          <p:stCondLst>
                                            <p:cond delay="0"/>
                                          </p:stCondLst>
                                        </p:cTn>
                                        <p:tgtEl>
                                          <p:spTgt spid="39"/>
                                        </p:tgtEl>
                                        <p:attrNameLst>
                                          <p:attrName>style.visibility</p:attrName>
                                        </p:attrNameLst>
                                      </p:cBhvr>
                                      <p:to>
                                        <p:strVal val="visible"/>
                                      </p:to>
                                    </p:set>
                                  </p:childTnLst>
                                </p:cTn>
                              </p:par>
                            </p:childTnLst>
                          </p:cTn>
                        </p:par>
                        <p:par>
                          <p:cTn id="183" fill="hold" nodeType="afterGroup">
                            <p:stCondLst>
                              <p:cond delay="15000"/>
                            </p:stCondLst>
                            <p:childTnLst>
                              <p:par>
                                <p:cTn id="184" presetID="11" presetClass="entr" presetSubtype="0" fill="hold" grpId="0" nodeType="afterEffect">
                                  <p:stCondLst>
                                    <p:cond delay="0"/>
                                  </p:stCondLst>
                                  <p:childTnLst>
                                    <p:set>
                                      <p:cBhvr>
                                        <p:cTn id="185" dur="1000">
                                          <p:stCondLst>
                                            <p:cond delay="0"/>
                                          </p:stCondLst>
                                        </p:cTn>
                                        <p:tgtEl>
                                          <p:spTgt spid="40"/>
                                        </p:tgtEl>
                                        <p:attrNameLst>
                                          <p:attrName>style.visibility</p:attrName>
                                        </p:attrNameLst>
                                      </p:cBhvr>
                                      <p:to>
                                        <p:strVal val="visible"/>
                                      </p:to>
                                    </p:set>
                                  </p:childTnLst>
                                </p:cTn>
                              </p:par>
                            </p:childTnLst>
                          </p:cTn>
                        </p:par>
                        <p:par>
                          <p:cTn id="186" fill="hold" nodeType="afterGroup">
                            <p:stCondLst>
                              <p:cond delay="16000"/>
                            </p:stCondLst>
                            <p:childTnLst>
                              <p:par>
                                <p:cTn id="187" presetID="11" presetClass="entr" presetSubtype="0" fill="hold" grpId="0" nodeType="afterEffect">
                                  <p:stCondLst>
                                    <p:cond delay="0"/>
                                  </p:stCondLst>
                                  <p:childTnLst>
                                    <p:set>
                                      <p:cBhvr>
                                        <p:cTn id="188" dur="1000">
                                          <p:stCondLst>
                                            <p:cond delay="0"/>
                                          </p:stCondLst>
                                        </p:cTn>
                                        <p:tgtEl>
                                          <p:spTgt spid="41"/>
                                        </p:tgtEl>
                                        <p:attrNameLst>
                                          <p:attrName>style.visibility</p:attrName>
                                        </p:attrNameLst>
                                      </p:cBhvr>
                                      <p:to>
                                        <p:strVal val="visible"/>
                                      </p:to>
                                    </p:set>
                                  </p:childTnLst>
                                </p:cTn>
                              </p:par>
                            </p:childTnLst>
                          </p:cTn>
                        </p:par>
                        <p:par>
                          <p:cTn id="189" fill="hold" nodeType="afterGroup">
                            <p:stCondLst>
                              <p:cond delay="17000"/>
                            </p:stCondLst>
                            <p:childTnLst>
                              <p:par>
                                <p:cTn id="190" presetID="11" presetClass="entr" presetSubtype="0" fill="hold" grpId="0" nodeType="afterEffect">
                                  <p:stCondLst>
                                    <p:cond delay="0"/>
                                  </p:stCondLst>
                                  <p:childTnLst>
                                    <p:set>
                                      <p:cBhvr>
                                        <p:cTn id="191" dur="1000">
                                          <p:stCondLst>
                                            <p:cond delay="0"/>
                                          </p:stCondLst>
                                        </p:cTn>
                                        <p:tgtEl>
                                          <p:spTgt spid="42"/>
                                        </p:tgtEl>
                                        <p:attrNameLst>
                                          <p:attrName>style.visibility</p:attrName>
                                        </p:attrNameLst>
                                      </p:cBhvr>
                                      <p:to>
                                        <p:strVal val="visible"/>
                                      </p:to>
                                    </p:set>
                                  </p:childTnLst>
                                </p:cTn>
                              </p:par>
                            </p:childTnLst>
                          </p:cTn>
                        </p:par>
                        <p:par>
                          <p:cTn id="192" fill="hold" nodeType="afterGroup">
                            <p:stCondLst>
                              <p:cond delay="18000"/>
                            </p:stCondLst>
                            <p:childTnLst>
                              <p:par>
                                <p:cTn id="193" presetID="11" presetClass="entr" presetSubtype="0" fill="hold" grpId="0" nodeType="afterEffect">
                                  <p:stCondLst>
                                    <p:cond delay="0"/>
                                  </p:stCondLst>
                                  <p:childTnLst>
                                    <p:set>
                                      <p:cBhvr>
                                        <p:cTn id="194" dur="1000">
                                          <p:stCondLst>
                                            <p:cond delay="0"/>
                                          </p:stCondLst>
                                        </p:cTn>
                                        <p:tgtEl>
                                          <p:spTgt spid="43"/>
                                        </p:tgtEl>
                                        <p:attrNameLst>
                                          <p:attrName>style.visibility</p:attrName>
                                        </p:attrNameLst>
                                      </p:cBhvr>
                                      <p:to>
                                        <p:strVal val="visible"/>
                                      </p:to>
                                    </p:set>
                                  </p:childTnLst>
                                </p:cTn>
                              </p:par>
                            </p:childTnLst>
                          </p:cTn>
                        </p:par>
                        <p:par>
                          <p:cTn id="195" fill="hold" nodeType="afterGroup">
                            <p:stCondLst>
                              <p:cond delay="19000"/>
                            </p:stCondLst>
                            <p:childTnLst>
                              <p:par>
                                <p:cTn id="196" presetID="11" presetClass="entr" presetSubtype="0" fill="hold" grpId="0" nodeType="afterEffect">
                                  <p:stCondLst>
                                    <p:cond delay="0"/>
                                  </p:stCondLst>
                                  <p:childTnLst>
                                    <p:set>
                                      <p:cBhvr>
                                        <p:cTn id="197" dur="1000">
                                          <p:stCondLst>
                                            <p:cond delay="0"/>
                                          </p:stCondLst>
                                        </p:cTn>
                                        <p:tgtEl>
                                          <p:spTgt spid="44"/>
                                        </p:tgtEl>
                                        <p:attrNameLst>
                                          <p:attrName>style.visibility</p:attrName>
                                        </p:attrNameLst>
                                      </p:cBhvr>
                                      <p:to>
                                        <p:strVal val="visible"/>
                                      </p:to>
                                    </p:set>
                                  </p:childTnLst>
                                </p:cTn>
                              </p:par>
                            </p:childTnLst>
                          </p:cTn>
                        </p:par>
                        <p:par>
                          <p:cTn id="198" fill="hold" nodeType="afterGroup">
                            <p:stCondLst>
                              <p:cond delay="20000"/>
                            </p:stCondLst>
                            <p:childTnLst>
                              <p:par>
                                <p:cTn id="199" presetID="11" presetClass="entr" presetSubtype="0" fill="hold" grpId="0" nodeType="afterEffect">
                                  <p:stCondLst>
                                    <p:cond delay="0"/>
                                  </p:stCondLst>
                                  <p:childTnLst>
                                    <p:set>
                                      <p:cBhvr>
                                        <p:cTn id="200" dur="1000">
                                          <p:stCondLst>
                                            <p:cond delay="0"/>
                                          </p:stCondLst>
                                        </p:cTn>
                                        <p:tgtEl>
                                          <p:spTgt spid="45"/>
                                        </p:tgtEl>
                                        <p:attrNameLst>
                                          <p:attrName>style.visibility</p:attrName>
                                        </p:attrNameLst>
                                      </p:cBhvr>
                                      <p:to>
                                        <p:strVal val="visible"/>
                                      </p:to>
                                    </p:set>
                                  </p:childTnLst>
                                </p:cTn>
                              </p:par>
                            </p:childTnLst>
                          </p:cTn>
                        </p:par>
                        <p:par>
                          <p:cTn id="201" fill="hold" nodeType="afterGroup">
                            <p:stCondLst>
                              <p:cond delay="21000"/>
                            </p:stCondLst>
                            <p:childTnLst>
                              <p:par>
                                <p:cTn id="202" presetID="11" presetClass="entr" presetSubtype="0" fill="hold" grpId="0" nodeType="afterEffect">
                                  <p:stCondLst>
                                    <p:cond delay="0"/>
                                  </p:stCondLst>
                                  <p:childTnLst>
                                    <p:set>
                                      <p:cBhvr>
                                        <p:cTn id="203" dur="1000">
                                          <p:stCondLst>
                                            <p:cond delay="0"/>
                                          </p:stCondLst>
                                        </p:cTn>
                                        <p:tgtEl>
                                          <p:spTgt spid="46"/>
                                        </p:tgtEl>
                                        <p:attrNameLst>
                                          <p:attrName>style.visibility</p:attrName>
                                        </p:attrNameLst>
                                      </p:cBhvr>
                                      <p:to>
                                        <p:strVal val="visible"/>
                                      </p:to>
                                    </p:set>
                                  </p:childTnLst>
                                </p:cTn>
                              </p:par>
                            </p:childTnLst>
                          </p:cTn>
                        </p:par>
                        <p:par>
                          <p:cTn id="204" fill="hold" nodeType="afterGroup">
                            <p:stCondLst>
                              <p:cond delay="22000"/>
                            </p:stCondLst>
                            <p:childTnLst>
                              <p:par>
                                <p:cTn id="205" presetID="11" presetClass="entr" presetSubtype="0" fill="hold" grpId="0" nodeType="afterEffect">
                                  <p:stCondLst>
                                    <p:cond delay="0"/>
                                  </p:stCondLst>
                                  <p:childTnLst>
                                    <p:set>
                                      <p:cBhvr>
                                        <p:cTn id="206" dur="1000">
                                          <p:stCondLst>
                                            <p:cond delay="0"/>
                                          </p:stCondLst>
                                        </p:cTn>
                                        <p:tgtEl>
                                          <p:spTgt spid="47"/>
                                        </p:tgtEl>
                                        <p:attrNameLst>
                                          <p:attrName>style.visibility</p:attrName>
                                        </p:attrNameLst>
                                      </p:cBhvr>
                                      <p:to>
                                        <p:strVal val="visible"/>
                                      </p:to>
                                    </p:set>
                                  </p:childTnLst>
                                </p:cTn>
                              </p:par>
                            </p:childTnLst>
                          </p:cTn>
                        </p:par>
                        <p:par>
                          <p:cTn id="207" fill="hold" nodeType="afterGroup">
                            <p:stCondLst>
                              <p:cond delay="23000"/>
                            </p:stCondLst>
                            <p:childTnLst>
                              <p:par>
                                <p:cTn id="208" presetID="11" presetClass="entr" presetSubtype="0" fill="hold" grpId="0" nodeType="afterEffect">
                                  <p:stCondLst>
                                    <p:cond delay="0"/>
                                  </p:stCondLst>
                                  <p:childTnLst>
                                    <p:set>
                                      <p:cBhvr>
                                        <p:cTn id="209" dur="1000">
                                          <p:stCondLst>
                                            <p:cond delay="0"/>
                                          </p:stCondLst>
                                        </p:cTn>
                                        <p:tgtEl>
                                          <p:spTgt spid="48"/>
                                        </p:tgtEl>
                                        <p:attrNameLst>
                                          <p:attrName>style.visibility</p:attrName>
                                        </p:attrNameLst>
                                      </p:cBhvr>
                                      <p:to>
                                        <p:strVal val="visible"/>
                                      </p:to>
                                    </p:set>
                                  </p:childTnLst>
                                </p:cTn>
                              </p:par>
                            </p:childTnLst>
                          </p:cTn>
                        </p:par>
                        <p:par>
                          <p:cTn id="210" fill="hold" nodeType="afterGroup">
                            <p:stCondLst>
                              <p:cond delay="24000"/>
                            </p:stCondLst>
                            <p:childTnLst>
                              <p:par>
                                <p:cTn id="211" presetID="11" presetClass="entr" presetSubtype="0" fill="hold" grpId="0" nodeType="afterEffect">
                                  <p:stCondLst>
                                    <p:cond delay="0"/>
                                  </p:stCondLst>
                                  <p:childTnLst>
                                    <p:set>
                                      <p:cBhvr>
                                        <p:cTn id="212" dur="1000">
                                          <p:stCondLst>
                                            <p:cond delay="0"/>
                                          </p:stCondLst>
                                        </p:cTn>
                                        <p:tgtEl>
                                          <p:spTgt spid="49"/>
                                        </p:tgtEl>
                                        <p:attrNameLst>
                                          <p:attrName>style.visibility</p:attrName>
                                        </p:attrNameLst>
                                      </p:cBhvr>
                                      <p:to>
                                        <p:strVal val="visible"/>
                                      </p:to>
                                    </p:set>
                                  </p:childTnLst>
                                </p:cTn>
                              </p:par>
                            </p:childTnLst>
                          </p:cTn>
                        </p:par>
                        <p:par>
                          <p:cTn id="213" fill="hold" nodeType="afterGroup">
                            <p:stCondLst>
                              <p:cond delay="25000"/>
                            </p:stCondLst>
                            <p:childTnLst>
                              <p:par>
                                <p:cTn id="214" presetID="11" presetClass="entr" presetSubtype="0" fill="hold" grpId="0" nodeType="afterEffect">
                                  <p:stCondLst>
                                    <p:cond delay="0"/>
                                  </p:stCondLst>
                                  <p:childTnLst>
                                    <p:set>
                                      <p:cBhvr>
                                        <p:cTn id="215" dur="1000">
                                          <p:stCondLst>
                                            <p:cond delay="0"/>
                                          </p:stCondLst>
                                        </p:cTn>
                                        <p:tgtEl>
                                          <p:spTgt spid="50"/>
                                        </p:tgtEl>
                                        <p:attrNameLst>
                                          <p:attrName>style.visibility</p:attrName>
                                        </p:attrNameLst>
                                      </p:cBhvr>
                                      <p:to>
                                        <p:strVal val="visible"/>
                                      </p:to>
                                    </p:set>
                                  </p:childTnLst>
                                </p:cTn>
                              </p:par>
                            </p:childTnLst>
                          </p:cTn>
                        </p:par>
                        <p:par>
                          <p:cTn id="216" fill="hold" nodeType="afterGroup">
                            <p:stCondLst>
                              <p:cond delay="26000"/>
                            </p:stCondLst>
                            <p:childTnLst>
                              <p:par>
                                <p:cTn id="217" presetID="11" presetClass="entr" presetSubtype="0" fill="hold" grpId="0" nodeType="afterEffect">
                                  <p:stCondLst>
                                    <p:cond delay="0"/>
                                  </p:stCondLst>
                                  <p:childTnLst>
                                    <p:set>
                                      <p:cBhvr>
                                        <p:cTn id="218" dur="1000">
                                          <p:stCondLst>
                                            <p:cond delay="0"/>
                                          </p:stCondLst>
                                        </p:cTn>
                                        <p:tgtEl>
                                          <p:spTgt spid="51"/>
                                        </p:tgtEl>
                                        <p:attrNameLst>
                                          <p:attrName>style.visibility</p:attrName>
                                        </p:attrNameLst>
                                      </p:cBhvr>
                                      <p:to>
                                        <p:strVal val="visible"/>
                                      </p:to>
                                    </p:set>
                                  </p:childTnLst>
                                </p:cTn>
                              </p:par>
                            </p:childTnLst>
                          </p:cTn>
                        </p:par>
                        <p:par>
                          <p:cTn id="219" fill="hold" nodeType="afterGroup">
                            <p:stCondLst>
                              <p:cond delay="27000"/>
                            </p:stCondLst>
                            <p:childTnLst>
                              <p:par>
                                <p:cTn id="220" presetID="11" presetClass="entr" presetSubtype="0" fill="hold" grpId="0" nodeType="afterEffect">
                                  <p:stCondLst>
                                    <p:cond delay="0"/>
                                  </p:stCondLst>
                                  <p:childTnLst>
                                    <p:set>
                                      <p:cBhvr>
                                        <p:cTn id="221" dur="1000">
                                          <p:stCondLst>
                                            <p:cond delay="0"/>
                                          </p:stCondLst>
                                        </p:cTn>
                                        <p:tgtEl>
                                          <p:spTgt spid="52"/>
                                        </p:tgtEl>
                                        <p:attrNameLst>
                                          <p:attrName>style.visibility</p:attrName>
                                        </p:attrNameLst>
                                      </p:cBhvr>
                                      <p:to>
                                        <p:strVal val="visible"/>
                                      </p:to>
                                    </p:set>
                                  </p:childTnLst>
                                </p:cTn>
                              </p:par>
                            </p:childTnLst>
                          </p:cTn>
                        </p:par>
                        <p:par>
                          <p:cTn id="222" fill="hold" nodeType="afterGroup">
                            <p:stCondLst>
                              <p:cond delay="28000"/>
                            </p:stCondLst>
                            <p:childTnLst>
                              <p:par>
                                <p:cTn id="223" presetID="11" presetClass="entr" presetSubtype="0" fill="hold" grpId="0" nodeType="afterEffect">
                                  <p:stCondLst>
                                    <p:cond delay="0"/>
                                  </p:stCondLst>
                                  <p:childTnLst>
                                    <p:set>
                                      <p:cBhvr>
                                        <p:cTn id="224" dur="1000">
                                          <p:stCondLst>
                                            <p:cond delay="0"/>
                                          </p:stCondLst>
                                        </p:cTn>
                                        <p:tgtEl>
                                          <p:spTgt spid="53"/>
                                        </p:tgtEl>
                                        <p:attrNameLst>
                                          <p:attrName>style.visibility</p:attrName>
                                        </p:attrNameLst>
                                      </p:cBhvr>
                                      <p:to>
                                        <p:strVal val="visible"/>
                                      </p:to>
                                    </p:set>
                                  </p:childTnLst>
                                </p:cTn>
                              </p:par>
                            </p:childTnLst>
                          </p:cTn>
                        </p:par>
                        <p:par>
                          <p:cTn id="225" fill="hold" nodeType="afterGroup">
                            <p:stCondLst>
                              <p:cond delay="29000"/>
                            </p:stCondLst>
                            <p:childTnLst>
                              <p:par>
                                <p:cTn id="226" presetID="11" presetClass="entr" presetSubtype="0" fill="hold" grpId="0" nodeType="afterEffect">
                                  <p:stCondLst>
                                    <p:cond delay="0"/>
                                  </p:stCondLst>
                                  <p:childTnLst>
                                    <p:set>
                                      <p:cBhvr>
                                        <p:cTn id="227" dur="1000">
                                          <p:stCondLst>
                                            <p:cond delay="0"/>
                                          </p:stCondLst>
                                        </p:cTn>
                                        <p:tgtEl>
                                          <p:spTgt spid="54"/>
                                        </p:tgtEl>
                                        <p:attrNameLst>
                                          <p:attrName>style.visibility</p:attrName>
                                        </p:attrNameLst>
                                      </p:cBhvr>
                                      <p:to>
                                        <p:strVal val="visible"/>
                                      </p:to>
                                    </p:set>
                                  </p:childTnLst>
                                </p:cTn>
                              </p:par>
                            </p:childTnLst>
                          </p:cTn>
                        </p:par>
                        <p:par>
                          <p:cTn id="228" fill="hold" nodeType="afterGroup">
                            <p:stCondLst>
                              <p:cond delay="30000"/>
                            </p:stCondLst>
                            <p:childTnLst>
                              <p:par>
                                <p:cTn id="229" presetID="11" presetClass="entr" presetSubtype="0" fill="hold" grpId="0" nodeType="afterEffect">
                                  <p:stCondLst>
                                    <p:cond delay="0"/>
                                  </p:stCondLst>
                                  <p:childTnLst>
                                    <p:set>
                                      <p:cBhvr>
                                        <p:cTn id="230" dur="1000">
                                          <p:stCondLst>
                                            <p:cond delay="0"/>
                                          </p:stCondLst>
                                        </p:cTn>
                                        <p:tgtEl>
                                          <p:spTgt spid="55"/>
                                        </p:tgtEl>
                                        <p:attrNameLst>
                                          <p:attrName>style.visibility</p:attrName>
                                        </p:attrNameLst>
                                      </p:cBhvr>
                                      <p:to>
                                        <p:strVal val="visible"/>
                                      </p:to>
                                    </p:set>
                                  </p:childTnLst>
                                  <p:subTnLst>
                                    <p:audio>
                                      <p:cMediaNode>
                                        <p:cTn display="0" masterRel="sameClick">
                                          <p:stCondLst>
                                            <p:cond evt="begin" delay="0">
                                              <p:tn val="229"/>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56"/>
                  </p:tgtEl>
                </p:cond>
              </p:nextCondLst>
            </p:seq>
          </p:childTnLst>
        </p:cTn>
      </p:par>
    </p:tnLst>
    <p:bldLst>
      <p:bldP spid="34" grpId="0" animBg="1"/>
      <p:bldP spid="35" grpId="0" animBg="1"/>
      <p:bldP spid="36" grpId="0" animBg="1"/>
      <p:bldP spid="37" grpId="0" animBg="1"/>
      <p:bldP spid="18"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a:extLst>
              <a:ext uri="{FF2B5EF4-FFF2-40B4-BE49-F238E27FC236}">
                <a16:creationId xmlns:a16="http://schemas.microsoft.com/office/drawing/2014/main" xmlns="" id="{BD078112-3D7F-469D-BBDA-244C1A9E162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B7DB9484-319B-4DD0-A5AC-8DDB5C3DF72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98825" y="2246313"/>
            <a:ext cx="1300163"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xmlns="" id="{13DCA694-D5CC-4A48-AE13-E828DC9B112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l="24014" t="11360" r="19958" b="9563"/>
          <a:stretch>
            <a:fillRect/>
          </a:stretch>
        </p:blipFill>
        <p:spPr bwMode="auto">
          <a:xfrm>
            <a:off x="3201988" y="2144713"/>
            <a:ext cx="1109662"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xmlns="" id="{847BF6ED-822B-4FD8-8F1C-8426C751B03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57938" y="1687513"/>
            <a:ext cx="1300162"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xmlns="" id="{25E9AD64-BA55-4FBE-A542-8E9E50EAD5F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l="24014" t="11360" r="19958" b="9563"/>
          <a:stretch>
            <a:fillRect/>
          </a:stretch>
        </p:blipFill>
        <p:spPr bwMode="auto">
          <a:xfrm>
            <a:off x="6294438" y="1341438"/>
            <a:ext cx="1109662"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xmlns="" id="{76827CD4-79C6-461E-88D9-087538BD7C8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13275" y="4437063"/>
            <a:ext cx="1298575"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xmlns="" id="{A3E13D23-4A43-4E19-99EC-1C836F6A684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l="24014" t="11360" r="19958" b="9563"/>
          <a:stretch>
            <a:fillRect/>
          </a:stretch>
        </p:blipFill>
        <p:spPr bwMode="auto">
          <a:xfrm>
            <a:off x="4489450" y="4052888"/>
            <a:ext cx="1109663"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xmlns="" id="{28E57ADC-5283-486B-992F-EB7D8A9E35E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6798" t="23886" r="80959" b="56886"/>
          <a:stretch>
            <a:fillRect/>
          </a:stretch>
        </p:blipFill>
        <p:spPr bwMode="auto">
          <a:xfrm>
            <a:off x="1524000" y="2768600"/>
            <a:ext cx="741363"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xmlns="" id="{B22463FD-A8D3-4E79-9B1C-17099871BD4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84900" t="24519" r="2856" b="56253"/>
          <a:stretch>
            <a:fillRect/>
          </a:stretch>
        </p:blipFill>
        <p:spPr bwMode="auto">
          <a:xfrm>
            <a:off x="9926638" y="2768600"/>
            <a:ext cx="741362"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xmlns="" id="{A0EE08C3-7BC8-41AE-89C3-CDD5770833C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t="47270" r="53073"/>
          <a:stretch>
            <a:fillRect/>
          </a:stretch>
        </p:blipFill>
        <p:spPr bwMode="auto">
          <a:xfrm>
            <a:off x="1423988" y="4041775"/>
            <a:ext cx="1512887"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Cái bảng">
            <a:extLst>
              <a:ext uri="{FF2B5EF4-FFF2-40B4-BE49-F238E27FC236}">
                <a16:creationId xmlns:a16="http://schemas.microsoft.com/office/drawing/2014/main" xmlns="" id="{B194F0E9-01A5-4ABE-AA2D-5149F9DCE8E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747125" y="2246313"/>
            <a:ext cx="9124950" cy="461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Đáp án 1-LV1">
            <a:extLst>
              <a:ext uri="{FF2B5EF4-FFF2-40B4-BE49-F238E27FC236}">
                <a16:creationId xmlns:a16="http://schemas.microsoft.com/office/drawing/2014/main" xmlns="" id="{D55AD74C-EF83-45D7-93AF-A4A477523C01}"/>
              </a:ext>
            </a:extLst>
          </p:cNvPr>
          <p:cNvSpPr/>
          <p:nvPr/>
        </p:nvSpPr>
        <p:spPr>
          <a:xfrm>
            <a:off x="5675313" y="4802188"/>
            <a:ext cx="1476375" cy="379412"/>
          </a:xfrm>
          <a:prstGeom prst="roundRect">
            <a:avLst/>
          </a:prstGeom>
          <a:solidFill>
            <a:srgbClr val="00B050"/>
          </a:solidFill>
          <a:ln w="28575">
            <a:solidFill>
              <a:srgbClr val="005C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100" b="1" dirty="0">
                <a:latin typeface="Arial" panose="020B0604020202020204" pitchFamily="34" charset="0"/>
                <a:cs typeface="Arial" panose="020B0604020202020204" pitchFamily="34" charset="0"/>
              </a:rPr>
              <a:t>A. 15 dm</a:t>
            </a:r>
          </a:p>
        </p:txBody>
      </p:sp>
      <p:sp>
        <p:nvSpPr>
          <p:cNvPr id="33" name="TextBox 32">
            <a:extLst>
              <a:ext uri="{FF2B5EF4-FFF2-40B4-BE49-F238E27FC236}">
                <a16:creationId xmlns:a16="http://schemas.microsoft.com/office/drawing/2014/main" xmlns="" id="{06BD8109-B92C-409B-B01F-B3118A2B3F73}"/>
              </a:ext>
            </a:extLst>
          </p:cNvPr>
          <p:cNvSpPr txBox="1">
            <a:spLocks noRot="1" noChangeAspect="1" noMove="1" noResize="1" noEditPoints="1" noAdjustHandles="1" noChangeArrowheads="1" noChangeShapeType="1" noTextEdit="1"/>
          </p:cNvSpPr>
          <p:nvPr/>
        </p:nvSpPr>
        <p:spPr>
          <a:xfrm>
            <a:off x="5248024" y="2911244"/>
            <a:ext cx="4237721" cy="1364476"/>
          </a:xfrm>
          <a:prstGeom prst="rect">
            <a:avLst/>
          </a:prstGeom>
          <a:blipFill>
            <a:blip r:embed="rId13"/>
            <a:stretch>
              <a:fillRect l="-2302" t="-3587" r="-2158" b="-8969"/>
            </a:stretch>
          </a:blipFill>
        </p:spPr>
        <p:txBody>
          <a:bodyPr/>
          <a:lstStyle/>
          <a:p>
            <a:pPr>
              <a:defRPr/>
            </a:pPr>
            <a:r>
              <a:rPr lang="en-US">
                <a:noFill/>
              </a:rPr>
              <a:t> </a:t>
            </a:r>
          </a:p>
        </p:txBody>
      </p:sp>
      <p:sp>
        <p:nvSpPr>
          <p:cNvPr id="35" name="Đáp án 3-LV1">
            <a:extLst>
              <a:ext uri="{FF2B5EF4-FFF2-40B4-BE49-F238E27FC236}">
                <a16:creationId xmlns:a16="http://schemas.microsoft.com/office/drawing/2014/main" xmlns="" id="{38CD6FCE-44A2-4632-81D5-4B8EB1D462DC}"/>
              </a:ext>
            </a:extLst>
          </p:cNvPr>
          <p:cNvSpPr/>
          <p:nvPr/>
        </p:nvSpPr>
        <p:spPr>
          <a:xfrm>
            <a:off x="5697538" y="5341938"/>
            <a:ext cx="1454150" cy="379412"/>
          </a:xfrm>
          <a:prstGeom prst="roundRect">
            <a:avLst/>
          </a:prstGeom>
          <a:solidFill>
            <a:srgbClr val="00B050"/>
          </a:solidFill>
          <a:ln w="28575">
            <a:solidFill>
              <a:srgbClr val="005C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100" b="1" dirty="0">
                <a:latin typeface="Arial" panose="020B0604020202020204" pitchFamily="34" charset="0"/>
                <a:cs typeface="Arial" panose="020B0604020202020204" pitchFamily="34" charset="0"/>
              </a:rPr>
              <a:t>C. 45 dm</a:t>
            </a:r>
          </a:p>
        </p:txBody>
      </p:sp>
      <p:sp>
        <p:nvSpPr>
          <p:cNvPr id="36" name="Đáp án 2-LV1">
            <a:extLst>
              <a:ext uri="{FF2B5EF4-FFF2-40B4-BE49-F238E27FC236}">
                <a16:creationId xmlns:a16="http://schemas.microsoft.com/office/drawing/2014/main" xmlns="" id="{D727A654-9E05-4CDE-BC15-6F488BCF8BF1}"/>
              </a:ext>
            </a:extLst>
          </p:cNvPr>
          <p:cNvSpPr/>
          <p:nvPr/>
        </p:nvSpPr>
        <p:spPr>
          <a:xfrm>
            <a:off x="7673975" y="5341938"/>
            <a:ext cx="1376363" cy="379412"/>
          </a:xfrm>
          <a:prstGeom prst="roundRect">
            <a:avLst/>
          </a:prstGeom>
          <a:solidFill>
            <a:srgbClr val="00B050"/>
          </a:solidFill>
          <a:ln w="28575">
            <a:solidFill>
              <a:srgbClr val="005C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100" b="1" dirty="0">
                <a:latin typeface="Arial" panose="020B0604020202020204" pitchFamily="34" charset="0"/>
                <a:cs typeface="Arial" panose="020B0604020202020204" pitchFamily="34" charset="0"/>
              </a:rPr>
              <a:t>D. 60 dm</a:t>
            </a:r>
          </a:p>
        </p:txBody>
      </p:sp>
      <p:sp>
        <p:nvSpPr>
          <p:cNvPr id="37" name="Đáp án 4-LV1">
            <a:extLst>
              <a:ext uri="{FF2B5EF4-FFF2-40B4-BE49-F238E27FC236}">
                <a16:creationId xmlns:a16="http://schemas.microsoft.com/office/drawing/2014/main" xmlns="" id="{11659666-978C-48F0-8AE6-48A7F13B7BB8}"/>
              </a:ext>
            </a:extLst>
          </p:cNvPr>
          <p:cNvSpPr/>
          <p:nvPr/>
        </p:nvSpPr>
        <p:spPr>
          <a:xfrm>
            <a:off x="7673975" y="4787900"/>
            <a:ext cx="1376363" cy="371475"/>
          </a:xfrm>
          <a:prstGeom prst="roundRect">
            <a:avLst/>
          </a:prstGeom>
          <a:solidFill>
            <a:srgbClr val="00B050"/>
          </a:solidFill>
          <a:ln w="28575">
            <a:solidFill>
              <a:srgbClr val="005C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100" b="1" dirty="0">
                <a:latin typeface="Arial" panose="020B0604020202020204" pitchFamily="34" charset="0"/>
                <a:cs typeface="Arial" panose="020B0604020202020204" pitchFamily="34" charset="0"/>
              </a:rPr>
              <a:t>B. 30 dm</a:t>
            </a:r>
          </a:p>
        </p:txBody>
      </p:sp>
      <p:sp>
        <p:nvSpPr>
          <p:cNvPr id="18" name="Rounded Rectangle 4">
            <a:extLst>
              <a:ext uri="{FF2B5EF4-FFF2-40B4-BE49-F238E27FC236}">
                <a16:creationId xmlns:a16="http://schemas.microsoft.com/office/drawing/2014/main" xmlns="" id="{E858DBA7-E70D-47E3-A48C-E7DF5BA044F7}"/>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30</a:t>
            </a:r>
          </a:p>
        </p:txBody>
      </p:sp>
      <p:sp>
        <p:nvSpPr>
          <p:cNvPr id="20" name="Rounded Rectangle 5">
            <a:extLst>
              <a:ext uri="{FF2B5EF4-FFF2-40B4-BE49-F238E27FC236}">
                <a16:creationId xmlns:a16="http://schemas.microsoft.com/office/drawing/2014/main" xmlns="" id="{4680712A-3ACF-448A-8FB1-0E5F96CD8BF6}"/>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29</a:t>
            </a:r>
          </a:p>
        </p:txBody>
      </p:sp>
      <p:sp>
        <p:nvSpPr>
          <p:cNvPr id="21" name="Rounded Rectangle 6">
            <a:extLst>
              <a:ext uri="{FF2B5EF4-FFF2-40B4-BE49-F238E27FC236}">
                <a16:creationId xmlns:a16="http://schemas.microsoft.com/office/drawing/2014/main" xmlns="" id="{C6B06787-E4EE-4B1A-95A8-38F3F229B733}"/>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28</a:t>
            </a:r>
          </a:p>
        </p:txBody>
      </p:sp>
      <p:sp>
        <p:nvSpPr>
          <p:cNvPr id="22" name="Rounded Rectangle 7">
            <a:extLst>
              <a:ext uri="{FF2B5EF4-FFF2-40B4-BE49-F238E27FC236}">
                <a16:creationId xmlns:a16="http://schemas.microsoft.com/office/drawing/2014/main" xmlns="" id="{D596A9CF-1AED-4BDC-8E95-7D74B06EEE2C}"/>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27</a:t>
            </a:r>
          </a:p>
        </p:txBody>
      </p:sp>
      <p:sp>
        <p:nvSpPr>
          <p:cNvPr id="23" name="Rounded Rectangle 8">
            <a:extLst>
              <a:ext uri="{FF2B5EF4-FFF2-40B4-BE49-F238E27FC236}">
                <a16:creationId xmlns:a16="http://schemas.microsoft.com/office/drawing/2014/main" xmlns="" id="{57435209-9E83-4C5A-99E8-628794A47B48}"/>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26</a:t>
            </a:r>
          </a:p>
        </p:txBody>
      </p:sp>
      <p:sp>
        <p:nvSpPr>
          <p:cNvPr id="24" name="Rounded Rectangle 9">
            <a:extLst>
              <a:ext uri="{FF2B5EF4-FFF2-40B4-BE49-F238E27FC236}">
                <a16:creationId xmlns:a16="http://schemas.microsoft.com/office/drawing/2014/main" xmlns="" id="{1BF272FF-AD9C-434A-AD7F-2C9C5F6D8ACC}"/>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25</a:t>
            </a:r>
          </a:p>
        </p:txBody>
      </p:sp>
      <p:sp>
        <p:nvSpPr>
          <p:cNvPr id="25" name="Rounded Rectangle 10">
            <a:extLst>
              <a:ext uri="{FF2B5EF4-FFF2-40B4-BE49-F238E27FC236}">
                <a16:creationId xmlns:a16="http://schemas.microsoft.com/office/drawing/2014/main" xmlns="" id="{40E95337-0DA6-4671-8EF6-5B88A8D331D9}"/>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24</a:t>
            </a:r>
          </a:p>
        </p:txBody>
      </p:sp>
      <p:sp>
        <p:nvSpPr>
          <p:cNvPr id="26" name="Rounded Rectangle 11">
            <a:extLst>
              <a:ext uri="{FF2B5EF4-FFF2-40B4-BE49-F238E27FC236}">
                <a16:creationId xmlns:a16="http://schemas.microsoft.com/office/drawing/2014/main" xmlns="" id="{76F6D17C-80A1-4ACF-B67E-1ABB2D0B1198}"/>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23</a:t>
            </a:r>
          </a:p>
        </p:txBody>
      </p:sp>
      <p:sp>
        <p:nvSpPr>
          <p:cNvPr id="27" name="Rounded Rectangle 12">
            <a:extLst>
              <a:ext uri="{FF2B5EF4-FFF2-40B4-BE49-F238E27FC236}">
                <a16:creationId xmlns:a16="http://schemas.microsoft.com/office/drawing/2014/main" xmlns="" id="{9F094ABA-24D4-4534-A539-CD57296A5104}"/>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22</a:t>
            </a:r>
          </a:p>
        </p:txBody>
      </p:sp>
      <p:sp>
        <p:nvSpPr>
          <p:cNvPr id="28" name="Rounded Rectangle 13">
            <a:extLst>
              <a:ext uri="{FF2B5EF4-FFF2-40B4-BE49-F238E27FC236}">
                <a16:creationId xmlns:a16="http://schemas.microsoft.com/office/drawing/2014/main" xmlns="" id="{BFAD8BD0-DE6C-43DA-A27F-2757233DD4D4}"/>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21</a:t>
            </a:r>
          </a:p>
        </p:txBody>
      </p:sp>
      <p:sp>
        <p:nvSpPr>
          <p:cNvPr id="29" name="Rounded Rectangle 14">
            <a:extLst>
              <a:ext uri="{FF2B5EF4-FFF2-40B4-BE49-F238E27FC236}">
                <a16:creationId xmlns:a16="http://schemas.microsoft.com/office/drawing/2014/main" xmlns="" id="{AE5C2B78-DA5C-4B29-B47B-2382C3681003}"/>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20</a:t>
            </a:r>
          </a:p>
        </p:txBody>
      </p:sp>
      <p:sp>
        <p:nvSpPr>
          <p:cNvPr id="30" name="Rounded Rectangle 15">
            <a:extLst>
              <a:ext uri="{FF2B5EF4-FFF2-40B4-BE49-F238E27FC236}">
                <a16:creationId xmlns:a16="http://schemas.microsoft.com/office/drawing/2014/main" xmlns="" id="{B11CC319-CB6A-40ED-AEC2-D0982ED254D6}"/>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19</a:t>
            </a:r>
          </a:p>
        </p:txBody>
      </p:sp>
      <p:sp>
        <p:nvSpPr>
          <p:cNvPr id="31" name="Rounded Rectangle 16">
            <a:extLst>
              <a:ext uri="{FF2B5EF4-FFF2-40B4-BE49-F238E27FC236}">
                <a16:creationId xmlns:a16="http://schemas.microsoft.com/office/drawing/2014/main" xmlns="" id="{04F6B4CB-DE3C-4294-AE72-8A3F966013E9}"/>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18</a:t>
            </a:r>
          </a:p>
        </p:txBody>
      </p:sp>
      <p:sp>
        <p:nvSpPr>
          <p:cNvPr id="38" name="Rounded Rectangle 17">
            <a:extLst>
              <a:ext uri="{FF2B5EF4-FFF2-40B4-BE49-F238E27FC236}">
                <a16:creationId xmlns:a16="http://schemas.microsoft.com/office/drawing/2014/main" xmlns="" id="{A6D86FCF-A96C-4B44-B1E4-7873EB28B1F1}"/>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17</a:t>
            </a:r>
          </a:p>
        </p:txBody>
      </p:sp>
      <p:sp>
        <p:nvSpPr>
          <p:cNvPr id="39" name="Rounded Rectangle 18">
            <a:extLst>
              <a:ext uri="{FF2B5EF4-FFF2-40B4-BE49-F238E27FC236}">
                <a16:creationId xmlns:a16="http://schemas.microsoft.com/office/drawing/2014/main" xmlns="" id="{1004CA22-1AFF-4353-9230-E8C52E289515}"/>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16</a:t>
            </a:r>
          </a:p>
        </p:txBody>
      </p:sp>
      <p:sp>
        <p:nvSpPr>
          <p:cNvPr id="40" name="Rounded Rectangle 19">
            <a:extLst>
              <a:ext uri="{FF2B5EF4-FFF2-40B4-BE49-F238E27FC236}">
                <a16:creationId xmlns:a16="http://schemas.microsoft.com/office/drawing/2014/main" xmlns="" id="{A41DAEE6-C199-45FA-B70B-6D05448016E4}"/>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15</a:t>
            </a:r>
          </a:p>
        </p:txBody>
      </p:sp>
      <p:sp>
        <p:nvSpPr>
          <p:cNvPr id="41" name="Rounded Rectangle 20">
            <a:extLst>
              <a:ext uri="{FF2B5EF4-FFF2-40B4-BE49-F238E27FC236}">
                <a16:creationId xmlns:a16="http://schemas.microsoft.com/office/drawing/2014/main" xmlns="" id="{9448313A-4293-4778-8318-E98F93C407E2}"/>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14</a:t>
            </a:r>
          </a:p>
        </p:txBody>
      </p:sp>
      <p:sp>
        <p:nvSpPr>
          <p:cNvPr id="42" name="Rounded Rectangle 21">
            <a:extLst>
              <a:ext uri="{FF2B5EF4-FFF2-40B4-BE49-F238E27FC236}">
                <a16:creationId xmlns:a16="http://schemas.microsoft.com/office/drawing/2014/main" xmlns="" id="{9D8BE40D-C2AF-4E75-BD09-3F46109AA4C6}"/>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13</a:t>
            </a:r>
          </a:p>
        </p:txBody>
      </p:sp>
      <p:sp>
        <p:nvSpPr>
          <p:cNvPr id="43" name="Rounded Rectangle 22">
            <a:extLst>
              <a:ext uri="{FF2B5EF4-FFF2-40B4-BE49-F238E27FC236}">
                <a16:creationId xmlns:a16="http://schemas.microsoft.com/office/drawing/2014/main" xmlns="" id="{2C7AADEA-209D-46E3-AB43-A5764782CF3B}"/>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12</a:t>
            </a:r>
          </a:p>
        </p:txBody>
      </p:sp>
      <p:sp>
        <p:nvSpPr>
          <p:cNvPr id="44" name="Rounded Rectangle 23">
            <a:extLst>
              <a:ext uri="{FF2B5EF4-FFF2-40B4-BE49-F238E27FC236}">
                <a16:creationId xmlns:a16="http://schemas.microsoft.com/office/drawing/2014/main" xmlns="" id="{2B1D83E5-C687-434E-8EBF-CAC455E51D05}"/>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11</a:t>
            </a:r>
          </a:p>
        </p:txBody>
      </p:sp>
      <p:sp>
        <p:nvSpPr>
          <p:cNvPr id="45" name="Rounded Rectangle 24">
            <a:extLst>
              <a:ext uri="{FF2B5EF4-FFF2-40B4-BE49-F238E27FC236}">
                <a16:creationId xmlns:a16="http://schemas.microsoft.com/office/drawing/2014/main" xmlns="" id="{3CB2D9F0-ECFB-4CA9-A098-805EA2958FA0}"/>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10</a:t>
            </a:r>
          </a:p>
        </p:txBody>
      </p:sp>
      <p:sp>
        <p:nvSpPr>
          <p:cNvPr id="46" name="Rounded Rectangle 25">
            <a:extLst>
              <a:ext uri="{FF2B5EF4-FFF2-40B4-BE49-F238E27FC236}">
                <a16:creationId xmlns:a16="http://schemas.microsoft.com/office/drawing/2014/main" xmlns="" id="{342642DB-488A-4731-B3D8-38BA7C5885CB}"/>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09</a:t>
            </a:r>
          </a:p>
        </p:txBody>
      </p:sp>
      <p:sp>
        <p:nvSpPr>
          <p:cNvPr id="47" name="Rounded Rectangle 26">
            <a:extLst>
              <a:ext uri="{FF2B5EF4-FFF2-40B4-BE49-F238E27FC236}">
                <a16:creationId xmlns:a16="http://schemas.microsoft.com/office/drawing/2014/main" xmlns="" id="{356B175F-7513-4B83-AEAB-58A3A0041F46}"/>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08</a:t>
            </a:r>
          </a:p>
        </p:txBody>
      </p:sp>
      <p:sp>
        <p:nvSpPr>
          <p:cNvPr id="48" name="Rounded Rectangle 27">
            <a:extLst>
              <a:ext uri="{FF2B5EF4-FFF2-40B4-BE49-F238E27FC236}">
                <a16:creationId xmlns:a16="http://schemas.microsoft.com/office/drawing/2014/main" xmlns="" id="{386E8E5A-0EB8-4ED0-8FA1-8C254B6D5F93}"/>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07</a:t>
            </a:r>
          </a:p>
        </p:txBody>
      </p:sp>
      <p:sp>
        <p:nvSpPr>
          <p:cNvPr id="49" name="Rounded Rectangle 28">
            <a:extLst>
              <a:ext uri="{FF2B5EF4-FFF2-40B4-BE49-F238E27FC236}">
                <a16:creationId xmlns:a16="http://schemas.microsoft.com/office/drawing/2014/main" xmlns="" id="{77F61331-0F7B-4310-9134-6483574B7942}"/>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06</a:t>
            </a:r>
          </a:p>
        </p:txBody>
      </p:sp>
      <p:sp>
        <p:nvSpPr>
          <p:cNvPr id="50" name="Rounded Rectangle 29">
            <a:extLst>
              <a:ext uri="{FF2B5EF4-FFF2-40B4-BE49-F238E27FC236}">
                <a16:creationId xmlns:a16="http://schemas.microsoft.com/office/drawing/2014/main" xmlns="" id="{5EE1339C-7572-44C6-9D21-FD2E2F752C4F}"/>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05</a:t>
            </a:r>
          </a:p>
        </p:txBody>
      </p:sp>
      <p:sp>
        <p:nvSpPr>
          <p:cNvPr id="51" name="Rounded Rectangle 30">
            <a:extLst>
              <a:ext uri="{FF2B5EF4-FFF2-40B4-BE49-F238E27FC236}">
                <a16:creationId xmlns:a16="http://schemas.microsoft.com/office/drawing/2014/main" xmlns="" id="{667FDFCE-D6BA-428F-B2DA-5B840DBB2124}"/>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04</a:t>
            </a:r>
          </a:p>
        </p:txBody>
      </p:sp>
      <p:sp>
        <p:nvSpPr>
          <p:cNvPr id="52" name="Rounded Rectangle 31">
            <a:extLst>
              <a:ext uri="{FF2B5EF4-FFF2-40B4-BE49-F238E27FC236}">
                <a16:creationId xmlns:a16="http://schemas.microsoft.com/office/drawing/2014/main" xmlns="" id="{F934AC06-970E-43E2-B043-AB0B5CD8E296}"/>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03</a:t>
            </a:r>
          </a:p>
        </p:txBody>
      </p:sp>
      <p:sp>
        <p:nvSpPr>
          <p:cNvPr id="53" name="Rounded Rectangle 32">
            <a:extLst>
              <a:ext uri="{FF2B5EF4-FFF2-40B4-BE49-F238E27FC236}">
                <a16:creationId xmlns:a16="http://schemas.microsoft.com/office/drawing/2014/main" xmlns="" id="{06B6902F-3016-41FB-9B5B-6A60A7DD5B46}"/>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02</a:t>
            </a:r>
          </a:p>
        </p:txBody>
      </p:sp>
      <p:sp>
        <p:nvSpPr>
          <p:cNvPr id="54" name="Rounded Rectangle 33">
            <a:extLst>
              <a:ext uri="{FF2B5EF4-FFF2-40B4-BE49-F238E27FC236}">
                <a16:creationId xmlns:a16="http://schemas.microsoft.com/office/drawing/2014/main" xmlns="" id="{B772411C-0706-41B1-A8D5-B29F97CE06CA}"/>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01</a:t>
            </a:r>
          </a:p>
        </p:txBody>
      </p:sp>
      <p:sp>
        <p:nvSpPr>
          <p:cNvPr id="55" name="Rounded Rectangle 34">
            <a:extLst>
              <a:ext uri="{FF2B5EF4-FFF2-40B4-BE49-F238E27FC236}">
                <a16:creationId xmlns:a16="http://schemas.microsoft.com/office/drawing/2014/main" xmlns="" id="{3ABF438E-AA8C-4AD0-BD58-4E346FD7CBA9}"/>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dirty="0"/>
              <a:t>00</a:t>
            </a:r>
          </a:p>
        </p:txBody>
      </p:sp>
      <p:pic>
        <p:nvPicPr>
          <p:cNvPr id="56" name="Picture 2" descr="Káº¿t quáº£ hÃ¬nh áº£nh cho icon Äá»ng há»">
            <a:extLst>
              <a:ext uri="{FF2B5EF4-FFF2-40B4-BE49-F238E27FC236}">
                <a16:creationId xmlns:a16="http://schemas.microsoft.com/office/drawing/2014/main" xmlns="" id="{C971ABB0-F843-41F7-986F-3ED536ED5087}"/>
              </a:ext>
            </a:extLst>
          </p:cNvPr>
          <p:cNvPicPr>
            <a:picLocks noChangeAspect="1" noChangeArrowheads="1"/>
          </p:cNvPicPr>
          <p:nvPr/>
        </p:nvPicPr>
        <p:blipFill>
          <a:blip r:embed="rId14">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1804988" y="131763"/>
            <a:ext cx="7905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anim calcmode="lin" valueType="num">
                                      <p:cBhvr>
                                        <p:cTn id="8" dur="250" fill="hold"/>
                                        <p:tgtEl>
                                          <p:spTgt spid="7"/>
                                        </p:tgtEl>
                                        <p:attrNameLst>
                                          <p:attrName>ppt_x</p:attrName>
                                        </p:attrNameLst>
                                      </p:cBhvr>
                                      <p:tavLst>
                                        <p:tav tm="0">
                                          <p:val>
                                            <p:strVal val="#ppt_x"/>
                                          </p:val>
                                        </p:tav>
                                        <p:tav tm="100000">
                                          <p:val>
                                            <p:strVal val="#ppt_x"/>
                                          </p:val>
                                        </p:tav>
                                      </p:tavLst>
                                    </p:anim>
                                    <p:anim calcmode="lin" valueType="num">
                                      <p:cBhvr>
                                        <p:cTn id="9" dur="250" fill="hold"/>
                                        <p:tgtEl>
                                          <p:spTgt spid="7"/>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5"/>
                                            </p:cond>
                                          </p:stCondLst>
                                          <p:endCondLst>
                                            <p:cond evt="onStopAudio" delay="0">
                                              <p:tgtEl>
                                                <p:sldTgt/>
                                              </p:tgtEl>
                                            </p:cond>
                                          </p:endCondLst>
                                        </p:cTn>
                                        <p:tgtEl>
                                          <p:sndTgt r:embed="rId2" name="bomb.wav"/>
                                        </p:tgtEl>
                                      </p:cMediaNode>
                                    </p:audio>
                                  </p:sub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50"/>
                                        <p:tgtEl>
                                          <p:spTgt spid="10"/>
                                        </p:tgtEl>
                                      </p:cBhvr>
                                    </p:animEffect>
                                    <p:anim calcmode="lin" valueType="num">
                                      <p:cBhvr>
                                        <p:cTn id="13" dur="250" fill="hold"/>
                                        <p:tgtEl>
                                          <p:spTgt spid="10"/>
                                        </p:tgtEl>
                                        <p:attrNameLst>
                                          <p:attrName>ppt_x</p:attrName>
                                        </p:attrNameLst>
                                      </p:cBhvr>
                                      <p:tavLst>
                                        <p:tav tm="0">
                                          <p:val>
                                            <p:strVal val="#ppt_x"/>
                                          </p:val>
                                        </p:tav>
                                        <p:tav tm="100000">
                                          <p:val>
                                            <p:strVal val="#ppt_x"/>
                                          </p:val>
                                        </p:tav>
                                      </p:tavLst>
                                    </p:anim>
                                    <p:anim calcmode="lin" valueType="num">
                                      <p:cBhvr>
                                        <p:cTn id="14" dur="250" fill="hold"/>
                                        <p:tgtEl>
                                          <p:spTgt spid="10"/>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10"/>
                                            </p:cond>
                                          </p:stCondLst>
                                          <p:endCondLst>
                                            <p:cond evt="onStopAudio" delay="0">
                                              <p:tgtEl>
                                                <p:sldTgt/>
                                              </p:tgtEl>
                                            </p:cond>
                                          </p:endCondLst>
                                        </p:cTn>
                                        <p:tgtEl>
                                          <p:sndTgt r:embed="rId2" name="bomb.wav"/>
                                        </p:tgtEl>
                                      </p:cMediaNode>
                                    </p:audio>
                                  </p:sub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250"/>
                                        <p:tgtEl>
                                          <p:spTgt spid="12"/>
                                        </p:tgtEl>
                                      </p:cBhvr>
                                    </p:animEffect>
                                    <p:anim calcmode="lin" valueType="num">
                                      <p:cBhvr>
                                        <p:cTn id="18" dur="250" fill="hold"/>
                                        <p:tgtEl>
                                          <p:spTgt spid="12"/>
                                        </p:tgtEl>
                                        <p:attrNameLst>
                                          <p:attrName>ppt_x</p:attrName>
                                        </p:attrNameLst>
                                      </p:cBhvr>
                                      <p:tavLst>
                                        <p:tav tm="0">
                                          <p:val>
                                            <p:strVal val="#ppt_x"/>
                                          </p:val>
                                        </p:tav>
                                        <p:tav tm="100000">
                                          <p:val>
                                            <p:strVal val="#ppt_x"/>
                                          </p:val>
                                        </p:tav>
                                      </p:tavLst>
                                    </p:anim>
                                    <p:anim calcmode="lin" valueType="num">
                                      <p:cBhvr>
                                        <p:cTn id="19" dur="250" fill="hold"/>
                                        <p:tgtEl>
                                          <p:spTgt spid="12"/>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15"/>
                                            </p:cond>
                                          </p:stCondLst>
                                          <p:endCondLst>
                                            <p:cond evt="onStopAudio" delay="0">
                                              <p:tgtEl>
                                                <p:sldTgt/>
                                              </p:tgtEl>
                                            </p:cond>
                                          </p:endCondLst>
                                        </p:cTn>
                                        <p:tgtEl>
                                          <p:sndTgt r:embed="rId2" name="bomb.wav"/>
                                        </p:tgtEl>
                                      </p:cMediaNode>
                                    </p:audio>
                                  </p:subTnLst>
                                </p:cTn>
                              </p:par>
                              <p:par>
                                <p:cTn id="20" presetID="35" presetClass="path" presetSubtype="0" accel="50000" decel="50000" fill="hold" nodeType="withEffect">
                                  <p:stCondLst>
                                    <p:cond delay="0"/>
                                  </p:stCondLst>
                                  <p:childTnLst>
                                    <p:animMotion origin="layout" path="M 3.33333E-6 2.59259E-6 L -0.47084 2.59259E-6 " pathEditMode="relative" rAng="0" ptsTypes="AA">
                                      <p:cBhvr>
                                        <p:cTn id="21" dur="1500" fill="hold"/>
                                        <p:tgtEl>
                                          <p:spTgt spid="32"/>
                                        </p:tgtEl>
                                        <p:attrNameLst>
                                          <p:attrName>ppt_x</p:attrName>
                                          <p:attrName>ppt_y</p:attrName>
                                        </p:attrNameLst>
                                      </p:cBhvr>
                                      <p:rCtr x="-23542" y="0"/>
                                    </p:animMotion>
                                  </p:childTnLst>
                                  <p:subTnLst>
                                    <p:audio>
                                      <p:cMediaNode>
                                        <p:cTn display="0" masterRel="sameClick">
                                          <p:stCondLst>
                                            <p:cond evt="begin" delay="0">
                                              <p:tn val="20"/>
                                            </p:cond>
                                          </p:stCondLst>
                                          <p:endCondLst>
                                            <p:cond evt="onStopAudio" delay="0">
                                              <p:tgtEl>
                                                <p:sldTgt/>
                                              </p:tgtEl>
                                            </p:cond>
                                          </p:endCondLst>
                                        </p:cTn>
                                        <p:tgtEl>
                                          <p:sndTgt r:embed="rId3" name="whoosh.wav"/>
                                        </p:tgtEl>
                                      </p:cMediaNode>
                                    </p:audio>
                                  </p:subTnLst>
                                </p:cTn>
                              </p:par>
                              <p:par>
                                <p:cTn id="22" presetID="10" presetClass="entr" presetSubtype="0" fill="hold" nodeType="withEffect">
                                  <p:stCondLst>
                                    <p:cond delay="150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500"/>
                                        <p:tgtEl>
                                          <p:spTgt spid="33"/>
                                        </p:tgtEl>
                                      </p:cBhvr>
                                    </p:animEffect>
                                  </p:childTnLst>
                                </p:cTn>
                              </p:par>
                              <p:par>
                                <p:cTn id="25" presetID="10" presetClass="entr" presetSubtype="0" fill="hold" grpId="0" nodeType="withEffect">
                                  <p:stCondLst>
                                    <p:cond delay="150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par>
                                <p:cTn id="28" presetID="10" presetClass="entr" presetSubtype="0" fill="hold" grpId="0" nodeType="withEffect">
                                  <p:stCondLst>
                                    <p:cond delay="150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500"/>
                                        <p:tgtEl>
                                          <p:spTgt spid="35"/>
                                        </p:tgtEl>
                                      </p:cBhvr>
                                    </p:animEffect>
                                  </p:childTnLst>
                                </p:cTn>
                              </p:par>
                              <p:par>
                                <p:cTn id="31" presetID="10" presetClass="entr" presetSubtype="0" fill="hold" grpId="0" nodeType="withEffect">
                                  <p:stCondLst>
                                    <p:cond delay="150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500"/>
                                        <p:tgtEl>
                                          <p:spTgt spid="37"/>
                                        </p:tgtEl>
                                      </p:cBhvr>
                                    </p:animEffect>
                                  </p:childTnLst>
                                </p:cTn>
                              </p:par>
                              <p:par>
                                <p:cTn id="34" presetID="10" presetClass="entr" presetSubtype="0" fill="hold" grpId="0" nodeType="withEffect">
                                  <p:stCondLst>
                                    <p:cond delay="150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34"/>
                    </p:tgtEl>
                  </p:cond>
                </p:stCondLst>
                <p:endSync evt="end" delay="0">
                  <p:rtn val="all"/>
                </p:endSync>
                <p:childTnLst>
                  <p:par>
                    <p:cTn id="38" fill="hold" nodeType="clickPar">
                      <p:stCondLst>
                        <p:cond delay="0"/>
                      </p:stCondLst>
                      <p:childTnLst>
                        <p:par>
                          <p:cTn id="39" fill="hold" nodeType="withGroup">
                            <p:stCondLst>
                              <p:cond delay="0"/>
                            </p:stCondLst>
                            <p:childTnLst>
                              <p:par>
                                <p:cTn id="40" presetID="1" presetClass="emph" presetSubtype="2" fill="hold" nodeType="clickEffect">
                                  <p:stCondLst>
                                    <p:cond delay="0"/>
                                  </p:stCondLst>
                                  <p:childTnLst>
                                    <p:animClr clrSpc="rgb" dir="cw">
                                      <p:cBhvr>
                                        <p:cTn id="41" dur="500" fill="hold"/>
                                        <p:tgtEl>
                                          <p:spTgt spid="34"/>
                                        </p:tgtEl>
                                        <p:attrNameLst>
                                          <p:attrName>fillcolor</p:attrName>
                                        </p:attrNameLst>
                                      </p:cBhvr>
                                      <p:to>
                                        <a:srgbClr val="FF0000"/>
                                      </p:to>
                                    </p:animClr>
                                    <p:set>
                                      <p:cBhvr>
                                        <p:cTn id="42" dur="500" fill="hold"/>
                                        <p:tgtEl>
                                          <p:spTgt spid="34"/>
                                        </p:tgtEl>
                                        <p:attrNameLst>
                                          <p:attrName>fill.type</p:attrName>
                                        </p:attrNameLst>
                                      </p:cBhvr>
                                      <p:to>
                                        <p:strVal val="solid"/>
                                      </p:to>
                                    </p:set>
                                    <p:set>
                                      <p:cBhvr>
                                        <p:cTn id="43" dur="500" fill="hold"/>
                                        <p:tgtEl>
                                          <p:spTgt spid="34"/>
                                        </p:tgtEl>
                                        <p:attrNameLst>
                                          <p:attrName>fill.on</p:attrName>
                                        </p:attrNameLst>
                                      </p:cBhvr>
                                      <p:to>
                                        <p:strVal val="true"/>
                                      </p:to>
                                    </p:set>
                                  </p:childTnLst>
                                </p:cTn>
                              </p:par>
                            </p:childTnLst>
                          </p:cTn>
                        </p:par>
                      </p:childTnLst>
                    </p:cTn>
                  </p:par>
                </p:childTnLst>
              </p:cTn>
              <p:nextCondLst>
                <p:cond evt="onClick" delay="0">
                  <p:tgtEl>
                    <p:spTgt spid="34"/>
                  </p:tgtEl>
                </p:cond>
              </p:nextCondLst>
            </p:seq>
            <p:seq concurrent="1" nextAc="seek">
              <p:cTn id="44" restart="whenNotActive" fill="hold" evtFilter="cancelBubble" nodeType="interactiveSeq">
                <p:stCondLst>
                  <p:cond evt="onClick" delay="0">
                    <p:tgtEl>
                      <p:spTgt spid="35"/>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1" presetClass="emph" presetSubtype="2" fill="hold" nodeType="clickEffect">
                                  <p:stCondLst>
                                    <p:cond delay="0"/>
                                  </p:stCondLst>
                                  <p:childTnLst>
                                    <p:animClr clrSpc="rgb" dir="cw">
                                      <p:cBhvr>
                                        <p:cTn id="48" dur="500" fill="hold"/>
                                        <p:tgtEl>
                                          <p:spTgt spid="35"/>
                                        </p:tgtEl>
                                        <p:attrNameLst>
                                          <p:attrName>fillcolor</p:attrName>
                                        </p:attrNameLst>
                                      </p:cBhvr>
                                      <p:to>
                                        <a:srgbClr val="FF0000"/>
                                      </p:to>
                                    </p:animClr>
                                    <p:set>
                                      <p:cBhvr>
                                        <p:cTn id="49" dur="500" fill="hold"/>
                                        <p:tgtEl>
                                          <p:spTgt spid="35"/>
                                        </p:tgtEl>
                                        <p:attrNameLst>
                                          <p:attrName>fill.type</p:attrName>
                                        </p:attrNameLst>
                                      </p:cBhvr>
                                      <p:to>
                                        <p:strVal val="solid"/>
                                      </p:to>
                                    </p:set>
                                    <p:set>
                                      <p:cBhvr>
                                        <p:cTn id="50" dur="500" fill="hold"/>
                                        <p:tgtEl>
                                          <p:spTgt spid="35"/>
                                        </p:tgtEl>
                                        <p:attrNameLst>
                                          <p:attrName>fill.on</p:attrName>
                                        </p:attrNameLst>
                                      </p:cBhvr>
                                      <p:to>
                                        <p:strVal val="true"/>
                                      </p:to>
                                    </p:set>
                                  </p:childTnLst>
                                </p:cTn>
                              </p:par>
                            </p:childTnLst>
                          </p:cTn>
                        </p:par>
                      </p:childTnLst>
                    </p:cTn>
                  </p:par>
                </p:childTnLst>
              </p:cTn>
              <p:nextCondLst>
                <p:cond evt="onClick" delay="0">
                  <p:tgtEl>
                    <p:spTgt spid="35"/>
                  </p:tgtEl>
                </p:cond>
              </p:nextCondLst>
            </p:seq>
            <p:seq concurrent="1" nextAc="seek">
              <p:cTn id="51" restart="whenNotActive" fill="hold" evtFilter="cancelBubble" nodeType="interactiveSeq">
                <p:stCondLst>
                  <p:cond evt="onClick" delay="0">
                    <p:tgtEl>
                      <p:spTgt spid="37"/>
                    </p:tgtEl>
                  </p:cond>
                </p:stCondLst>
                <p:endSync evt="end" delay="0">
                  <p:rtn val="all"/>
                </p:endSync>
                <p:childTnLst>
                  <p:par>
                    <p:cTn id="52" fill="hold" nodeType="clickPar">
                      <p:stCondLst>
                        <p:cond delay="0"/>
                      </p:stCondLst>
                      <p:childTnLst>
                        <p:par>
                          <p:cTn id="53" fill="hold" nodeType="withGroup">
                            <p:stCondLst>
                              <p:cond delay="0"/>
                            </p:stCondLst>
                            <p:childTnLst>
                              <p:par>
                                <p:cTn id="54" presetID="1" presetClass="emph" presetSubtype="2" fill="hold" nodeType="clickEffect">
                                  <p:stCondLst>
                                    <p:cond delay="0"/>
                                  </p:stCondLst>
                                  <p:childTnLst>
                                    <p:animClr clrSpc="rgb" dir="cw">
                                      <p:cBhvr>
                                        <p:cTn id="55" dur="500" fill="hold"/>
                                        <p:tgtEl>
                                          <p:spTgt spid="37"/>
                                        </p:tgtEl>
                                        <p:attrNameLst>
                                          <p:attrName>fillcolor</p:attrName>
                                        </p:attrNameLst>
                                      </p:cBhvr>
                                      <p:to>
                                        <a:srgbClr val="00B0F0"/>
                                      </p:to>
                                    </p:animClr>
                                    <p:set>
                                      <p:cBhvr>
                                        <p:cTn id="56" dur="500" fill="hold"/>
                                        <p:tgtEl>
                                          <p:spTgt spid="37"/>
                                        </p:tgtEl>
                                        <p:attrNameLst>
                                          <p:attrName>fill.type</p:attrName>
                                        </p:attrNameLst>
                                      </p:cBhvr>
                                      <p:to>
                                        <p:strVal val="solid"/>
                                      </p:to>
                                    </p:set>
                                    <p:set>
                                      <p:cBhvr>
                                        <p:cTn id="57" dur="500" fill="hold"/>
                                        <p:tgtEl>
                                          <p:spTgt spid="37"/>
                                        </p:tgtEl>
                                        <p:attrNameLst>
                                          <p:attrName>fill.on</p:attrName>
                                        </p:attrNameLst>
                                      </p:cBhvr>
                                      <p:to>
                                        <p:strVal val="true"/>
                                      </p:to>
                                    </p:set>
                                  </p:childTnLst>
                                </p:cTn>
                              </p:par>
                              <p:par>
                                <p:cTn id="58" presetID="49" presetClass="path" presetSubtype="0" accel="50000" decel="50000" fill="hold" nodeType="withEffect">
                                  <p:stCondLst>
                                    <p:cond delay="0"/>
                                  </p:stCondLst>
                                  <p:childTnLst>
                                    <p:animMotion origin="layout" path="M 0.00743 0.0044 L 0.43073 -0.49305 " pathEditMode="relative" rAng="0" ptsTypes="AA">
                                      <p:cBhvr>
                                        <p:cTn id="59" dur="500" fill="hold"/>
                                        <p:tgtEl>
                                          <p:spTgt spid="19"/>
                                        </p:tgtEl>
                                        <p:attrNameLst>
                                          <p:attrName>ppt_x</p:attrName>
                                          <p:attrName>ppt_y</p:attrName>
                                        </p:attrNameLst>
                                      </p:cBhvr>
                                      <p:rCtr x="21159" y="-24884"/>
                                    </p:animMotion>
                                  </p:childTnLst>
                                  <p:subTnLst>
                                    <p:audio>
                                      <p:cMediaNode>
                                        <p:cTn display="0" masterRel="sameClick">
                                          <p:stCondLst>
                                            <p:cond evt="begin" delay="0">
                                              <p:tn val="58"/>
                                            </p:cond>
                                          </p:stCondLst>
                                          <p:endCondLst>
                                            <p:cond evt="onStopAudio" delay="0">
                                              <p:tgtEl>
                                                <p:sldTgt/>
                                              </p:tgtEl>
                                            </p:cond>
                                          </p:endCondLst>
                                        </p:cTn>
                                        <p:tgtEl>
                                          <p:sndTgt r:embed="rId4" name="Bắn tan Covid.wav"/>
                                        </p:tgtEl>
                                      </p:cMediaNode>
                                    </p:audio>
                                  </p:subTnLst>
                                </p:cTn>
                              </p:par>
                            </p:childTnLst>
                          </p:cTn>
                        </p:par>
                        <p:par>
                          <p:cTn id="60" fill="hold" nodeType="afterGroup">
                            <p:stCondLst>
                              <p:cond delay="500"/>
                            </p:stCondLst>
                            <p:childTnLst>
                              <p:par>
                                <p:cTn id="61" presetID="10" presetClass="entr" presetSubtype="0" fill="hold"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500"/>
                                        <p:tgtEl>
                                          <p:spTgt spid="11"/>
                                        </p:tgtEl>
                                      </p:cBhvr>
                                    </p:animEffect>
                                  </p:childTnLst>
                                </p:cTn>
                              </p:par>
                              <p:par>
                                <p:cTn id="64" presetID="32" presetClass="emph" presetSubtype="0" fill="hold" nodeType="withEffect">
                                  <p:stCondLst>
                                    <p:cond delay="0"/>
                                  </p:stCondLst>
                                  <p:childTnLst>
                                    <p:animRot by="120000">
                                      <p:cBhvr>
                                        <p:cTn id="65" dur="50" fill="hold">
                                          <p:stCondLst>
                                            <p:cond delay="0"/>
                                          </p:stCondLst>
                                        </p:cTn>
                                        <p:tgtEl>
                                          <p:spTgt spid="11"/>
                                        </p:tgtEl>
                                        <p:attrNameLst>
                                          <p:attrName>r</p:attrName>
                                        </p:attrNameLst>
                                      </p:cBhvr>
                                    </p:animRot>
                                    <p:animRot by="-240000">
                                      <p:cBhvr>
                                        <p:cTn id="66" dur="100" fill="hold">
                                          <p:stCondLst>
                                            <p:cond delay="100"/>
                                          </p:stCondLst>
                                        </p:cTn>
                                        <p:tgtEl>
                                          <p:spTgt spid="11"/>
                                        </p:tgtEl>
                                        <p:attrNameLst>
                                          <p:attrName>r</p:attrName>
                                        </p:attrNameLst>
                                      </p:cBhvr>
                                    </p:animRot>
                                    <p:animRot by="240000">
                                      <p:cBhvr>
                                        <p:cTn id="67" dur="100" fill="hold">
                                          <p:stCondLst>
                                            <p:cond delay="200"/>
                                          </p:stCondLst>
                                        </p:cTn>
                                        <p:tgtEl>
                                          <p:spTgt spid="11"/>
                                        </p:tgtEl>
                                        <p:attrNameLst>
                                          <p:attrName>r</p:attrName>
                                        </p:attrNameLst>
                                      </p:cBhvr>
                                    </p:animRot>
                                    <p:animRot by="-240000">
                                      <p:cBhvr>
                                        <p:cTn id="68" dur="100" fill="hold">
                                          <p:stCondLst>
                                            <p:cond delay="300"/>
                                          </p:stCondLst>
                                        </p:cTn>
                                        <p:tgtEl>
                                          <p:spTgt spid="11"/>
                                        </p:tgtEl>
                                        <p:attrNameLst>
                                          <p:attrName>r</p:attrName>
                                        </p:attrNameLst>
                                      </p:cBhvr>
                                    </p:animRot>
                                    <p:animRot by="120000">
                                      <p:cBhvr>
                                        <p:cTn id="69" dur="100" fill="hold">
                                          <p:stCondLst>
                                            <p:cond delay="400"/>
                                          </p:stCondLst>
                                        </p:cTn>
                                        <p:tgtEl>
                                          <p:spTgt spid="11"/>
                                        </p:tgtEl>
                                        <p:attrNameLst>
                                          <p:attrName>r</p:attrName>
                                        </p:attrNameLst>
                                      </p:cBhvr>
                                    </p:animRot>
                                  </p:childTnLst>
                                </p:cTn>
                              </p:par>
                            </p:childTnLst>
                          </p:cTn>
                        </p:par>
                        <p:par>
                          <p:cTn id="70" fill="hold" nodeType="afterGroup">
                            <p:stCondLst>
                              <p:cond delay="1000"/>
                            </p:stCondLst>
                            <p:childTnLst>
                              <p:par>
                                <p:cTn id="71" presetID="9" presetClass="exit" presetSubtype="0" fill="hold" nodeType="afterEffect">
                                  <p:stCondLst>
                                    <p:cond delay="0"/>
                                  </p:stCondLst>
                                  <p:childTnLst>
                                    <p:animEffect transition="out" filter="dissolve">
                                      <p:cBhvr>
                                        <p:cTn id="72" dur="250"/>
                                        <p:tgtEl>
                                          <p:spTgt spid="11"/>
                                        </p:tgtEl>
                                      </p:cBhvr>
                                    </p:animEffect>
                                    <p:set>
                                      <p:cBhvr>
                                        <p:cTn id="73" dur="1" fill="hold">
                                          <p:stCondLst>
                                            <p:cond delay="249"/>
                                          </p:stCondLst>
                                        </p:cTn>
                                        <p:tgtEl>
                                          <p:spTgt spid="11"/>
                                        </p:tgtEl>
                                        <p:attrNameLst>
                                          <p:attrName>style.visibility</p:attrName>
                                        </p:attrNameLst>
                                      </p:cBhvr>
                                      <p:to>
                                        <p:strVal val="hidden"/>
                                      </p:to>
                                    </p:set>
                                  </p:childTnLst>
                                </p:cTn>
                              </p:par>
                            </p:childTnLst>
                          </p:cTn>
                        </p:par>
                        <p:par>
                          <p:cTn id="74" fill="hold" nodeType="afterGroup">
                            <p:stCondLst>
                              <p:cond delay="1250"/>
                            </p:stCondLst>
                            <p:childTnLst>
                              <p:par>
                                <p:cTn id="75" presetID="9" presetClass="exit" presetSubtype="0" fill="hold" nodeType="afterEffect">
                                  <p:stCondLst>
                                    <p:cond delay="0"/>
                                  </p:stCondLst>
                                  <p:childTnLst>
                                    <p:animEffect transition="out" filter="dissolve">
                                      <p:cBhvr>
                                        <p:cTn id="76" dur="250"/>
                                        <p:tgtEl>
                                          <p:spTgt spid="10"/>
                                        </p:tgtEl>
                                      </p:cBhvr>
                                    </p:animEffect>
                                    <p:set>
                                      <p:cBhvr>
                                        <p:cTn id="77" dur="1" fill="hold">
                                          <p:stCondLst>
                                            <p:cond delay="249"/>
                                          </p:stCondLst>
                                        </p:cTn>
                                        <p:tgtEl>
                                          <p:spTgt spid="10"/>
                                        </p:tgtEl>
                                        <p:attrNameLst>
                                          <p:attrName>style.visibility</p:attrName>
                                        </p:attrNameLst>
                                      </p:cBhvr>
                                      <p:to>
                                        <p:strVal val="hidden"/>
                                      </p:to>
                                    </p:set>
                                  </p:childTnLst>
                                  <p:subTnLst>
                                    <p:audio>
                                      <p:cMediaNode vol="100000">
                                        <p:cTn display="0" masterRel="sameClick">
                                          <p:stCondLst>
                                            <p:cond evt="begin" delay="0">
                                              <p:tn val="75"/>
                                            </p:cond>
                                          </p:stCondLst>
                                          <p:endCondLst>
                                            <p:cond evt="onStopAudio" delay="0">
                                              <p:tgtEl>
                                                <p:sldTgt/>
                                              </p:tgtEl>
                                            </p:cond>
                                          </p:endCondLst>
                                        </p:cTn>
                                        <p:tgtEl>
                                          <p:sndTgt r:embed="rId2" name="bomb.wav"/>
                                        </p:tgtEl>
                                      </p:cMediaNode>
                                    </p:audio>
                                  </p:subTnLst>
                                </p:cTn>
                              </p:par>
                              <p:par>
                                <p:cTn id="78" presetID="56" presetClass="path" presetSubtype="0" accel="50000" decel="50000" fill="hold" nodeType="withEffect">
                                  <p:stCondLst>
                                    <p:cond delay="0"/>
                                  </p:stCondLst>
                                  <p:childTnLst>
                                    <p:animMotion origin="layout" path="M -4.79167E-6 -4.81481E-6 L 0.35795 0.06459 " pathEditMode="relative" rAng="0" ptsTypes="AA">
                                      <p:cBhvr>
                                        <p:cTn id="79" dur="500" fill="hold"/>
                                        <p:tgtEl>
                                          <p:spTgt spid="19"/>
                                        </p:tgtEl>
                                        <p:attrNameLst>
                                          <p:attrName>ppt_x</p:attrName>
                                          <p:attrName>ppt_y</p:attrName>
                                        </p:attrNameLst>
                                      </p:cBhvr>
                                      <p:rCtr x="17891" y="3218"/>
                                    </p:animMotion>
                                  </p:childTnLst>
                                  <p:subTnLst>
                                    <p:audio>
                                      <p:cMediaNode>
                                        <p:cTn display="0" masterRel="sameClick">
                                          <p:stCondLst>
                                            <p:cond evt="begin" delay="0">
                                              <p:tn val="78"/>
                                            </p:cond>
                                          </p:stCondLst>
                                          <p:endCondLst>
                                            <p:cond evt="onStopAudio" delay="0">
                                              <p:tgtEl>
                                                <p:sldTgt/>
                                              </p:tgtEl>
                                            </p:cond>
                                          </p:endCondLst>
                                        </p:cTn>
                                        <p:tgtEl>
                                          <p:sndTgt r:embed="rId4" name="Bắn tan Covid.wav"/>
                                        </p:tgtEl>
                                      </p:cMediaNode>
                                    </p:audio>
                                  </p:subTnLst>
                                </p:cTn>
                              </p:par>
                            </p:childTnLst>
                          </p:cTn>
                        </p:par>
                        <p:par>
                          <p:cTn id="80" fill="hold" nodeType="afterGroup">
                            <p:stCondLst>
                              <p:cond delay="1750"/>
                            </p:stCondLst>
                            <p:childTnLst>
                              <p:par>
                                <p:cTn id="81" presetID="10"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500"/>
                                        <p:tgtEl>
                                          <p:spTgt spid="13"/>
                                        </p:tgtEl>
                                      </p:cBhvr>
                                    </p:animEffect>
                                  </p:childTnLst>
                                </p:cTn>
                              </p:par>
                              <p:par>
                                <p:cTn id="84" presetID="32" presetClass="emph" presetSubtype="0" fill="hold" nodeType="withEffect">
                                  <p:stCondLst>
                                    <p:cond delay="0"/>
                                  </p:stCondLst>
                                  <p:childTnLst>
                                    <p:animRot by="120000">
                                      <p:cBhvr>
                                        <p:cTn id="85" dur="50" fill="hold">
                                          <p:stCondLst>
                                            <p:cond delay="0"/>
                                          </p:stCondLst>
                                        </p:cTn>
                                        <p:tgtEl>
                                          <p:spTgt spid="13"/>
                                        </p:tgtEl>
                                        <p:attrNameLst>
                                          <p:attrName>r</p:attrName>
                                        </p:attrNameLst>
                                      </p:cBhvr>
                                    </p:animRot>
                                    <p:animRot by="-240000">
                                      <p:cBhvr>
                                        <p:cTn id="86" dur="100" fill="hold">
                                          <p:stCondLst>
                                            <p:cond delay="100"/>
                                          </p:stCondLst>
                                        </p:cTn>
                                        <p:tgtEl>
                                          <p:spTgt spid="13"/>
                                        </p:tgtEl>
                                        <p:attrNameLst>
                                          <p:attrName>r</p:attrName>
                                        </p:attrNameLst>
                                      </p:cBhvr>
                                    </p:animRot>
                                    <p:animRot by="240000">
                                      <p:cBhvr>
                                        <p:cTn id="87" dur="100" fill="hold">
                                          <p:stCondLst>
                                            <p:cond delay="200"/>
                                          </p:stCondLst>
                                        </p:cTn>
                                        <p:tgtEl>
                                          <p:spTgt spid="13"/>
                                        </p:tgtEl>
                                        <p:attrNameLst>
                                          <p:attrName>r</p:attrName>
                                        </p:attrNameLst>
                                      </p:cBhvr>
                                    </p:animRot>
                                    <p:animRot by="-240000">
                                      <p:cBhvr>
                                        <p:cTn id="88" dur="100" fill="hold">
                                          <p:stCondLst>
                                            <p:cond delay="300"/>
                                          </p:stCondLst>
                                        </p:cTn>
                                        <p:tgtEl>
                                          <p:spTgt spid="13"/>
                                        </p:tgtEl>
                                        <p:attrNameLst>
                                          <p:attrName>r</p:attrName>
                                        </p:attrNameLst>
                                      </p:cBhvr>
                                    </p:animRot>
                                    <p:animRot by="120000">
                                      <p:cBhvr>
                                        <p:cTn id="89" dur="100" fill="hold">
                                          <p:stCondLst>
                                            <p:cond delay="400"/>
                                          </p:stCondLst>
                                        </p:cTn>
                                        <p:tgtEl>
                                          <p:spTgt spid="13"/>
                                        </p:tgtEl>
                                        <p:attrNameLst>
                                          <p:attrName>r</p:attrName>
                                        </p:attrNameLst>
                                      </p:cBhvr>
                                    </p:animRot>
                                  </p:childTnLst>
                                </p:cTn>
                              </p:par>
                            </p:childTnLst>
                          </p:cTn>
                        </p:par>
                        <p:par>
                          <p:cTn id="90" fill="hold" nodeType="afterGroup">
                            <p:stCondLst>
                              <p:cond delay="2250"/>
                            </p:stCondLst>
                            <p:childTnLst>
                              <p:par>
                                <p:cTn id="91" presetID="9" presetClass="exit" presetSubtype="0" fill="hold" nodeType="afterEffect">
                                  <p:stCondLst>
                                    <p:cond delay="0"/>
                                  </p:stCondLst>
                                  <p:childTnLst>
                                    <p:animEffect transition="out" filter="dissolve">
                                      <p:cBhvr>
                                        <p:cTn id="92" dur="250"/>
                                        <p:tgtEl>
                                          <p:spTgt spid="13"/>
                                        </p:tgtEl>
                                      </p:cBhvr>
                                    </p:animEffect>
                                    <p:set>
                                      <p:cBhvr>
                                        <p:cTn id="93" dur="1" fill="hold">
                                          <p:stCondLst>
                                            <p:cond delay="249"/>
                                          </p:stCondLst>
                                        </p:cTn>
                                        <p:tgtEl>
                                          <p:spTgt spid="13"/>
                                        </p:tgtEl>
                                        <p:attrNameLst>
                                          <p:attrName>style.visibility</p:attrName>
                                        </p:attrNameLst>
                                      </p:cBhvr>
                                      <p:to>
                                        <p:strVal val="hidden"/>
                                      </p:to>
                                    </p:set>
                                  </p:childTnLst>
                                </p:cTn>
                              </p:par>
                            </p:childTnLst>
                          </p:cTn>
                        </p:par>
                        <p:par>
                          <p:cTn id="94" fill="hold" nodeType="afterGroup">
                            <p:stCondLst>
                              <p:cond delay="2500"/>
                            </p:stCondLst>
                            <p:childTnLst>
                              <p:par>
                                <p:cTn id="95" presetID="9" presetClass="exit" presetSubtype="0" fill="hold" nodeType="afterEffect">
                                  <p:stCondLst>
                                    <p:cond delay="0"/>
                                  </p:stCondLst>
                                  <p:childTnLst>
                                    <p:animEffect transition="out" filter="dissolve">
                                      <p:cBhvr>
                                        <p:cTn id="96" dur="250"/>
                                        <p:tgtEl>
                                          <p:spTgt spid="12"/>
                                        </p:tgtEl>
                                      </p:cBhvr>
                                    </p:animEffect>
                                    <p:set>
                                      <p:cBhvr>
                                        <p:cTn id="97" dur="1" fill="hold">
                                          <p:stCondLst>
                                            <p:cond delay="249"/>
                                          </p:stCondLst>
                                        </p:cTn>
                                        <p:tgtEl>
                                          <p:spTgt spid="12"/>
                                        </p:tgtEl>
                                        <p:attrNameLst>
                                          <p:attrName>style.visibility</p:attrName>
                                        </p:attrNameLst>
                                      </p:cBhvr>
                                      <p:to>
                                        <p:strVal val="hidden"/>
                                      </p:to>
                                    </p:set>
                                  </p:childTnLst>
                                  <p:subTnLst>
                                    <p:audio>
                                      <p:cMediaNode vol="100000">
                                        <p:cTn display="0" masterRel="sameClick">
                                          <p:stCondLst>
                                            <p:cond evt="begin" delay="0">
                                              <p:tn val="95"/>
                                            </p:cond>
                                          </p:stCondLst>
                                          <p:endCondLst>
                                            <p:cond evt="onStopAudio" delay="0">
                                              <p:tgtEl>
                                                <p:sldTgt/>
                                              </p:tgtEl>
                                            </p:cond>
                                          </p:endCondLst>
                                        </p:cTn>
                                        <p:tgtEl>
                                          <p:sndTgt r:embed="rId2" name="bomb.wav"/>
                                        </p:tgtEl>
                                      </p:cMediaNode>
                                    </p:audio>
                                  </p:subTnLst>
                                </p:cTn>
                              </p:par>
                              <p:par>
                                <p:cTn id="98" presetID="32" presetClass="emph" presetSubtype="0" repeatCount="indefinite" nodeType="withEffect">
                                  <p:stCondLst>
                                    <p:cond delay="0"/>
                                  </p:stCondLst>
                                  <p:endCondLst>
                                    <p:cond evt="onNext" delay="0">
                                      <p:tgtEl>
                                        <p:sldTgt/>
                                      </p:tgtEl>
                                    </p:cond>
                                  </p:endCondLst>
                                  <p:childTnLst>
                                    <p:animRot by="120000">
                                      <p:cBhvr>
                                        <p:cTn id="99" dur="100" fill="hold">
                                          <p:stCondLst>
                                            <p:cond delay="0"/>
                                          </p:stCondLst>
                                        </p:cTn>
                                        <p:tgtEl>
                                          <p:spTgt spid="15"/>
                                        </p:tgtEl>
                                        <p:attrNameLst>
                                          <p:attrName>r</p:attrName>
                                        </p:attrNameLst>
                                      </p:cBhvr>
                                    </p:animRot>
                                    <p:animRot by="-240000">
                                      <p:cBhvr>
                                        <p:cTn id="100" dur="200" fill="hold">
                                          <p:stCondLst>
                                            <p:cond delay="200"/>
                                          </p:stCondLst>
                                        </p:cTn>
                                        <p:tgtEl>
                                          <p:spTgt spid="15"/>
                                        </p:tgtEl>
                                        <p:attrNameLst>
                                          <p:attrName>r</p:attrName>
                                        </p:attrNameLst>
                                      </p:cBhvr>
                                    </p:animRot>
                                    <p:animRot by="240000">
                                      <p:cBhvr>
                                        <p:cTn id="101" dur="200" fill="hold">
                                          <p:stCondLst>
                                            <p:cond delay="400"/>
                                          </p:stCondLst>
                                        </p:cTn>
                                        <p:tgtEl>
                                          <p:spTgt spid="15"/>
                                        </p:tgtEl>
                                        <p:attrNameLst>
                                          <p:attrName>r</p:attrName>
                                        </p:attrNameLst>
                                      </p:cBhvr>
                                    </p:animRot>
                                    <p:animRot by="-240000">
                                      <p:cBhvr>
                                        <p:cTn id="102" dur="200" fill="hold">
                                          <p:stCondLst>
                                            <p:cond delay="600"/>
                                          </p:stCondLst>
                                        </p:cTn>
                                        <p:tgtEl>
                                          <p:spTgt spid="15"/>
                                        </p:tgtEl>
                                        <p:attrNameLst>
                                          <p:attrName>r</p:attrName>
                                        </p:attrNameLst>
                                      </p:cBhvr>
                                    </p:animRot>
                                    <p:animRot by="120000">
                                      <p:cBhvr>
                                        <p:cTn id="103" dur="200" fill="hold">
                                          <p:stCondLst>
                                            <p:cond delay="800"/>
                                          </p:stCondLst>
                                        </p:cTn>
                                        <p:tgtEl>
                                          <p:spTgt spid="15"/>
                                        </p:tgtEl>
                                        <p:attrNameLst>
                                          <p:attrName>r</p:attrName>
                                        </p:attrNameLst>
                                      </p:cBhvr>
                                    </p:animRot>
                                  </p:childTnLst>
                                </p:cTn>
                              </p:par>
                              <p:par>
                                <p:cTn id="104" presetID="32" presetClass="emph" presetSubtype="0" repeatCount="indefinite" nodeType="withEffect">
                                  <p:stCondLst>
                                    <p:cond delay="0"/>
                                  </p:stCondLst>
                                  <p:endCondLst>
                                    <p:cond evt="onNext" delay="0">
                                      <p:tgtEl>
                                        <p:sldTgt/>
                                      </p:tgtEl>
                                    </p:cond>
                                  </p:endCondLst>
                                  <p:childTnLst>
                                    <p:animRot by="120000">
                                      <p:cBhvr>
                                        <p:cTn id="105" dur="100" fill="hold">
                                          <p:stCondLst>
                                            <p:cond delay="0"/>
                                          </p:stCondLst>
                                        </p:cTn>
                                        <p:tgtEl>
                                          <p:spTgt spid="17"/>
                                        </p:tgtEl>
                                        <p:attrNameLst>
                                          <p:attrName>r</p:attrName>
                                        </p:attrNameLst>
                                      </p:cBhvr>
                                    </p:animRot>
                                    <p:animRot by="-240000">
                                      <p:cBhvr>
                                        <p:cTn id="106" dur="200" fill="hold">
                                          <p:stCondLst>
                                            <p:cond delay="200"/>
                                          </p:stCondLst>
                                        </p:cTn>
                                        <p:tgtEl>
                                          <p:spTgt spid="17"/>
                                        </p:tgtEl>
                                        <p:attrNameLst>
                                          <p:attrName>r</p:attrName>
                                        </p:attrNameLst>
                                      </p:cBhvr>
                                    </p:animRot>
                                    <p:animRot by="240000">
                                      <p:cBhvr>
                                        <p:cTn id="107" dur="200" fill="hold">
                                          <p:stCondLst>
                                            <p:cond delay="400"/>
                                          </p:stCondLst>
                                        </p:cTn>
                                        <p:tgtEl>
                                          <p:spTgt spid="17"/>
                                        </p:tgtEl>
                                        <p:attrNameLst>
                                          <p:attrName>r</p:attrName>
                                        </p:attrNameLst>
                                      </p:cBhvr>
                                    </p:animRot>
                                    <p:animRot by="-240000">
                                      <p:cBhvr>
                                        <p:cTn id="108" dur="200" fill="hold">
                                          <p:stCondLst>
                                            <p:cond delay="600"/>
                                          </p:stCondLst>
                                        </p:cTn>
                                        <p:tgtEl>
                                          <p:spTgt spid="17"/>
                                        </p:tgtEl>
                                        <p:attrNameLst>
                                          <p:attrName>r</p:attrName>
                                        </p:attrNameLst>
                                      </p:cBhvr>
                                    </p:animRot>
                                    <p:animRot by="120000">
                                      <p:cBhvr>
                                        <p:cTn id="109" dur="200" fill="hold">
                                          <p:stCondLst>
                                            <p:cond delay="800"/>
                                          </p:stCondLst>
                                        </p:cTn>
                                        <p:tgtEl>
                                          <p:spTgt spid="17"/>
                                        </p:tgtEl>
                                        <p:attrNameLst>
                                          <p:attrName>r</p:attrName>
                                        </p:attrNameLst>
                                      </p:cBhvr>
                                    </p:animRot>
                                  </p:childTnLst>
                                </p:cTn>
                              </p:par>
                              <p:par>
                                <p:cTn id="110" presetID="56" presetClass="path" presetSubtype="0" accel="50000" decel="50000" fill="hold" nodeType="withEffect">
                                  <p:stCondLst>
                                    <p:cond delay="0"/>
                                  </p:stCondLst>
                                  <p:childTnLst>
                                    <p:animMotion origin="layout" path="M -4.79167E-6 -4.81481E-6 L 0.09714 -0.3537 " pathEditMode="relative" rAng="0" ptsTypes="AA">
                                      <p:cBhvr>
                                        <p:cTn id="111" dur="500" fill="hold"/>
                                        <p:tgtEl>
                                          <p:spTgt spid="19"/>
                                        </p:tgtEl>
                                        <p:attrNameLst>
                                          <p:attrName>ppt_x</p:attrName>
                                          <p:attrName>ppt_y</p:attrName>
                                        </p:attrNameLst>
                                      </p:cBhvr>
                                      <p:rCtr x="4857" y="-17685"/>
                                    </p:animMotion>
                                  </p:childTnLst>
                                  <p:subTnLst>
                                    <p:audio>
                                      <p:cMediaNode>
                                        <p:cTn display="0" masterRel="sameClick">
                                          <p:stCondLst>
                                            <p:cond evt="begin" delay="0">
                                              <p:tn val="110"/>
                                            </p:cond>
                                          </p:stCondLst>
                                          <p:endCondLst>
                                            <p:cond evt="onStopAudio" delay="0">
                                              <p:tgtEl>
                                                <p:sldTgt/>
                                              </p:tgtEl>
                                            </p:cond>
                                          </p:endCondLst>
                                        </p:cTn>
                                        <p:tgtEl>
                                          <p:sndTgt r:embed="rId4" name="Bắn tan Covid.wav"/>
                                        </p:tgtEl>
                                      </p:cMediaNode>
                                    </p:audio>
                                  </p:subTnLst>
                                </p:cTn>
                              </p:par>
                              <p:par>
                                <p:cTn id="112" presetID="10" presetClass="entr" presetSubtype="0" fill="hold" nodeType="withEffect">
                                  <p:stCondLst>
                                    <p:cond delay="0"/>
                                  </p:stCondLst>
                                  <p:childTnLst>
                                    <p:set>
                                      <p:cBhvr>
                                        <p:cTn id="113" dur="1" fill="hold">
                                          <p:stCondLst>
                                            <p:cond delay="0"/>
                                          </p:stCondLst>
                                        </p:cTn>
                                        <p:tgtEl>
                                          <p:spTgt spid="9"/>
                                        </p:tgtEl>
                                        <p:attrNameLst>
                                          <p:attrName>style.visibility</p:attrName>
                                        </p:attrNameLst>
                                      </p:cBhvr>
                                      <p:to>
                                        <p:strVal val="visible"/>
                                      </p:to>
                                    </p:set>
                                    <p:animEffect transition="in" filter="fade">
                                      <p:cBhvr>
                                        <p:cTn id="114" dur="500"/>
                                        <p:tgtEl>
                                          <p:spTgt spid="9"/>
                                        </p:tgtEl>
                                      </p:cBhvr>
                                    </p:animEffect>
                                  </p:childTnLst>
                                </p:cTn>
                              </p:par>
                              <p:par>
                                <p:cTn id="115" presetID="32" presetClass="emph" presetSubtype="0" fill="hold" nodeType="withEffect">
                                  <p:stCondLst>
                                    <p:cond delay="0"/>
                                  </p:stCondLst>
                                  <p:childTnLst>
                                    <p:animRot by="120000">
                                      <p:cBhvr>
                                        <p:cTn id="116" dur="50" fill="hold">
                                          <p:stCondLst>
                                            <p:cond delay="0"/>
                                          </p:stCondLst>
                                        </p:cTn>
                                        <p:tgtEl>
                                          <p:spTgt spid="9"/>
                                        </p:tgtEl>
                                        <p:attrNameLst>
                                          <p:attrName>r</p:attrName>
                                        </p:attrNameLst>
                                      </p:cBhvr>
                                    </p:animRot>
                                    <p:animRot by="-240000">
                                      <p:cBhvr>
                                        <p:cTn id="117" dur="100" fill="hold">
                                          <p:stCondLst>
                                            <p:cond delay="100"/>
                                          </p:stCondLst>
                                        </p:cTn>
                                        <p:tgtEl>
                                          <p:spTgt spid="9"/>
                                        </p:tgtEl>
                                        <p:attrNameLst>
                                          <p:attrName>r</p:attrName>
                                        </p:attrNameLst>
                                      </p:cBhvr>
                                    </p:animRot>
                                    <p:animRot by="240000">
                                      <p:cBhvr>
                                        <p:cTn id="118" dur="100" fill="hold">
                                          <p:stCondLst>
                                            <p:cond delay="200"/>
                                          </p:stCondLst>
                                        </p:cTn>
                                        <p:tgtEl>
                                          <p:spTgt spid="9"/>
                                        </p:tgtEl>
                                        <p:attrNameLst>
                                          <p:attrName>r</p:attrName>
                                        </p:attrNameLst>
                                      </p:cBhvr>
                                    </p:animRot>
                                    <p:animRot by="-240000">
                                      <p:cBhvr>
                                        <p:cTn id="119" dur="100" fill="hold">
                                          <p:stCondLst>
                                            <p:cond delay="300"/>
                                          </p:stCondLst>
                                        </p:cTn>
                                        <p:tgtEl>
                                          <p:spTgt spid="9"/>
                                        </p:tgtEl>
                                        <p:attrNameLst>
                                          <p:attrName>r</p:attrName>
                                        </p:attrNameLst>
                                      </p:cBhvr>
                                    </p:animRot>
                                    <p:animRot by="120000">
                                      <p:cBhvr>
                                        <p:cTn id="120" dur="100" fill="hold">
                                          <p:stCondLst>
                                            <p:cond delay="400"/>
                                          </p:stCondLst>
                                        </p:cTn>
                                        <p:tgtEl>
                                          <p:spTgt spid="9"/>
                                        </p:tgtEl>
                                        <p:attrNameLst>
                                          <p:attrName>r</p:attrName>
                                        </p:attrNameLst>
                                      </p:cBhvr>
                                    </p:animRot>
                                  </p:childTnLst>
                                </p:cTn>
                              </p:par>
                            </p:childTnLst>
                          </p:cTn>
                        </p:par>
                        <p:par>
                          <p:cTn id="121" fill="hold" nodeType="afterGroup">
                            <p:stCondLst>
                              <p:cond delay="3500"/>
                            </p:stCondLst>
                            <p:childTnLst>
                              <p:par>
                                <p:cTn id="122" presetID="9" presetClass="exit" presetSubtype="0" fill="hold" nodeType="afterEffect">
                                  <p:stCondLst>
                                    <p:cond delay="0"/>
                                  </p:stCondLst>
                                  <p:childTnLst>
                                    <p:animEffect transition="out" filter="dissolve">
                                      <p:cBhvr>
                                        <p:cTn id="123" dur="250"/>
                                        <p:tgtEl>
                                          <p:spTgt spid="9"/>
                                        </p:tgtEl>
                                      </p:cBhvr>
                                    </p:animEffect>
                                    <p:set>
                                      <p:cBhvr>
                                        <p:cTn id="124" dur="1" fill="hold">
                                          <p:stCondLst>
                                            <p:cond delay="249"/>
                                          </p:stCondLst>
                                        </p:cTn>
                                        <p:tgtEl>
                                          <p:spTgt spid="9"/>
                                        </p:tgtEl>
                                        <p:attrNameLst>
                                          <p:attrName>style.visibility</p:attrName>
                                        </p:attrNameLst>
                                      </p:cBhvr>
                                      <p:to>
                                        <p:strVal val="hidden"/>
                                      </p:to>
                                    </p:set>
                                  </p:childTnLst>
                                </p:cTn>
                              </p:par>
                            </p:childTnLst>
                          </p:cTn>
                        </p:par>
                        <p:par>
                          <p:cTn id="125" fill="hold" nodeType="afterGroup">
                            <p:stCondLst>
                              <p:cond delay="3750"/>
                            </p:stCondLst>
                            <p:childTnLst>
                              <p:par>
                                <p:cTn id="126" presetID="9" presetClass="exit" presetSubtype="0" fill="hold" nodeType="afterEffect">
                                  <p:stCondLst>
                                    <p:cond delay="0"/>
                                  </p:stCondLst>
                                  <p:childTnLst>
                                    <p:animEffect transition="out" filter="dissolve">
                                      <p:cBhvr>
                                        <p:cTn id="127" dur="250"/>
                                        <p:tgtEl>
                                          <p:spTgt spid="7"/>
                                        </p:tgtEl>
                                      </p:cBhvr>
                                    </p:animEffect>
                                    <p:set>
                                      <p:cBhvr>
                                        <p:cTn id="128" dur="1" fill="hold">
                                          <p:stCondLst>
                                            <p:cond delay="249"/>
                                          </p:stCondLst>
                                        </p:cTn>
                                        <p:tgtEl>
                                          <p:spTgt spid="7"/>
                                        </p:tgtEl>
                                        <p:attrNameLst>
                                          <p:attrName>style.visibility</p:attrName>
                                        </p:attrNameLst>
                                      </p:cBhvr>
                                      <p:to>
                                        <p:strVal val="hidden"/>
                                      </p:to>
                                    </p:set>
                                  </p:childTnLst>
                                  <p:subTnLst>
                                    <p:audio>
                                      <p:cMediaNode vol="100000">
                                        <p:cTn display="0" masterRel="sameClick">
                                          <p:stCondLst>
                                            <p:cond evt="begin" delay="0">
                                              <p:tn val="126"/>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37"/>
                  </p:tgtEl>
                </p:cond>
              </p:nextCondLst>
            </p:seq>
            <p:seq concurrent="1" nextAc="seek">
              <p:cTn id="129" restart="whenNotActive" fill="hold" evtFilter="cancelBubble" nodeType="interactiveSeq">
                <p:stCondLst>
                  <p:cond evt="onClick" delay="0">
                    <p:tgtEl>
                      <p:spTgt spid="36"/>
                    </p:tgtEl>
                  </p:cond>
                </p:stCondLst>
                <p:endSync evt="end" delay="0">
                  <p:rtn val="all"/>
                </p:endSync>
                <p:childTnLst>
                  <p:par>
                    <p:cTn id="130" fill="hold" nodeType="clickPar">
                      <p:stCondLst>
                        <p:cond delay="0"/>
                      </p:stCondLst>
                      <p:childTnLst>
                        <p:par>
                          <p:cTn id="131" fill="hold" nodeType="withGroup">
                            <p:stCondLst>
                              <p:cond delay="0"/>
                            </p:stCondLst>
                            <p:childTnLst>
                              <p:par>
                                <p:cTn id="132" presetID="1" presetClass="emph" presetSubtype="2" fill="hold" nodeType="clickEffect">
                                  <p:stCondLst>
                                    <p:cond delay="0"/>
                                  </p:stCondLst>
                                  <p:childTnLst>
                                    <p:animClr clrSpc="rgb" dir="cw">
                                      <p:cBhvr>
                                        <p:cTn id="133" dur="500" fill="hold"/>
                                        <p:tgtEl>
                                          <p:spTgt spid="36"/>
                                        </p:tgtEl>
                                        <p:attrNameLst>
                                          <p:attrName>fillcolor</p:attrName>
                                        </p:attrNameLst>
                                      </p:cBhvr>
                                      <p:to>
                                        <a:srgbClr val="FF0000"/>
                                      </p:to>
                                    </p:animClr>
                                    <p:set>
                                      <p:cBhvr>
                                        <p:cTn id="134" dur="500" fill="hold"/>
                                        <p:tgtEl>
                                          <p:spTgt spid="36"/>
                                        </p:tgtEl>
                                        <p:attrNameLst>
                                          <p:attrName>fill.type</p:attrName>
                                        </p:attrNameLst>
                                      </p:cBhvr>
                                      <p:to>
                                        <p:strVal val="solid"/>
                                      </p:to>
                                    </p:set>
                                    <p:set>
                                      <p:cBhvr>
                                        <p:cTn id="135" dur="500" fill="hold"/>
                                        <p:tgtEl>
                                          <p:spTgt spid="36"/>
                                        </p:tgtEl>
                                        <p:attrNameLst>
                                          <p:attrName>fill.on</p:attrName>
                                        </p:attrNameLst>
                                      </p:cBhvr>
                                      <p:to>
                                        <p:strVal val="true"/>
                                      </p:to>
                                    </p:set>
                                  </p:childTnLst>
                                </p:cTn>
                              </p:par>
                            </p:childTnLst>
                          </p:cTn>
                        </p:par>
                      </p:childTnLst>
                    </p:cTn>
                  </p:par>
                </p:childTnLst>
              </p:cTn>
              <p:nextCondLst>
                <p:cond evt="onClick" delay="0">
                  <p:tgtEl>
                    <p:spTgt spid="36"/>
                  </p:tgtEl>
                </p:cond>
              </p:nextCondLst>
            </p:seq>
            <p:seq concurrent="1" nextAc="seek">
              <p:cTn id="136" restart="whenNotActive" fill="hold" evtFilter="cancelBubble" nodeType="interactiveSeq">
                <p:stCondLst>
                  <p:cond evt="onClick" delay="0">
                    <p:tgtEl>
                      <p:spTgt spid="56"/>
                    </p:tgtEl>
                  </p:cond>
                </p:stCondLst>
                <p:endSync evt="end" delay="0">
                  <p:rtn val="all"/>
                </p:endSync>
                <p:childTnLst>
                  <p:par>
                    <p:cTn id="137" fill="hold" nodeType="clickPar">
                      <p:stCondLst>
                        <p:cond delay="0"/>
                      </p:stCondLst>
                      <p:childTnLst>
                        <p:par>
                          <p:cTn id="138" fill="hold" nodeType="withGroup">
                            <p:stCondLst>
                              <p:cond delay="0"/>
                            </p:stCondLst>
                            <p:childTnLst>
                              <p:par>
                                <p:cTn id="139" presetID="11" presetClass="entr" presetSubtype="0" fill="hold" grpId="0" nodeType="afterEffect">
                                  <p:stCondLst>
                                    <p:cond delay="0"/>
                                  </p:stCondLst>
                                  <p:childTnLst>
                                    <p:set>
                                      <p:cBhvr>
                                        <p:cTn id="140" dur="1000">
                                          <p:stCondLst>
                                            <p:cond delay="0"/>
                                          </p:stCondLst>
                                        </p:cTn>
                                        <p:tgtEl>
                                          <p:spTgt spid="18"/>
                                        </p:tgtEl>
                                        <p:attrNameLst>
                                          <p:attrName>style.visibility</p:attrName>
                                        </p:attrNameLst>
                                      </p:cBhvr>
                                      <p:to>
                                        <p:strVal val="visible"/>
                                      </p:to>
                                    </p:set>
                                  </p:childTnLst>
                                </p:cTn>
                              </p:par>
                            </p:childTnLst>
                          </p:cTn>
                        </p:par>
                        <p:par>
                          <p:cTn id="141" fill="hold" nodeType="afterGroup">
                            <p:stCondLst>
                              <p:cond delay="1000"/>
                            </p:stCondLst>
                            <p:childTnLst>
                              <p:par>
                                <p:cTn id="142" presetID="11" presetClass="entr" presetSubtype="0" fill="hold" grpId="0" nodeType="afterEffect">
                                  <p:stCondLst>
                                    <p:cond delay="0"/>
                                  </p:stCondLst>
                                  <p:childTnLst>
                                    <p:set>
                                      <p:cBhvr>
                                        <p:cTn id="143" dur="1000">
                                          <p:stCondLst>
                                            <p:cond delay="0"/>
                                          </p:stCondLst>
                                        </p:cTn>
                                        <p:tgtEl>
                                          <p:spTgt spid="20"/>
                                        </p:tgtEl>
                                        <p:attrNameLst>
                                          <p:attrName>style.visibility</p:attrName>
                                        </p:attrNameLst>
                                      </p:cBhvr>
                                      <p:to>
                                        <p:strVal val="visible"/>
                                      </p:to>
                                    </p:set>
                                  </p:childTnLst>
                                </p:cTn>
                              </p:par>
                            </p:childTnLst>
                          </p:cTn>
                        </p:par>
                        <p:par>
                          <p:cTn id="144" fill="hold" nodeType="afterGroup">
                            <p:stCondLst>
                              <p:cond delay="2000"/>
                            </p:stCondLst>
                            <p:childTnLst>
                              <p:par>
                                <p:cTn id="145" presetID="11" presetClass="entr" presetSubtype="0" fill="hold" grpId="0" nodeType="afterEffect">
                                  <p:stCondLst>
                                    <p:cond delay="0"/>
                                  </p:stCondLst>
                                  <p:childTnLst>
                                    <p:set>
                                      <p:cBhvr>
                                        <p:cTn id="146" dur="1000">
                                          <p:stCondLst>
                                            <p:cond delay="0"/>
                                          </p:stCondLst>
                                        </p:cTn>
                                        <p:tgtEl>
                                          <p:spTgt spid="21"/>
                                        </p:tgtEl>
                                        <p:attrNameLst>
                                          <p:attrName>style.visibility</p:attrName>
                                        </p:attrNameLst>
                                      </p:cBhvr>
                                      <p:to>
                                        <p:strVal val="visible"/>
                                      </p:to>
                                    </p:set>
                                  </p:childTnLst>
                                </p:cTn>
                              </p:par>
                            </p:childTnLst>
                          </p:cTn>
                        </p:par>
                        <p:par>
                          <p:cTn id="147" fill="hold" nodeType="afterGroup">
                            <p:stCondLst>
                              <p:cond delay="3000"/>
                            </p:stCondLst>
                            <p:childTnLst>
                              <p:par>
                                <p:cTn id="148" presetID="11" presetClass="entr" presetSubtype="0" fill="hold" grpId="0" nodeType="afterEffect">
                                  <p:stCondLst>
                                    <p:cond delay="0"/>
                                  </p:stCondLst>
                                  <p:childTnLst>
                                    <p:set>
                                      <p:cBhvr>
                                        <p:cTn id="149" dur="1000">
                                          <p:stCondLst>
                                            <p:cond delay="0"/>
                                          </p:stCondLst>
                                        </p:cTn>
                                        <p:tgtEl>
                                          <p:spTgt spid="22"/>
                                        </p:tgtEl>
                                        <p:attrNameLst>
                                          <p:attrName>style.visibility</p:attrName>
                                        </p:attrNameLst>
                                      </p:cBhvr>
                                      <p:to>
                                        <p:strVal val="visible"/>
                                      </p:to>
                                    </p:set>
                                  </p:childTnLst>
                                </p:cTn>
                              </p:par>
                            </p:childTnLst>
                          </p:cTn>
                        </p:par>
                        <p:par>
                          <p:cTn id="150" fill="hold" nodeType="afterGroup">
                            <p:stCondLst>
                              <p:cond delay="4000"/>
                            </p:stCondLst>
                            <p:childTnLst>
                              <p:par>
                                <p:cTn id="151" presetID="11" presetClass="entr" presetSubtype="0" fill="hold" grpId="0" nodeType="afterEffect">
                                  <p:stCondLst>
                                    <p:cond delay="0"/>
                                  </p:stCondLst>
                                  <p:childTnLst>
                                    <p:set>
                                      <p:cBhvr>
                                        <p:cTn id="152" dur="1000">
                                          <p:stCondLst>
                                            <p:cond delay="0"/>
                                          </p:stCondLst>
                                        </p:cTn>
                                        <p:tgtEl>
                                          <p:spTgt spid="23"/>
                                        </p:tgtEl>
                                        <p:attrNameLst>
                                          <p:attrName>style.visibility</p:attrName>
                                        </p:attrNameLst>
                                      </p:cBhvr>
                                      <p:to>
                                        <p:strVal val="visible"/>
                                      </p:to>
                                    </p:set>
                                  </p:childTnLst>
                                </p:cTn>
                              </p:par>
                            </p:childTnLst>
                          </p:cTn>
                        </p:par>
                        <p:par>
                          <p:cTn id="153" fill="hold" nodeType="afterGroup">
                            <p:stCondLst>
                              <p:cond delay="5000"/>
                            </p:stCondLst>
                            <p:childTnLst>
                              <p:par>
                                <p:cTn id="154" presetID="11" presetClass="entr" presetSubtype="0" fill="hold" grpId="0" nodeType="afterEffect">
                                  <p:stCondLst>
                                    <p:cond delay="0"/>
                                  </p:stCondLst>
                                  <p:childTnLst>
                                    <p:set>
                                      <p:cBhvr>
                                        <p:cTn id="155" dur="1000">
                                          <p:stCondLst>
                                            <p:cond delay="0"/>
                                          </p:stCondLst>
                                        </p:cTn>
                                        <p:tgtEl>
                                          <p:spTgt spid="24"/>
                                        </p:tgtEl>
                                        <p:attrNameLst>
                                          <p:attrName>style.visibility</p:attrName>
                                        </p:attrNameLst>
                                      </p:cBhvr>
                                      <p:to>
                                        <p:strVal val="visible"/>
                                      </p:to>
                                    </p:set>
                                  </p:childTnLst>
                                </p:cTn>
                              </p:par>
                            </p:childTnLst>
                          </p:cTn>
                        </p:par>
                        <p:par>
                          <p:cTn id="156" fill="hold" nodeType="afterGroup">
                            <p:stCondLst>
                              <p:cond delay="6000"/>
                            </p:stCondLst>
                            <p:childTnLst>
                              <p:par>
                                <p:cTn id="157" presetID="11" presetClass="entr" presetSubtype="0" fill="hold" grpId="0" nodeType="afterEffect">
                                  <p:stCondLst>
                                    <p:cond delay="0"/>
                                  </p:stCondLst>
                                  <p:childTnLst>
                                    <p:set>
                                      <p:cBhvr>
                                        <p:cTn id="158" dur="1000">
                                          <p:stCondLst>
                                            <p:cond delay="0"/>
                                          </p:stCondLst>
                                        </p:cTn>
                                        <p:tgtEl>
                                          <p:spTgt spid="25"/>
                                        </p:tgtEl>
                                        <p:attrNameLst>
                                          <p:attrName>style.visibility</p:attrName>
                                        </p:attrNameLst>
                                      </p:cBhvr>
                                      <p:to>
                                        <p:strVal val="visible"/>
                                      </p:to>
                                    </p:set>
                                  </p:childTnLst>
                                </p:cTn>
                              </p:par>
                            </p:childTnLst>
                          </p:cTn>
                        </p:par>
                        <p:par>
                          <p:cTn id="159" fill="hold" nodeType="afterGroup">
                            <p:stCondLst>
                              <p:cond delay="7000"/>
                            </p:stCondLst>
                            <p:childTnLst>
                              <p:par>
                                <p:cTn id="160" presetID="11" presetClass="entr" presetSubtype="0" fill="hold" grpId="0" nodeType="afterEffect">
                                  <p:stCondLst>
                                    <p:cond delay="0"/>
                                  </p:stCondLst>
                                  <p:childTnLst>
                                    <p:set>
                                      <p:cBhvr>
                                        <p:cTn id="161" dur="1000">
                                          <p:stCondLst>
                                            <p:cond delay="0"/>
                                          </p:stCondLst>
                                        </p:cTn>
                                        <p:tgtEl>
                                          <p:spTgt spid="26"/>
                                        </p:tgtEl>
                                        <p:attrNameLst>
                                          <p:attrName>style.visibility</p:attrName>
                                        </p:attrNameLst>
                                      </p:cBhvr>
                                      <p:to>
                                        <p:strVal val="visible"/>
                                      </p:to>
                                    </p:set>
                                  </p:childTnLst>
                                </p:cTn>
                              </p:par>
                            </p:childTnLst>
                          </p:cTn>
                        </p:par>
                        <p:par>
                          <p:cTn id="162" fill="hold" nodeType="afterGroup">
                            <p:stCondLst>
                              <p:cond delay="8000"/>
                            </p:stCondLst>
                            <p:childTnLst>
                              <p:par>
                                <p:cTn id="163" presetID="11" presetClass="entr" presetSubtype="0" fill="hold" grpId="0" nodeType="afterEffect">
                                  <p:stCondLst>
                                    <p:cond delay="0"/>
                                  </p:stCondLst>
                                  <p:childTnLst>
                                    <p:set>
                                      <p:cBhvr>
                                        <p:cTn id="164" dur="1000">
                                          <p:stCondLst>
                                            <p:cond delay="0"/>
                                          </p:stCondLst>
                                        </p:cTn>
                                        <p:tgtEl>
                                          <p:spTgt spid="27"/>
                                        </p:tgtEl>
                                        <p:attrNameLst>
                                          <p:attrName>style.visibility</p:attrName>
                                        </p:attrNameLst>
                                      </p:cBhvr>
                                      <p:to>
                                        <p:strVal val="visible"/>
                                      </p:to>
                                    </p:set>
                                  </p:childTnLst>
                                </p:cTn>
                              </p:par>
                            </p:childTnLst>
                          </p:cTn>
                        </p:par>
                        <p:par>
                          <p:cTn id="165" fill="hold" nodeType="afterGroup">
                            <p:stCondLst>
                              <p:cond delay="9000"/>
                            </p:stCondLst>
                            <p:childTnLst>
                              <p:par>
                                <p:cTn id="166" presetID="11" presetClass="entr" presetSubtype="0" fill="hold" grpId="0" nodeType="afterEffect">
                                  <p:stCondLst>
                                    <p:cond delay="0"/>
                                  </p:stCondLst>
                                  <p:childTnLst>
                                    <p:set>
                                      <p:cBhvr>
                                        <p:cTn id="167" dur="1000">
                                          <p:stCondLst>
                                            <p:cond delay="0"/>
                                          </p:stCondLst>
                                        </p:cTn>
                                        <p:tgtEl>
                                          <p:spTgt spid="28"/>
                                        </p:tgtEl>
                                        <p:attrNameLst>
                                          <p:attrName>style.visibility</p:attrName>
                                        </p:attrNameLst>
                                      </p:cBhvr>
                                      <p:to>
                                        <p:strVal val="visible"/>
                                      </p:to>
                                    </p:set>
                                  </p:childTnLst>
                                </p:cTn>
                              </p:par>
                            </p:childTnLst>
                          </p:cTn>
                        </p:par>
                        <p:par>
                          <p:cTn id="168" fill="hold" nodeType="afterGroup">
                            <p:stCondLst>
                              <p:cond delay="10000"/>
                            </p:stCondLst>
                            <p:childTnLst>
                              <p:par>
                                <p:cTn id="169" presetID="11" presetClass="entr" presetSubtype="0" fill="hold" grpId="0" nodeType="afterEffect">
                                  <p:stCondLst>
                                    <p:cond delay="0"/>
                                  </p:stCondLst>
                                  <p:childTnLst>
                                    <p:set>
                                      <p:cBhvr>
                                        <p:cTn id="170" dur="1000">
                                          <p:stCondLst>
                                            <p:cond delay="0"/>
                                          </p:stCondLst>
                                        </p:cTn>
                                        <p:tgtEl>
                                          <p:spTgt spid="29"/>
                                        </p:tgtEl>
                                        <p:attrNameLst>
                                          <p:attrName>style.visibility</p:attrName>
                                        </p:attrNameLst>
                                      </p:cBhvr>
                                      <p:to>
                                        <p:strVal val="visible"/>
                                      </p:to>
                                    </p:set>
                                  </p:childTnLst>
                                </p:cTn>
                              </p:par>
                            </p:childTnLst>
                          </p:cTn>
                        </p:par>
                        <p:par>
                          <p:cTn id="171" fill="hold" nodeType="afterGroup">
                            <p:stCondLst>
                              <p:cond delay="11000"/>
                            </p:stCondLst>
                            <p:childTnLst>
                              <p:par>
                                <p:cTn id="172" presetID="11" presetClass="entr" presetSubtype="0" fill="hold" grpId="0" nodeType="afterEffect">
                                  <p:stCondLst>
                                    <p:cond delay="0"/>
                                  </p:stCondLst>
                                  <p:childTnLst>
                                    <p:set>
                                      <p:cBhvr>
                                        <p:cTn id="173" dur="1000">
                                          <p:stCondLst>
                                            <p:cond delay="0"/>
                                          </p:stCondLst>
                                        </p:cTn>
                                        <p:tgtEl>
                                          <p:spTgt spid="30"/>
                                        </p:tgtEl>
                                        <p:attrNameLst>
                                          <p:attrName>style.visibility</p:attrName>
                                        </p:attrNameLst>
                                      </p:cBhvr>
                                      <p:to>
                                        <p:strVal val="visible"/>
                                      </p:to>
                                    </p:set>
                                  </p:childTnLst>
                                </p:cTn>
                              </p:par>
                            </p:childTnLst>
                          </p:cTn>
                        </p:par>
                        <p:par>
                          <p:cTn id="174" fill="hold" nodeType="afterGroup">
                            <p:stCondLst>
                              <p:cond delay="12000"/>
                            </p:stCondLst>
                            <p:childTnLst>
                              <p:par>
                                <p:cTn id="175" presetID="11" presetClass="entr" presetSubtype="0" fill="hold" grpId="0" nodeType="afterEffect">
                                  <p:stCondLst>
                                    <p:cond delay="0"/>
                                  </p:stCondLst>
                                  <p:childTnLst>
                                    <p:set>
                                      <p:cBhvr>
                                        <p:cTn id="176" dur="1000">
                                          <p:stCondLst>
                                            <p:cond delay="0"/>
                                          </p:stCondLst>
                                        </p:cTn>
                                        <p:tgtEl>
                                          <p:spTgt spid="31"/>
                                        </p:tgtEl>
                                        <p:attrNameLst>
                                          <p:attrName>style.visibility</p:attrName>
                                        </p:attrNameLst>
                                      </p:cBhvr>
                                      <p:to>
                                        <p:strVal val="visible"/>
                                      </p:to>
                                    </p:set>
                                  </p:childTnLst>
                                </p:cTn>
                              </p:par>
                            </p:childTnLst>
                          </p:cTn>
                        </p:par>
                        <p:par>
                          <p:cTn id="177" fill="hold" nodeType="afterGroup">
                            <p:stCondLst>
                              <p:cond delay="13000"/>
                            </p:stCondLst>
                            <p:childTnLst>
                              <p:par>
                                <p:cTn id="178" presetID="11" presetClass="entr" presetSubtype="0" fill="hold" grpId="0" nodeType="afterEffect">
                                  <p:stCondLst>
                                    <p:cond delay="0"/>
                                  </p:stCondLst>
                                  <p:childTnLst>
                                    <p:set>
                                      <p:cBhvr>
                                        <p:cTn id="179" dur="1000">
                                          <p:stCondLst>
                                            <p:cond delay="0"/>
                                          </p:stCondLst>
                                        </p:cTn>
                                        <p:tgtEl>
                                          <p:spTgt spid="38"/>
                                        </p:tgtEl>
                                        <p:attrNameLst>
                                          <p:attrName>style.visibility</p:attrName>
                                        </p:attrNameLst>
                                      </p:cBhvr>
                                      <p:to>
                                        <p:strVal val="visible"/>
                                      </p:to>
                                    </p:set>
                                  </p:childTnLst>
                                </p:cTn>
                              </p:par>
                            </p:childTnLst>
                          </p:cTn>
                        </p:par>
                        <p:par>
                          <p:cTn id="180" fill="hold" nodeType="afterGroup">
                            <p:stCondLst>
                              <p:cond delay="14000"/>
                            </p:stCondLst>
                            <p:childTnLst>
                              <p:par>
                                <p:cTn id="181" presetID="11" presetClass="entr" presetSubtype="0" fill="hold" grpId="0" nodeType="afterEffect">
                                  <p:stCondLst>
                                    <p:cond delay="0"/>
                                  </p:stCondLst>
                                  <p:childTnLst>
                                    <p:set>
                                      <p:cBhvr>
                                        <p:cTn id="182" dur="1000">
                                          <p:stCondLst>
                                            <p:cond delay="0"/>
                                          </p:stCondLst>
                                        </p:cTn>
                                        <p:tgtEl>
                                          <p:spTgt spid="39"/>
                                        </p:tgtEl>
                                        <p:attrNameLst>
                                          <p:attrName>style.visibility</p:attrName>
                                        </p:attrNameLst>
                                      </p:cBhvr>
                                      <p:to>
                                        <p:strVal val="visible"/>
                                      </p:to>
                                    </p:set>
                                  </p:childTnLst>
                                </p:cTn>
                              </p:par>
                            </p:childTnLst>
                          </p:cTn>
                        </p:par>
                        <p:par>
                          <p:cTn id="183" fill="hold" nodeType="afterGroup">
                            <p:stCondLst>
                              <p:cond delay="15000"/>
                            </p:stCondLst>
                            <p:childTnLst>
                              <p:par>
                                <p:cTn id="184" presetID="11" presetClass="entr" presetSubtype="0" fill="hold" grpId="0" nodeType="afterEffect">
                                  <p:stCondLst>
                                    <p:cond delay="0"/>
                                  </p:stCondLst>
                                  <p:childTnLst>
                                    <p:set>
                                      <p:cBhvr>
                                        <p:cTn id="185" dur="1000">
                                          <p:stCondLst>
                                            <p:cond delay="0"/>
                                          </p:stCondLst>
                                        </p:cTn>
                                        <p:tgtEl>
                                          <p:spTgt spid="40"/>
                                        </p:tgtEl>
                                        <p:attrNameLst>
                                          <p:attrName>style.visibility</p:attrName>
                                        </p:attrNameLst>
                                      </p:cBhvr>
                                      <p:to>
                                        <p:strVal val="visible"/>
                                      </p:to>
                                    </p:set>
                                  </p:childTnLst>
                                </p:cTn>
                              </p:par>
                            </p:childTnLst>
                          </p:cTn>
                        </p:par>
                        <p:par>
                          <p:cTn id="186" fill="hold" nodeType="afterGroup">
                            <p:stCondLst>
                              <p:cond delay="16000"/>
                            </p:stCondLst>
                            <p:childTnLst>
                              <p:par>
                                <p:cTn id="187" presetID="11" presetClass="entr" presetSubtype="0" fill="hold" grpId="0" nodeType="afterEffect">
                                  <p:stCondLst>
                                    <p:cond delay="0"/>
                                  </p:stCondLst>
                                  <p:childTnLst>
                                    <p:set>
                                      <p:cBhvr>
                                        <p:cTn id="188" dur="1000">
                                          <p:stCondLst>
                                            <p:cond delay="0"/>
                                          </p:stCondLst>
                                        </p:cTn>
                                        <p:tgtEl>
                                          <p:spTgt spid="41"/>
                                        </p:tgtEl>
                                        <p:attrNameLst>
                                          <p:attrName>style.visibility</p:attrName>
                                        </p:attrNameLst>
                                      </p:cBhvr>
                                      <p:to>
                                        <p:strVal val="visible"/>
                                      </p:to>
                                    </p:set>
                                  </p:childTnLst>
                                </p:cTn>
                              </p:par>
                            </p:childTnLst>
                          </p:cTn>
                        </p:par>
                        <p:par>
                          <p:cTn id="189" fill="hold" nodeType="afterGroup">
                            <p:stCondLst>
                              <p:cond delay="17000"/>
                            </p:stCondLst>
                            <p:childTnLst>
                              <p:par>
                                <p:cTn id="190" presetID="11" presetClass="entr" presetSubtype="0" fill="hold" grpId="0" nodeType="afterEffect">
                                  <p:stCondLst>
                                    <p:cond delay="0"/>
                                  </p:stCondLst>
                                  <p:childTnLst>
                                    <p:set>
                                      <p:cBhvr>
                                        <p:cTn id="191" dur="1000">
                                          <p:stCondLst>
                                            <p:cond delay="0"/>
                                          </p:stCondLst>
                                        </p:cTn>
                                        <p:tgtEl>
                                          <p:spTgt spid="42"/>
                                        </p:tgtEl>
                                        <p:attrNameLst>
                                          <p:attrName>style.visibility</p:attrName>
                                        </p:attrNameLst>
                                      </p:cBhvr>
                                      <p:to>
                                        <p:strVal val="visible"/>
                                      </p:to>
                                    </p:set>
                                  </p:childTnLst>
                                </p:cTn>
                              </p:par>
                            </p:childTnLst>
                          </p:cTn>
                        </p:par>
                        <p:par>
                          <p:cTn id="192" fill="hold" nodeType="afterGroup">
                            <p:stCondLst>
                              <p:cond delay="18000"/>
                            </p:stCondLst>
                            <p:childTnLst>
                              <p:par>
                                <p:cTn id="193" presetID="11" presetClass="entr" presetSubtype="0" fill="hold" grpId="0" nodeType="afterEffect">
                                  <p:stCondLst>
                                    <p:cond delay="0"/>
                                  </p:stCondLst>
                                  <p:childTnLst>
                                    <p:set>
                                      <p:cBhvr>
                                        <p:cTn id="194" dur="1000">
                                          <p:stCondLst>
                                            <p:cond delay="0"/>
                                          </p:stCondLst>
                                        </p:cTn>
                                        <p:tgtEl>
                                          <p:spTgt spid="43"/>
                                        </p:tgtEl>
                                        <p:attrNameLst>
                                          <p:attrName>style.visibility</p:attrName>
                                        </p:attrNameLst>
                                      </p:cBhvr>
                                      <p:to>
                                        <p:strVal val="visible"/>
                                      </p:to>
                                    </p:set>
                                  </p:childTnLst>
                                </p:cTn>
                              </p:par>
                            </p:childTnLst>
                          </p:cTn>
                        </p:par>
                        <p:par>
                          <p:cTn id="195" fill="hold" nodeType="afterGroup">
                            <p:stCondLst>
                              <p:cond delay="19000"/>
                            </p:stCondLst>
                            <p:childTnLst>
                              <p:par>
                                <p:cTn id="196" presetID="11" presetClass="entr" presetSubtype="0" fill="hold" grpId="0" nodeType="afterEffect">
                                  <p:stCondLst>
                                    <p:cond delay="0"/>
                                  </p:stCondLst>
                                  <p:childTnLst>
                                    <p:set>
                                      <p:cBhvr>
                                        <p:cTn id="197" dur="1000">
                                          <p:stCondLst>
                                            <p:cond delay="0"/>
                                          </p:stCondLst>
                                        </p:cTn>
                                        <p:tgtEl>
                                          <p:spTgt spid="44"/>
                                        </p:tgtEl>
                                        <p:attrNameLst>
                                          <p:attrName>style.visibility</p:attrName>
                                        </p:attrNameLst>
                                      </p:cBhvr>
                                      <p:to>
                                        <p:strVal val="visible"/>
                                      </p:to>
                                    </p:set>
                                  </p:childTnLst>
                                </p:cTn>
                              </p:par>
                            </p:childTnLst>
                          </p:cTn>
                        </p:par>
                        <p:par>
                          <p:cTn id="198" fill="hold" nodeType="afterGroup">
                            <p:stCondLst>
                              <p:cond delay="20000"/>
                            </p:stCondLst>
                            <p:childTnLst>
                              <p:par>
                                <p:cTn id="199" presetID="11" presetClass="entr" presetSubtype="0" fill="hold" grpId="0" nodeType="afterEffect">
                                  <p:stCondLst>
                                    <p:cond delay="0"/>
                                  </p:stCondLst>
                                  <p:childTnLst>
                                    <p:set>
                                      <p:cBhvr>
                                        <p:cTn id="200" dur="1000">
                                          <p:stCondLst>
                                            <p:cond delay="0"/>
                                          </p:stCondLst>
                                        </p:cTn>
                                        <p:tgtEl>
                                          <p:spTgt spid="45"/>
                                        </p:tgtEl>
                                        <p:attrNameLst>
                                          <p:attrName>style.visibility</p:attrName>
                                        </p:attrNameLst>
                                      </p:cBhvr>
                                      <p:to>
                                        <p:strVal val="visible"/>
                                      </p:to>
                                    </p:set>
                                  </p:childTnLst>
                                </p:cTn>
                              </p:par>
                            </p:childTnLst>
                          </p:cTn>
                        </p:par>
                        <p:par>
                          <p:cTn id="201" fill="hold" nodeType="afterGroup">
                            <p:stCondLst>
                              <p:cond delay="21000"/>
                            </p:stCondLst>
                            <p:childTnLst>
                              <p:par>
                                <p:cTn id="202" presetID="11" presetClass="entr" presetSubtype="0" fill="hold" grpId="0" nodeType="afterEffect">
                                  <p:stCondLst>
                                    <p:cond delay="0"/>
                                  </p:stCondLst>
                                  <p:childTnLst>
                                    <p:set>
                                      <p:cBhvr>
                                        <p:cTn id="203" dur="1000">
                                          <p:stCondLst>
                                            <p:cond delay="0"/>
                                          </p:stCondLst>
                                        </p:cTn>
                                        <p:tgtEl>
                                          <p:spTgt spid="46"/>
                                        </p:tgtEl>
                                        <p:attrNameLst>
                                          <p:attrName>style.visibility</p:attrName>
                                        </p:attrNameLst>
                                      </p:cBhvr>
                                      <p:to>
                                        <p:strVal val="visible"/>
                                      </p:to>
                                    </p:set>
                                  </p:childTnLst>
                                </p:cTn>
                              </p:par>
                            </p:childTnLst>
                          </p:cTn>
                        </p:par>
                        <p:par>
                          <p:cTn id="204" fill="hold" nodeType="afterGroup">
                            <p:stCondLst>
                              <p:cond delay="22000"/>
                            </p:stCondLst>
                            <p:childTnLst>
                              <p:par>
                                <p:cTn id="205" presetID="11" presetClass="entr" presetSubtype="0" fill="hold" grpId="0" nodeType="afterEffect">
                                  <p:stCondLst>
                                    <p:cond delay="0"/>
                                  </p:stCondLst>
                                  <p:childTnLst>
                                    <p:set>
                                      <p:cBhvr>
                                        <p:cTn id="206" dur="1000">
                                          <p:stCondLst>
                                            <p:cond delay="0"/>
                                          </p:stCondLst>
                                        </p:cTn>
                                        <p:tgtEl>
                                          <p:spTgt spid="47"/>
                                        </p:tgtEl>
                                        <p:attrNameLst>
                                          <p:attrName>style.visibility</p:attrName>
                                        </p:attrNameLst>
                                      </p:cBhvr>
                                      <p:to>
                                        <p:strVal val="visible"/>
                                      </p:to>
                                    </p:set>
                                  </p:childTnLst>
                                </p:cTn>
                              </p:par>
                            </p:childTnLst>
                          </p:cTn>
                        </p:par>
                        <p:par>
                          <p:cTn id="207" fill="hold" nodeType="afterGroup">
                            <p:stCondLst>
                              <p:cond delay="23000"/>
                            </p:stCondLst>
                            <p:childTnLst>
                              <p:par>
                                <p:cTn id="208" presetID="11" presetClass="entr" presetSubtype="0" fill="hold" grpId="0" nodeType="afterEffect">
                                  <p:stCondLst>
                                    <p:cond delay="0"/>
                                  </p:stCondLst>
                                  <p:childTnLst>
                                    <p:set>
                                      <p:cBhvr>
                                        <p:cTn id="209" dur="1000">
                                          <p:stCondLst>
                                            <p:cond delay="0"/>
                                          </p:stCondLst>
                                        </p:cTn>
                                        <p:tgtEl>
                                          <p:spTgt spid="48"/>
                                        </p:tgtEl>
                                        <p:attrNameLst>
                                          <p:attrName>style.visibility</p:attrName>
                                        </p:attrNameLst>
                                      </p:cBhvr>
                                      <p:to>
                                        <p:strVal val="visible"/>
                                      </p:to>
                                    </p:set>
                                  </p:childTnLst>
                                </p:cTn>
                              </p:par>
                            </p:childTnLst>
                          </p:cTn>
                        </p:par>
                        <p:par>
                          <p:cTn id="210" fill="hold" nodeType="afterGroup">
                            <p:stCondLst>
                              <p:cond delay="24000"/>
                            </p:stCondLst>
                            <p:childTnLst>
                              <p:par>
                                <p:cTn id="211" presetID="11" presetClass="entr" presetSubtype="0" fill="hold" grpId="0" nodeType="afterEffect">
                                  <p:stCondLst>
                                    <p:cond delay="0"/>
                                  </p:stCondLst>
                                  <p:childTnLst>
                                    <p:set>
                                      <p:cBhvr>
                                        <p:cTn id="212" dur="1000">
                                          <p:stCondLst>
                                            <p:cond delay="0"/>
                                          </p:stCondLst>
                                        </p:cTn>
                                        <p:tgtEl>
                                          <p:spTgt spid="49"/>
                                        </p:tgtEl>
                                        <p:attrNameLst>
                                          <p:attrName>style.visibility</p:attrName>
                                        </p:attrNameLst>
                                      </p:cBhvr>
                                      <p:to>
                                        <p:strVal val="visible"/>
                                      </p:to>
                                    </p:set>
                                  </p:childTnLst>
                                </p:cTn>
                              </p:par>
                            </p:childTnLst>
                          </p:cTn>
                        </p:par>
                        <p:par>
                          <p:cTn id="213" fill="hold" nodeType="afterGroup">
                            <p:stCondLst>
                              <p:cond delay="25000"/>
                            </p:stCondLst>
                            <p:childTnLst>
                              <p:par>
                                <p:cTn id="214" presetID="11" presetClass="entr" presetSubtype="0" fill="hold" grpId="0" nodeType="afterEffect">
                                  <p:stCondLst>
                                    <p:cond delay="0"/>
                                  </p:stCondLst>
                                  <p:childTnLst>
                                    <p:set>
                                      <p:cBhvr>
                                        <p:cTn id="215" dur="1000">
                                          <p:stCondLst>
                                            <p:cond delay="0"/>
                                          </p:stCondLst>
                                        </p:cTn>
                                        <p:tgtEl>
                                          <p:spTgt spid="50"/>
                                        </p:tgtEl>
                                        <p:attrNameLst>
                                          <p:attrName>style.visibility</p:attrName>
                                        </p:attrNameLst>
                                      </p:cBhvr>
                                      <p:to>
                                        <p:strVal val="visible"/>
                                      </p:to>
                                    </p:set>
                                  </p:childTnLst>
                                </p:cTn>
                              </p:par>
                            </p:childTnLst>
                          </p:cTn>
                        </p:par>
                        <p:par>
                          <p:cTn id="216" fill="hold" nodeType="afterGroup">
                            <p:stCondLst>
                              <p:cond delay="26000"/>
                            </p:stCondLst>
                            <p:childTnLst>
                              <p:par>
                                <p:cTn id="217" presetID="11" presetClass="entr" presetSubtype="0" fill="hold" grpId="0" nodeType="afterEffect">
                                  <p:stCondLst>
                                    <p:cond delay="0"/>
                                  </p:stCondLst>
                                  <p:childTnLst>
                                    <p:set>
                                      <p:cBhvr>
                                        <p:cTn id="218" dur="1000">
                                          <p:stCondLst>
                                            <p:cond delay="0"/>
                                          </p:stCondLst>
                                        </p:cTn>
                                        <p:tgtEl>
                                          <p:spTgt spid="51"/>
                                        </p:tgtEl>
                                        <p:attrNameLst>
                                          <p:attrName>style.visibility</p:attrName>
                                        </p:attrNameLst>
                                      </p:cBhvr>
                                      <p:to>
                                        <p:strVal val="visible"/>
                                      </p:to>
                                    </p:set>
                                  </p:childTnLst>
                                </p:cTn>
                              </p:par>
                            </p:childTnLst>
                          </p:cTn>
                        </p:par>
                        <p:par>
                          <p:cTn id="219" fill="hold" nodeType="afterGroup">
                            <p:stCondLst>
                              <p:cond delay="27000"/>
                            </p:stCondLst>
                            <p:childTnLst>
                              <p:par>
                                <p:cTn id="220" presetID="11" presetClass="entr" presetSubtype="0" fill="hold" grpId="0" nodeType="afterEffect">
                                  <p:stCondLst>
                                    <p:cond delay="0"/>
                                  </p:stCondLst>
                                  <p:childTnLst>
                                    <p:set>
                                      <p:cBhvr>
                                        <p:cTn id="221" dur="1000">
                                          <p:stCondLst>
                                            <p:cond delay="0"/>
                                          </p:stCondLst>
                                        </p:cTn>
                                        <p:tgtEl>
                                          <p:spTgt spid="52"/>
                                        </p:tgtEl>
                                        <p:attrNameLst>
                                          <p:attrName>style.visibility</p:attrName>
                                        </p:attrNameLst>
                                      </p:cBhvr>
                                      <p:to>
                                        <p:strVal val="visible"/>
                                      </p:to>
                                    </p:set>
                                  </p:childTnLst>
                                </p:cTn>
                              </p:par>
                            </p:childTnLst>
                          </p:cTn>
                        </p:par>
                        <p:par>
                          <p:cTn id="222" fill="hold" nodeType="afterGroup">
                            <p:stCondLst>
                              <p:cond delay="28000"/>
                            </p:stCondLst>
                            <p:childTnLst>
                              <p:par>
                                <p:cTn id="223" presetID="11" presetClass="entr" presetSubtype="0" fill="hold" grpId="0" nodeType="afterEffect">
                                  <p:stCondLst>
                                    <p:cond delay="0"/>
                                  </p:stCondLst>
                                  <p:childTnLst>
                                    <p:set>
                                      <p:cBhvr>
                                        <p:cTn id="224" dur="1000">
                                          <p:stCondLst>
                                            <p:cond delay="0"/>
                                          </p:stCondLst>
                                        </p:cTn>
                                        <p:tgtEl>
                                          <p:spTgt spid="53"/>
                                        </p:tgtEl>
                                        <p:attrNameLst>
                                          <p:attrName>style.visibility</p:attrName>
                                        </p:attrNameLst>
                                      </p:cBhvr>
                                      <p:to>
                                        <p:strVal val="visible"/>
                                      </p:to>
                                    </p:set>
                                  </p:childTnLst>
                                </p:cTn>
                              </p:par>
                            </p:childTnLst>
                          </p:cTn>
                        </p:par>
                        <p:par>
                          <p:cTn id="225" fill="hold" nodeType="afterGroup">
                            <p:stCondLst>
                              <p:cond delay="29000"/>
                            </p:stCondLst>
                            <p:childTnLst>
                              <p:par>
                                <p:cTn id="226" presetID="11" presetClass="entr" presetSubtype="0" fill="hold" grpId="0" nodeType="afterEffect">
                                  <p:stCondLst>
                                    <p:cond delay="0"/>
                                  </p:stCondLst>
                                  <p:childTnLst>
                                    <p:set>
                                      <p:cBhvr>
                                        <p:cTn id="227" dur="1000">
                                          <p:stCondLst>
                                            <p:cond delay="0"/>
                                          </p:stCondLst>
                                        </p:cTn>
                                        <p:tgtEl>
                                          <p:spTgt spid="54"/>
                                        </p:tgtEl>
                                        <p:attrNameLst>
                                          <p:attrName>style.visibility</p:attrName>
                                        </p:attrNameLst>
                                      </p:cBhvr>
                                      <p:to>
                                        <p:strVal val="visible"/>
                                      </p:to>
                                    </p:set>
                                  </p:childTnLst>
                                </p:cTn>
                              </p:par>
                            </p:childTnLst>
                          </p:cTn>
                        </p:par>
                        <p:par>
                          <p:cTn id="228" fill="hold" nodeType="afterGroup">
                            <p:stCondLst>
                              <p:cond delay="30000"/>
                            </p:stCondLst>
                            <p:childTnLst>
                              <p:par>
                                <p:cTn id="229" presetID="11" presetClass="entr" presetSubtype="0" fill="hold" grpId="0" nodeType="afterEffect">
                                  <p:stCondLst>
                                    <p:cond delay="0"/>
                                  </p:stCondLst>
                                  <p:childTnLst>
                                    <p:set>
                                      <p:cBhvr>
                                        <p:cTn id="230" dur="1000">
                                          <p:stCondLst>
                                            <p:cond delay="0"/>
                                          </p:stCondLst>
                                        </p:cTn>
                                        <p:tgtEl>
                                          <p:spTgt spid="55"/>
                                        </p:tgtEl>
                                        <p:attrNameLst>
                                          <p:attrName>style.visibility</p:attrName>
                                        </p:attrNameLst>
                                      </p:cBhvr>
                                      <p:to>
                                        <p:strVal val="visible"/>
                                      </p:to>
                                    </p:set>
                                  </p:childTnLst>
                                  <p:subTnLst>
                                    <p:audio>
                                      <p:cMediaNode>
                                        <p:cTn display="0" masterRel="sameClick">
                                          <p:stCondLst>
                                            <p:cond evt="begin" delay="0">
                                              <p:tn val="229"/>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56"/>
                  </p:tgtEl>
                </p:cond>
              </p:nextCondLst>
            </p:seq>
          </p:childTnLst>
        </p:cTn>
      </p:par>
    </p:tnLst>
    <p:bldLst>
      <p:bldP spid="34" grpId="0" animBg="1"/>
      <p:bldP spid="35" grpId="0" animBg="1"/>
      <p:bldP spid="36" grpId="0" animBg="1"/>
      <p:bldP spid="37" grpId="0" animBg="1"/>
      <p:bldP spid="18"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
            <a:extLst>
              <a:ext uri="{FF2B5EF4-FFF2-40B4-BE49-F238E27FC236}">
                <a16:creationId xmlns:a16="http://schemas.microsoft.com/office/drawing/2014/main" xmlns="" id="{4BA8F161-B8DD-448E-8759-BF9B27A317D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83613919-D05E-49DD-B046-99BC5F09840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59163" y="2516188"/>
            <a:ext cx="1300162"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xmlns="" id="{06D984F1-6212-416D-9311-7159C778F8C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l="24014" t="11360" r="19958" b="9563"/>
          <a:stretch>
            <a:fillRect/>
          </a:stretch>
        </p:blipFill>
        <p:spPr bwMode="auto">
          <a:xfrm>
            <a:off x="3362325" y="2416175"/>
            <a:ext cx="1109663"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xmlns="" id="{9B93A37D-1600-4821-9C7A-DC1A37914F4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9438" y="4373563"/>
            <a:ext cx="1300162"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xmlns="" id="{3932A0E6-5B83-4C65-B57C-7A171A7116A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l="24014" t="11360" r="19958" b="9563"/>
          <a:stretch>
            <a:fillRect/>
          </a:stretch>
        </p:blipFill>
        <p:spPr bwMode="auto">
          <a:xfrm>
            <a:off x="5595938" y="4027488"/>
            <a:ext cx="1109662"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xmlns="" id="{2795B6DA-EDEA-4781-B9BC-3E35B3581B6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40725" y="1954213"/>
            <a:ext cx="1298575"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xmlns="" id="{9D50389F-A7EE-4B81-BAB5-A544CAEE539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l="24014" t="11360" r="19958" b="9563"/>
          <a:stretch>
            <a:fillRect/>
          </a:stretch>
        </p:blipFill>
        <p:spPr bwMode="auto">
          <a:xfrm>
            <a:off x="8296275" y="1639888"/>
            <a:ext cx="1111250"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xmlns="" id="{B4E15B44-8523-49FF-9DF1-07FCCEB851D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6798" t="23886" r="80959" b="56886"/>
          <a:stretch>
            <a:fillRect/>
          </a:stretch>
        </p:blipFill>
        <p:spPr bwMode="auto">
          <a:xfrm>
            <a:off x="1524000" y="2768600"/>
            <a:ext cx="741363"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xmlns="" id="{AB4D6A6C-E337-4BD0-ABF6-1A0E04368F5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84900" t="24519" r="2856" b="56253"/>
          <a:stretch>
            <a:fillRect/>
          </a:stretch>
        </p:blipFill>
        <p:spPr bwMode="auto">
          <a:xfrm>
            <a:off x="9926638" y="2768600"/>
            <a:ext cx="741362"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xmlns="" id="{B8671635-E54A-4AA9-925F-633A8BF34E0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t="47270" r="53073"/>
          <a:stretch>
            <a:fillRect/>
          </a:stretch>
        </p:blipFill>
        <p:spPr bwMode="auto">
          <a:xfrm>
            <a:off x="1423988" y="4041775"/>
            <a:ext cx="1512887"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Cái bảng">
            <a:extLst>
              <a:ext uri="{FF2B5EF4-FFF2-40B4-BE49-F238E27FC236}">
                <a16:creationId xmlns:a16="http://schemas.microsoft.com/office/drawing/2014/main" xmlns="" id="{7080204F-E56C-404E-BB8F-9DA19501FE1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523663" y="3386138"/>
            <a:ext cx="5265737" cy="285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Đáp án 1-LV1">
            <a:extLst>
              <a:ext uri="{FF2B5EF4-FFF2-40B4-BE49-F238E27FC236}">
                <a16:creationId xmlns:a16="http://schemas.microsoft.com/office/drawing/2014/main" xmlns="" id="{F8E08C48-E96D-423B-B271-7B5430C78391}"/>
              </a:ext>
            </a:extLst>
          </p:cNvPr>
          <p:cNvSpPr/>
          <p:nvPr/>
        </p:nvSpPr>
        <p:spPr>
          <a:xfrm>
            <a:off x="7070725" y="4783138"/>
            <a:ext cx="1150938" cy="336550"/>
          </a:xfrm>
          <a:prstGeom prst="roundRect">
            <a:avLst/>
          </a:prstGeom>
          <a:solidFill>
            <a:srgbClr val="00B050"/>
          </a:solidFill>
          <a:ln w="28575">
            <a:solidFill>
              <a:srgbClr val="005C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100" b="1" dirty="0">
                <a:latin typeface="Arial" panose="020B0604020202020204" pitchFamily="34" charset="0"/>
                <a:cs typeface="Arial" panose="020B0604020202020204" pitchFamily="34" charset="0"/>
              </a:rPr>
              <a:t>A. 6</a:t>
            </a:r>
          </a:p>
        </p:txBody>
      </p:sp>
      <p:sp>
        <p:nvSpPr>
          <p:cNvPr id="33" name="TextBox 32">
            <a:extLst>
              <a:ext uri="{FF2B5EF4-FFF2-40B4-BE49-F238E27FC236}">
                <a16:creationId xmlns:a16="http://schemas.microsoft.com/office/drawing/2014/main" xmlns="" id="{3B2FE684-A776-4DFE-A1DE-7DDFB0212A28}"/>
              </a:ext>
            </a:extLst>
          </p:cNvPr>
          <p:cNvSpPr txBox="1">
            <a:spLocks noRot="1" noChangeAspect="1" noMove="1" noResize="1" noEditPoints="1" noAdjustHandles="1" noChangeArrowheads="1" noChangeShapeType="1" noTextEdit="1"/>
          </p:cNvSpPr>
          <p:nvPr/>
        </p:nvSpPr>
        <p:spPr>
          <a:xfrm>
            <a:off x="7008810" y="3386425"/>
            <a:ext cx="2568845" cy="1411092"/>
          </a:xfrm>
          <a:prstGeom prst="rect">
            <a:avLst/>
          </a:prstGeom>
          <a:blipFill>
            <a:blip r:embed="rId12"/>
            <a:stretch>
              <a:fillRect l="-2138" r="-1900" b="-6494"/>
            </a:stretch>
          </a:blipFill>
        </p:spPr>
        <p:txBody>
          <a:bodyPr/>
          <a:lstStyle/>
          <a:p>
            <a:pPr>
              <a:defRPr/>
            </a:pPr>
            <a:r>
              <a:rPr lang="en-US">
                <a:noFill/>
              </a:rPr>
              <a:t> </a:t>
            </a:r>
          </a:p>
        </p:txBody>
      </p:sp>
      <p:sp>
        <p:nvSpPr>
          <p:cNvPr id="35" name="Đáp án 3-LV1">
            <a:extLst>
              <a:ext uri="{FF2B5EF4-FFF2-40B4-BE49-F238E27FC236}">
                <a16:creationId xmlns:a16="http://schemas.microsoft.com/office/drawing/2014/main" xmlns="" id="{899804BA-1CF3-476E-9F97-C807187BFC35}"/>
              </a:ext>
            </a:extLst>
          </p:cNvPr>
          <p:cNvSpPr/>
          <p:nvPr/>
        </p:nvSpPr>
        <p:spPr>
          <a:xfrm>
            <a:off x="8699500" y="4811713"/>
            <a:ext cx="1149350" cy="336550"/>
          </a:xfrm>
          <a:prstGeom prst="roundRect">
            <a:avLst/>
          </a:prstGeom>
          <a:solidFill>
            <a:srgbClr val="00B050"/>
          </a:solidFill>
          <a:ln w="28575">
            <a:solidFill>
              <a:srgbClr val="005C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100" b="1" dirty="0">
                <a:latin typeface="Arial" panose="020B0604020202020204" pitchFamily="34" charset="0"/>
                <a:cs typeface="Arial" panose="020B0604020202020204" pitchFamily="34" charset="0"/>
              </a:rPr>
              <a:t>B. 12</a:t>
            </a:r>
          </a:p>
        </p:txBody>
      </p:sp>
      <p:sp>
        <p:nvSpPr>
          <p:cNvPr id="36" name="Đáp án 2-LV1">
            <a:extLst>
              <a:ext uri="{FF2B5EF4-FFF2-40B4-BE49-F238E27FC236}">
                <a16:creationId xmlns:a16="http://schemas.microsoft.com/office/drawing/2014/main" xmlns="" id="{93327236-6742-4059-9810-E91A9F4F29AD}"/>
              </a:ext>
            </a:extLst>
          </p:cNvPr>
          <p:cNvSpPr/>
          <p:nvPr/>
        </p:nvSpPr>
        <p:spPr>
          <a:xfrm>
            <a:off x="8702675" y="5295900"/>
            <a:ext cx="1150938" cy="336550"/>
          </a:xfrm>
          <a:prstGeom prst="roundRect">
            <a:avLst/>
          </a:prstGeom>
          <a:solidFill>
            <a:srgbClr val="00B050"/>
          </a:solidFill>
          <a:ln w="28575">
            <a:solidFill>
              <a:srgbClr val="005C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100" b="1" dirty="0">
                <a:latin typeface="Arial" panose="020B0604020202020204" pitchFamily="34" charset="0"/>
                <a:cs typeface="Arial" panose="020B0604020202020204" pitchFamily="34" charset="0"/>
              </a:rPr>
              <a:t>D. 40</a:t>
            </a:r>
          </a:p>
        </p:txBody>
      </p:sp>
      <p:sp>
        <p:nvSpPr>
          <p:cNvPr id="37" name="Đáp án 4-LV1">
            <a:extLst>
              <a:ext uri="{FF2B5EF4-FFF2-40B4-BE49-F238E27FC236}">
                <a16:creationId xmlns:a16="http://schemas.microsoft.com/office/drawing/2014/main" xmlns="" id="{93A3F753-810B-4819-BD65-576EAA8DB885}"/>
              </a:ext>
            </a:extLst>
          </p:cNvPr>
          <p:cNvSpPr/>
          <p:nvPr/>
        </p:nvSpPr>
        <p:spPr>
          <a:xfrm>
            <a:off x="7067550" y="5311775"/>
            <a:ext cx="1150938" cy="336550"/>
          </a:xfrm>
          <a:prstGeom prst="roundRect">
            <a:avLst/>
          </a:prstGeom>
          <a:solidFill>
            <a:srgbClr val="00B050"/>
          </a:solidFill>
          <a:ln w="28575">
            <a:solidFill>
              <a:srgbClr val="005C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100" b="1" dirty="0">
                <a:latin typeface="Arial" panose="020B0604020202020204" pitchFamily="34" charset="0"/>
                <a:cs typeface="Arial" panose="020B0604020202020204" pitchFamily="34" charset="0"/>
              </a:rPr>
              <a:t>C. 21</a:t>
            </a:r>
          </a:p>
        </p:txBody>
      </p:sp>
      <p:sp>
        <p:nvSpPr>
          <p:cNvPr id="18" name="Rounded Rectangle 4">
            <a:extLst>
              <a:ext uri="{FF2B5EF4-FFF2-40B4-BE49-F238E27FC236}">
                <a16:creationId xmlns:a16="http://schemas.microsoft.com/office/drawing/2014/main" xmlns="" id="{32F7DC4D-BCD5-402F-8114-26B1D835BD11}"/>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30</a:t>
            </a:r>
          </a:p>
        </p:txBody>
      </p:sp>
      <p:sp>
        <p:nvSpPr>
          <p:cNvPr id="20" name="Rounded Rectangle 5">
            <a:extLst>
              <a:ext uri="{FF2B5EF4-FFF2-40B4-BE49-F238E27FC236}">
                <a16:creationId xmlns:a16="http://schemas.microsoft.com/office/drawing/2014/main" xmlns="" id="{D70B1AC7-FE0B-478A-A061-1DF2AFD8FD3B}"/>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29</a:t>
            </a:r>
          </a:p>
        </p:txBody>
      </p:sp>
      <p:sp>
        <p:nvSpPr>
          <p:cNvPr id="21" name="Rounded Rectangle 6">
            <a:extLst>
              <a:ext uri="{FF2B5EF4-FFF2-40B4-BE49-F238E27FC236}">
                <a16:creationId xmlns:a16="http://schemas.microsoft.com/office/drawing/2014/main" xmlns="" id="{6E9F517B-5432-4F01-90CD-9D833F51A918}"/>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28</a:t>
            </a:r>
          </a:p>
        </p:txBody>
      </p:sp>
      <p:sp>
        <p:nvSpPr>
          <p:cNvPr id="22" name="Rounded Rectangle 7">
            <a:extLst>
              <a:ext uri="{FF2B5EF4-FFF2-40B4-BE49-F238E27FC236}">
                <a16:creationId xmlns:a16="http://schemas.microsoft.com/office/drawing/2014/main" xmlns="" id="{EC08177B-423B-4470-B45A-3A722D78981D}"/>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27</a:t>
            </a:r>
          </a:p>
        </p:txBody>
      </p:sp>
      <p:sp>
        <p:nvSpPr>
          <p:cNvPr id="23" name="Rounded Rectangle 8">
            <a:extLst>
              <a:ext uri="{FF2B5EF4-FFF2-40B4-BE49-F238E27FC236}">
                <a16:creationId xmlns:a16="http://schemas.microsoft.com/office/drawing/2014/main" xmlns="" id="{43D78DBD-82F0-4B97-86A4-8D0A7EADC03A}"/>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26</a:t>
            </a:r>
          </a:p>
        </p:txBody>
      </p:sp>
      <p:sp>
        <p:nvSpPr>
          <p:cNvPr id="24" name="Rounded Rectangle 9">
            <a:extLst>
              <a:ext uri="{FF2B5EF4-FFF2-40B4-BE49-F238E27FC236}">
                <a16:creationId xmlns:a16="http://schemas.microsoft.com/office/drawing/2014/main" xmlns="" id="{E3B5A760-5D40-4223-AC1F-3688569D6110}"/>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25</a:t>
            </a:r>
          </a:p>
        </p:txBody>
      </p:sp>
      <p:sp>
        <p:nvSpPr>
          <p:cNvPr id="25" name="Rounded Rectangle 10">
            <a:extLst>
              <a:ext uri="{FF2B5EF4-FFF2-40B4-BE49-F238E27FC236}">
                <a16:creationId xmlns:a16="http://schemas.microsoft.com/office/drawing/2014/main" xmlns="" id="{89BF0ECB-1569-47BC-A08C-10AFFE8871EE}"/>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24</a:t>
            </a:r>
          </a:p>
        </p:txBody>
      </p:sp>
      <p:sp>
        <p:nvSpPr>
          <p:cNvPr id="26" name="Rounded Rectangle 11">
            <a:extLst>
              <a:ext uri="{FF2B5EF4-FFF2-40B4-BE49-F238E27FC236}">
                <a16:creationId xmlns:a16="http://schemas.microsoft.com/office/drawing/2014/main" xmlns="" id="{CE9447E8-4067-44A2-9D43-3F45076039A1}"/>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23</a:t>
            </a:r>
          </a:p>
        </p:txBody>
      </p:sp>
      <p:sp>
        <p:nvSpPr>
          <p:cNvPr id="27" name="Rounded Rectangle 12">
            <a:extLst>
              <a:ext uri="{FF2B5EF4-FFF2-40B4-BE49-F238E27FC236}">
                <a16:creationId xmlns:a16="http://schemas.microsoft.com/office/drawing/2014/main" xmlns="" id="{9D9FBE23-7A03-43B5-B6FD-78FC3EDC6CB4}"/>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22</a:t>
            </a:r>
          </a:p>
        </p:txBody>
      </p:sp>
      <p:sp>
        <p:nvSpPr>
          <p:cNvPr id="28" name="Rounded Rectangle 13">
            <a:extLst>
              <a:ext uri="{FF2B5EF4-FFF2-40B4-BE49-F238E27FC236}">
                <a16:creationId xmlns:a16="http://schemas.microsoft.com/office/drawing/2014/main" xmlns="" id="{C49D9391-6FB5-4F2E-99BB-670680805BA9}"/>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21</a:t>
            </a:r>
          </a:p>
        </p:txBody>
      </p:sp>
      <p:sp>
        <p:nvSpPr>
          <p:cNvPr id="29" name="Rounded Rectangle 14">
            <a:extLst>
              <a:ext uri="{FF2B5EF4-FFF2-40B4-BE49-F238E27FC236}">
                <a16:creationId xmlns:a16="http://schemas.microsoft.com/office/drawing/2014/main" xmlns="" id="{61BDFE24-3329-4C24-AF4A-66301CF2027A}"/>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20</a:t>
            </a:r>
          </a:p>
        </p:txBody>
      </p:sp>
      <p:sp>
        <p:nvSpPr>
          <p:cNvPr id="30" name="Rounded Rectangle 15">
            <a:extLst>
              <a:ext uri="{FF2B5EF4-FFF2-40B4-BE49-F238E27FC236}">
                <a16:creationId xmlns:a16="http://schemas.microsoft.com/office/drawing/2014/main" xmlns="" id="{2B024721-D55C-449E-B19D-F9F1FA350729}"/>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19</a:t>
            </a:r>
          </a:p>
        </p:txBody>
      </p:sp>
      <p:sp>
        <p:nvSpPr>
          <p:cNvPr id="31" name="Rounded Rectangle 16">
            <a:extLst>
              <a:ext uri="{FF2B5EF4-FFF2-40B4-BE49-F238E27FC236}">
                <a16:creationId xmlns:a16="http://schemas.microsoft.com/office/drawing/2014/main" xmlns="" id="{F242CFB3-EC04-4DEA-85CC-CDFA9EF07D3F}"/>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18</a:t>
            </a:r>
          </a:p>
        </p:txBody>
      </p:sp>
      <p:sp>
        <p:nvSpPr>
          <p:cNvPr id="38" name="Rounded Rectangle 17">
            <a:extLst>
              <a:ext uri="{FF2B5EF4-FFF2-40B4-BE49-F238E27FC236}">
                <a16:creationId xmlns:a16="http://schemas.microsoft.com/office/drawing/2014/main" xmlns="" id="{4B0972A3-8F49-4F8F-86A3-4DDFCB36032B}"/>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17</a:t>
            </a:r>
          </a:p>
        </p:txBody>
      </p:sp>
      <p:sp>
        <p:nvSpPr>
          <p:cNvPr id="39" name="Rounded Rectangle 18">
            <a:extLst>
              <a:ext uri="{FF2B5EF4-FFF2-40B4-BE49-F238E27FC236}">
                <a16:creationId xmlns:a16="http://schemas.microsoft.com/office/drawing/2014/main" xmlns="" id="{A3040F39-59BF-4221-A043-3F215F04CD63}"/>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16</a:t>
            </a:r>
          </a:p>
        </p:txBody>
      </p:sp>
      <p:sp>
        <p:nvSpPr>
          <p:cNvPr id="40" name="Rounded Rectangle 19">
            <a:extLst>
              <a:ext uri="{FF2B5EF4-FFF2-40B4-BE49-F238E27FC236}">
                <a16:creationId xmlns:a16="http://schemas.microsoft.com/office/drawing/2014/main" xmlns="" id="{1A2A484C-4F4E-4C69-9951-4A62EAE35C1D}"/>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15</a:t>
            </a:r>
          </a:p>
        </p:txBody>
      </p:sp>
      <p:sp>
        <p:nvSpPr>
          <p:cNvPr id="41" name="Rounded Rectangle 20">
            <a:extLst>
              <a:ext uri="{FF2B5EF4-FFF2-40B4-BE49-F238E27FC236}">
                <a16:creationId xmlns:a16="http://schemas.microsoft.com/office/drawing/2014/main" xmlns="" id="{7ED18711-5358-4374-9A14-EEAA3F8BC07F}"/>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14</a:t>
            </a:r>
          </a:p>
        </p:txBody>
      </p:sp>
      <p:sp>
        <p:nvSpPr>
          <p:cNvPr id="42" name="Rounded Rectangle 21">
            <a:extLst>
              <a:ext uri="{FF2B5EF4-FFF2-40B4-BE49-F238E27FC236}">
                <a16:creationId xmlns:a16="http://schemas.microsoft.com/office/drawing/2014/main" xmlns="" id="{3B5CB674-2B8E-4F53-863C-97485E8901B8}"/>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13</a:t>
            </a:r>
          </a:p>
        </p:txBody>
      </p:sp>
      <p:sp>
        <p:nvSpPr>
          <p:cNvPr id="43" name="Rounded Rectangle 22">
            <a:extLst>
              <a:ext uri="{FF2B5EF4-FFF2-40B4-BE49-F238E27FC236}">
                <a16:creationId xmlns:a16="http://schemas.microsoft.com/office/drawing/2014/main" xmlns="" id="{5B18F36E-ECBA-48ED-AB88-120B7F04D695}"/>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12</a:t>
            </a:r>
          </a:p>
        </p:txBody>
      </p:sp>
      <p:sp>
        <p:nvSpPr>
          <p:cNvPr id="44" name="Rounded Rectangle 23">
            <a:extLst>
              <a:ext uri="{FF2B5EF4-FFF2-40B4-BE49-F238E27FC236}">
                <a16:creationId xmlns:a16="http://schemas.microsoft.com/office/drawing/2014/main" xmlns="" id="{8F564078-67C2-42B0-A22B-03C715E61DA6}"/>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11</a:t>
            </a:r>
          </a:p>
        </p:txBody>
      </p:sp>
      <p:sp>
        <p:nvSpPr>
          <p:cNvPr id="45" name="Rounded Rectangle 24">
            <a:extLst>
              <a:ext uri="{FF2B5EF4-FFF2-40B4-BE49-F238E27FC236}">
                <a16:creationId xmlns:a16="http://schemas.microsoft.com/office/drawing/2014/main" xmlns="" id="{8F9D792A-5A37-4A43-8061-E183DAE748CA}"/>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10</a:t>
            </a:r>
          </a:p>
        </p:txBody>
      </p:sp>
      <p:sp>
        <p:nvSpPr>
          <p:cNvPr id="46" name="Rounded Rectangle 25">
            <a:extLst>
              <a:ext uri="{FF2B5EF4-FFF2-40B4-BE49-F238E27FC236}">
                <a16:creationId xmlns:a16="http://schemas.microsoft.com/office/drawing/2014/main" xmlns="" id="{369495CA-2FA9-4D87-8053-BDE50C1CFE4F}"/>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09</a:t>
            </a:r>
          </a:p>
        </p:txBody>
      </p:sp>
      <p:sp>
        <p:nvSpPr>
          <p:cNvPr id="47" name="Rounded Rectangle 26">
            <a:extLst>
              <a:ext uri="{FF2B5EF4-FFF2-40B4-BE49-F238E27FC236}">
                <a16:creationId xmlns:a16="http://schemas.microsoft.com/office/drawing/2014/main" xmlns="" id="{89CEE5B3-E219-4E47-83B2-49A3A5F86BF5}"/>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08</a:t>
            </a:r>
          </a:p>
        </p:txBody>
      </p:sp>
      <p:sp>
        <p:nvSpPr>
          <p:cNvPr id="48" name="Rounded Rectangle 27">
            <a:extLst>
              <a:ext uri="{FF2B5EF4-FFF2-40B4-BE49-F238E27FC236}">
                <a16:creationId xmlns:a16="http://schemas.microsoft.com/office/drawing/2014/main" xmlns="" id="{1DDC52DE-FEF1-4481-9EE8-FAA63A145B55}"/>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07</a:t>
            </a:r>
          </a:p>
        </p:txBody>
      </p:sp>
      <p:sp>
        <p:nvSpPr>
          <p:cNvPr id="49" name="Rounded Rectangle 28">
            <a:extLst>
              <a:ext uri="{FF2B5EF4-FFF2-40B4-BE49-F238E27FC236}">
                <a16:creationId xmlns:a16="http://schemas.microsoft.com/office/drawing/2014/main" xmlns="" id="{54801AAA-8019-411F-8E05-01D4F704DEEE}"/>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06</a:t>
            </a:r>
          </a:p>
        </p:txBody>
      </p:sp>
      <p:sp>
        <p:nvSpPr>
          <p:cNvPr id="50" name="Rounded Rectangle 29">
            <a:extLst>
              <a:ext uri="{FF2B5EF4-FFF2-40B4-BE49-F238E27FC236}">
                <a16:creationId xmlns:a16="http://schemas.microsoft.com/office/drawing/2014/main" xmlns="" id="{E512F263-ED14-4505-B90F-5DF355E38E56}"/>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05</a:t>
            </a:r>
          </a:p>
        </p:txBody>
      </p:sp>
      <p:sp>
        <p:nvSpPr>
          <p:cNvPr id="51" name="Rounded Rectangle 30">
            <a:extLst>
              <a:ext uri="{FF2B5EF4-FFF2-40B4-BE49-F238E27FC236}">
                <a16:creationId xmlns:a16="http://schemas.microsoft.com/office/drawing/2014/main" xmlns="" id="{22115A2C-4E9B-48BC-A1B2-59468E4983CE}"/>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04</a:t>
            </a:r>
          </a:p>
        </p:txBody>
      </p:sp>
      <p:sp>
        <p:nvSpPr>
          <p:cNvPr id="52" name="Rounded Rectangle 31">
            <a:extLst>
              <a:ext uri="{FF2B5EF4-FFF2-40B4-BE49-F238E27FC236}">
                <a16:creationId xmlns:a16="http://schemas.microsoft.com/office/drawing/2014/main" xmlns="" id="{6FE9C671-B976-4455-8B1C-17ABFBAF83B3}"/>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03</a:t>
            </a:r>
          </a:p>
        </p:txBody>
      </p:sp>
      <p:sp>
        <p:nvSpPr>
          <p:cNvPr id="53" name="Rounded Rectangle 32">
            <a:extLst>
              <a:ext uri="{FF2B5EF4-FFF2-40B4-BE49-F238E27FC236}">
                <a16:creationId xmlns:a16="http://schemas.microsoft.com/office/drawing/2014/main" xmlns="" id="{A36F05ED-850C-41D2-BF6C-8CFC6D57A674}"/>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02</a:t>
            </a:r>
          </a:p>
        </p:txBody>
      </p:sp>
      <p:sp>
        <p:nvSpPr>
          <p:cNvPr id="54" name="Rounded Rectangle 33">
            <a:extLst>
              <a:ext uri="{FF2B5EF4-FFF2-40B4-BE49-F238E27FC236}">
                <a16:creationId xmlns:a16="http://schemas.microsoft.com/office/drawing/2014/main" xmlns="" id="{84E5CF22-DC6A-41C3-B350-5D4A9776A494}"/>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01</a:t>
            </a:r>
          </a:p>
        </p:txBody>
      </p:sp>
      <p:sp>
        <p:nvSpPr>
          <p:cNvPr id="55" name="Rounded Rectangle 34">
            <a:extLst>
              <a:ext uri="{FF2B5EF4-FFF2-40B4-BE49-F238E27FC236}">
                <a16:creationId xmlns:a16="http://schemas.microsoft.com/office/drawing/2014/main" xmlns="" id="{82EA54A4-48C0-4C41-A7C2-22EA34DE6948}"/>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dirty="0"/>
              <a:t>00</a:t>
            </a:r>
          </a:p>
        </p:txBody>
      </p:sp>
      <p:pic>
        <p:nvPicPr>
          <p:cNvPr id="56" name="Picture 2" descr="Káº¿t quáº£ hÃ¬nh áº£nh cho icon Äá»ng há»">
            <a:extLst>
              <a:ext uri="{FF2B5EF4-FFF2-40B4-BE49-F238E27FC236}">
                <a16:creationId xmlns:a16="http://schemas.microsoft.com/office/drawing/2014/main" xmlns="" id="{A510B4DC-C70C-47F2-8BC7-BFD7C9864D5B}"/>
              </a:ext>
            </a:extLst>
          </p:cNvPr>
          <p:cNvPicPr>
            <a:picLocks noChangeAspect="1" noChangeArrowheads="1"/>
          </p:cNvPicPr>
          <p:nvPr/>
        </p:nvPicPr>
        <p:blipFill>
          <a:blip r:embed="rId13">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1804988" y="131763"/>
            <a:ext cx="7905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anim calcmode="lin" valueType="num">
                                      <p:cBhvr>
                                        <p:cTn id="8" dur="250" fill="hold"/>
                                        <p:tgtEl>
                                          <p:spTgt spid="7"/>
                                        </p:tgtEl>
                                        <p:attrNameLst>
                                          <p:attrName>ppt_x</p:attrName>
                                        </p:attrNameLst>
                                      </p:cBhvr>
                                      <p:tavLst>
                                        <p:tav tm="0">
                                          <p:val>
                                            <p:strVal val="#ppt_x"/>
                                          </p:val>
                                        </p:tav>
                                        <p:tav tm="100000">
                                          <p:val>
                                            <p:strVal val="#ppt_x"/>
                                          </p:val>
                                        </p:tav>
                                      </p:tavLst>
                                    </p:anim>
                                    <p:anim calcmode="lin" valueType="num">
                                      <p:cBhvr>
                                        <p:cTn id="9" dur="250" fill="hold"/>
                                        <p:tgtEl>
                                          <p:spTgt spid="7"/>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5"/>
                                            </p:cond>
                                          </p:stCondLst>
                                          <p:endCondLst>
                                            <p:cond evt="onStopAudio" delay="0">
                                              <p:tgtEl>
                                                <p:sldTgt/>
                                              </p:tgtEl>
                                            </p:cond>
                                          </p:endCondLst>
                                        </p:cTn>
                                        <p:tgtEl>
                                          <p:sndTgt r:embed="rId2" name="bomb.wav"/>
                                        </p:tgtEl>
                                      </p:cMediaNode>
                                    </p:audio>
                                  </p:sub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50"/>
                                        <p:tgtEl>
                                          <p:spTgt spid="10"/>
                                        </p:tgtEl>
                                      </p:cBhvr>
                                    </p:animEffect>
                                    <p:anim calcmode="lin" valueType="num">
                                      <p:cBhvr>
                                        <p:cTn id="13" dur="250" fill="hold"/>
                                        <p:tgtEl>
                                          <p:spTgt spid="10"/>
                                        </p:tgtEl>
                                        <p:attrNameLst>
                                          <p:attrName>ppt_x</p:attrName>
                                        </p:attrNameLst>
                                      </p:cBhvr>
                                      <p:tavLst>
                                        <p:tav tm="0">
                                          <p:val>
                                            <p:strVal val="#ppt_x"/>
                                          </p:val>
                                        </p:tav>
                                        <p:tav tm="100000">
                                          <p:val>
                                            <p:strVal val="#ppt_x"/>
                                          </p:val>
                                        </p:tav>
                                      </p:tavLst>
                                    </p:anim>
                                    <p:anim calcmode="lin" valueType="num">
                                      <p:cBhvr>
                                        <p:cTn id="14" dur="250" fill="hold"/>
                                        <p:tgtEl>
                                          <p:spTgt spid="10"/>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10"/>
                                            </p:cond>
                                          </p:stCondLst>
                                          <p:endCondLst>
                                            <p:cond evt="onStopAudio" delay="0">
                                              <p:tgtEl>
                                                <p:sldTgt/>
                                              </p:tgtEl>
                                            </p:cond>
                                          </p:endCondLst>
                                        </p:cTn>
                                        <p:tgtEl>
                                          <p:sndTgt r:embed="rId2" name="bomb.wav"/>
                                        </p:tgtEl>
                                      </p:cMediaNode>
                                    </p:audio>
                                  </p:sub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250"/>
                                        <p:tgtEl>
                                          <p:spTgt spid="12"/>
                                        </p:tgtEl>
                                      </p:cBhvr>
                                    </p:animEffect>
                                    <p:anim calcmode="lin" valueType="num">
                                      <p:cBhvr>
                                        <p:cTn id="18" dur="250" fill="hold"/>
                                        <p:tgtEl>
                                          <p:spTgt spid="12"/>
                                        </p:tgtEl>
                                        <p:attrNameLst>
                                          <p:attrName>ppt_x</p:attrName>
                                        </p:attrNameLst>
                                      </p:cBhvr>
                                      <p:tavLst>
                                        <p:tav tm="0">
                                          <p:val>
                                            <p:strVal val="#ppt_x"/>
                                          </p:val>
                                        </p:tav>
                                        <p:tav tm="100000">
                                          <p:val>
                                            <p:strVal val="#ppt_x"/>
                                          </p:val>
                                        </p:tav>
                                      </p:tavLst>
                                    </p:anim>
                                    <p:anim calcmode="lin" valueType="num">
                                      <p:cBhvr>
                                        <p:cTn id="19" dur="250" fill="hold"/>
                                        <p:tgtEl>
                                          <p:spTgt spid="12"/>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15"/>
                                            </p:cond>
                                          </p:stCondLst>
                                          <p:endCondLst>
                                            <p:cond evt="onStopAudio" delay="0">
                                              <p:tgtEl>
                                                <p:sldTgt/>
                                              </p:tgtEl>
                                            </p:cond>
                                          </p:endCondLst>
                                        </p:cTn>
                                        <p:tgtEl>
                                          <p:sndTgt r:embed="rId2" name="bomb.wav"/>
                                        </p:tgtEl>
                                      </p:cMediaNode>
                                    </p:audio>
                                  </p:subTnLst>
                                </p:cTn>
                              </p:par>
                              <p:par>
                                <p:cTn id="20" presetID="35" presetClass="path" presetSubtype="0" accel="50000" decel="50000" fill="hold" nodeType="withEffect">
                                  <p:stCondLst>
                                    <p:cond delay="0"/>
                                  </p:stCondLst>
                                  <p:childTnLst>
                                    <p:animMotion origin="layout" path="M 2.29167E-6 -3.7037E-7 L -0.47084 -3.7037E-7 " pathEditMode="relative" rAng="0" ptsTypes="AA">
                                      <p:cBhvr>
                                        <p:cTn id="21" dur="1500" fill="hold"/>
                                        <p:tgtEl>
                                          <p:spTgt spid="32"/>
                                        </p:tgtEl>
                                        <p:attrNameLst>
                                          <p:attrName>ppt_x</p:attrName>
                                          <p:attrName>ppt_y</p:attrName>
                                        </p:attrNameLst>
                                      </p:cBhvr>
                                      <p:rCtr x="-23542" y="0"/>
                                    </p:animMotion>
                                  </p:childTnLst>
                                  <p:subTnLst>
                                    <p:audio>
                                      <p:cMediaNode>
                                        <p:cTn display="0" masterRel="sameClick">
                                          <p:stCondLst>
                                            <p:cond evt="begin" delay="0">
                                              <p:tn val="20"/>
                                            </p:cond>
                                          </p:stCondLst>
                                          <p:endCondLst>
                                            <p:cond evt="onStopAudio" delay="0">
                                              <p:tgtEl>
                                                <p:sldTgt/>
                                              </p:tgtEl>
                                            </p:cond>
                                          </p:endCondLst>
                                        </p:cTn>
                                        <p:tgtEl>
                                          <p:sndTgt r:embed="rId3" name="whoosh.wav"/>
                                        </p:tgtEl>
                                      </p:cMediaNode>
                                    </p:audio>
                                  </p:subTnLst>
                                </p:cTn>
                              </p:par>
                              <p:par>
                                <p:cTn id="22" presetID="10" presetClass="entr" presetSubtype="0" fill="hold" nodeType="withEffect">
                                  <p:stCondLst>
                                    <p:cond delay="150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500"/>
                                        <p:tgtEl>
                                          <p:spTgt spid="33"/>
                                        </p:tgtEl>
                                      </p:cBhvr>
                                    </p:animEffect>
                                  </p:childTnLst>
                                </p:cTn>
                              </p:par>
                              <p:par>
                                <p:cTn id="25" presetID="10" presetClass="entr" presetSubtype="0" fill="hold" grpId="0" nodeType="withEffect">
                                  <p:stCondLst>
                                    <p:cond delay="150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par>
                                <p:cTn id="28" presetID="10" presetClass="entr" presetSubtype="0" fill="hold" grpId="0" nodeType="withEffect">
                                  <p:stCondLst>
                                    <p:cond delay="150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500"/>
                                        <p:tgtEl>
                                          <p:spTgt spid="35"/>
                                        </p:tgtEl>
                                      </p:cBhvr>
                                    </p:animEffect>
                                  </p:childTnLst>
                                </p:cTn>
                              </p:par>
                              <p:par>
                                <p:cTn id="31" presetID="10" presetClass="entr" presetSubtype="0" fill="hold" grpId="0" nodeType="withEffect">
                                  <p:stCondLst>
                                    <p:cond delay="150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500"/>
                                        <p:tgtEl>
                                          <p:spTgt spid="37"/>
                                        </p:tgtEl>
                                      </p:cBhvr>
                                    </p:animEffect>
                                  </p:childTnLst>
                                </p:cTn>
                              </p:par>
                              <p:par>
                                <p:cTn id="34" presetID="10" presetClass="entr" presetSubtype="0" fill="hold" grpId="0" nodeType="withEffect">
                                  <p:stCondLst>
                                    <p:cond delay="150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34"/>
                    </p:tgtEl>
                  </p:cond>
                </p:stCondLst>
                <p:endSync evt="end" delay="0">
                  <p:rtn val="all"/>
                </p:endSync>
                <p:childTnLst>
                  <p:par>
                    <p:cTn id="38" fill="hold" nodeType="clickPar">
                      <p:stCondLst>
                        <p:cond delay="0"/>
                      </p:stCondLst>
                      <p:childTnLst>
                        <p:par>
                          <p:cTn id="39" fill="hold" nodeType="withGroup">
                            <p:stCondLst>
                              <p:cond delay="0"/>
                            </p:stCondLst>
                            <p:childTnLst>
                              <p:par>
                                <p:cTn id="40" presetID="1" presetClass="emph" presetSubtype="2" fill="hold" nodeType="clickEffect">
                                  <p:stCondLst>
                                    <p:cond delay="0"/>
                                  </p:stCondLst>
                                  <p:childTnLst>
                                    <p:animClr clrSpc="rgb" dir="cw">
                                      <p:cBhvr>
                                        <p:cTn id="41" dur="500" fill="hold"/>
                                        <p:tgtEl>
                                          <p:spTgt spid="34"/>
                                        </p:tgtEl>
                                        <p:attrNameLst>
                                          <p:attrName>fillcolor</p:attrName>
                                        </p:attrNameLst>
                                      </p:cBhvr>
                                      <p:to>
                                        <a:srgbClr val="FF0000"/>
                                      </p:to>
                                    </p:animClr>
                                    <p:set>
                                      <p:cBhvr>
                                        <p:cTn id="42" dur="500" fill="hold"/>
                                        <p:tgtEl>
                                          <p:spTgt spid="34"/>
                                        </p:tgtEl>
                                        <p:attrNameLst>
                                          <p:attrName>fill.type</p:attrName>
                                        </p:attrNameLst>
                                      </p:cBhvr>
                                      <p:to>
                                        <p:strVal val="solid"/>
                                      </p:to>
                                    </p:set>
                                    <p:set>
                                      <p:cBhvr>
                                        <p:cTn id="43" dur="500" fill="hold"/>
                                        <p:tgtEl>
                                          <p:spTgt spid="34"/>
                                        </p:tgtEl>
                                        <p:attrNameLst>
                                          <p:attrName>fill.on</p:attrName>
                                        </p:attrNameLst>
                                      </p:cBhvr>
                                      <p:to>
                                        <p:strVal val="true"/>
                                      </p:to>
                                    </p:set>
                                  </p:childTnLst>
                                </p:cTn>
                              </p:par>
                            </p:childTnLst>
                          </p:cTn>
                        </p:par>
                      </p:childTnLst>
                    </p:cTn>
                  </p:par>
                </p:childTnLst>
              </p:cTn>
              <p:nextCondLst>
                <p:cond evt="onClick" delay="0">
                  <p:tgtEl>
                    <p:spTgt spid="34"/>
                  </p:tgtEl>
                </p:cond>
              </p:nextCondLst>
            </p:seq>
            <p:seq concurrent="1" nextAc="seek">
              <p:cTn id="44" restart="whenNotActive" fill="hold" evtFilter="cancelBubble" nodeType="interactiveSeq">
                <p:stCondLst>
                  <p:cond evt="onClick" delay="0">
                    <p:tgtEl>
                      <p:spTgt spid="35"/>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1" presetClass="emph" presetSubtype="2" fill="hold" nodeType="clickEffect">
                                  <p:stCondLst>
                                    <p:cond delay="0"/>
                                  </p:stCondLst>
                                  <p:childTnLst>
                                    <p:animClr clrSpc="rgb" dir="cw">
                                      <p:cBhvr>
                                        <p:cTn id="48" dur="500" fill="hold"/>
                                        <p:tgtEl>
                                          <p:spTgt spid="35"/>
                                        </p:tgtEl>
                                        <p:attrNameLst>
                                          <p:attrName>fillcolor</p:attrName>
                                        </p:attrNameLst>
                                      </p:cBhvr>
                                      <p:to>
                                        <a:srgbClr val="FF0000"/>
                                      </p:to>
                                    </p:animClr>
                                    <p:set>
                                      <p:cBhvr>
                                        <p:cTn id="49" dur="500" fill="hold"/>
                                        <p:tgtEl>
                                          <p:spTgt spid="35"/>
                                        </p:tgtEl>
                                        <p:attrNameLst>
                                          <p:attrName>fill.type</p:attrName>
                                        </p:attrNameLst>
                                      </p:cBhvr>
                                      <p:to>
                                        <p:strVal val="solid"/>
                                      </p:to>
                                    </p:set>
                                    <p:set>
                                      <p:cBhvr>
                                        <p:cTn id="50" dur="500" fill="hold"/>
                                        <p:tgtEl>
                                          <p:spTgt spid="35"/>
                                        </p:tgtEl>
                                        <p:attrNameLst>
                                          <p:attrName>fill.on</p:attrName>
                                        </p:attrNameLst>
                                      </p:cBhvr>
                                      <p:to>
                                        <p:strVal val="true"/>
                                      </p:to>
                                    </p:set>
                                  </p:childTnLst>
                                </p:cTn>
                              </p:par>
                            </p:childTnLst>
                          </p:cTn>
                        </p:par>
                      </p:childTnLst>
                    </p:cTn>
                  </p:par>
                </p:childTnLst>
              </p:cTn>
              <p:nextCondLst>
                <p:cond evt="onClick" delay="0">
                  <p:tgtEl>
                    <p:spTgt spid="35"/>
                  </p:tgtEl>
                </p:cond>
              </p:nextCondLst>
            </p:seq>
            <p:seq concurrent="1" nextAc="seek">
              <p:cTn id="51" restart="whenNotActive" fill="hold" evtFilter="cancelBubble" nodeType="interactiveSeq">
                <p:stCondLst>
                  <p:cond evt="onClick" delay="0">
                    <p:tgtEl>
                      <p:spTgt spid="37"/>
                    </p:tgtEl>
                  </p:cond>
                </p:stCondLst>
                <p:endSync evt="end" delay="0">
                  <p:rtn val="all"/>
                </p:endSync>
                <p:childTnLst>
                  <p:par>
                    <p:cTn id="52" fill="hold" nodeType="clickPar">
                      <p:stCondLst>
                        <p:cond delay="0"/>
                      </p:stCondLst>
                      <p:childTnLst>
                        <p:par>
                          <p:cTn id="53" fill="hold" nodeType="withGroup">
                            <p:stCondLst>
                              <p:cond delay="0"/>
                            </p:stCondLst>
                            <p:childTnLst>
                              <p:par>
                                <p:cTn id="54" presetID="1" presetClass="emph" presetSubtype="2" fill="hold" nodeType="clickEffect">
                                  <p:stCondLst>
                                    <p:cond delay="0"/>
                                  </p:stCondLst>
                                  <p:childTnLst>
                                    <p:animClr clrSpc="rgb" dir="cw">
                                      <p:cBhvr>
                                        <p:cTn id="55" dur="500" fill="hold"/>
                                        <p:tgtEl>
                                          <p:spTgt spid="37"/>
                                        </p:tgtEl>
                                        <p:attrNameLst>
                                          <p:attrName>fillcolor</p:attrName>
                                        </p:attrNameLst>
                                      </p:cBhvr>
                                      <p:to>
                                        <a:srgbClr val="00B0F0"/>
                                      </p:to>
                                    </p:animClr>
                                    <p:set>
                                      <p:cBhvr>
                                        <p:cTn id="56" dur="500" fill="hold"/>
                                        <p:tgtEl>
                                          <p:spTgt spid="37"/>
                                        </p:tgtEl>
                                        <p:attrNameLst>
                                          <p:attrName>fill.type</p:attrName>
                                        </p:attrNameLst>
                                      </p:cBhvr>
                                      <p:to>
                                        <p:strVal val="solid"/>
                                      </p:to>
                                    </p:set>
                                    <p:set>
                                      <p:cBhvr>
                                        <p:cTn id="57" dur="500" fill="hold"/>
                                        <p:tgtEl>
                                          <p:spTgt spid="37"/>
                                        </p:tgtEl>
                                        <p:attrNameLst>
                                          <p:attrName>fill.on</p:attrName>
                                        </p:attrNameLst>
                                      </p:cBhvr>
                                      <p:to>
                                        <p:strVal val="true"/>
                                      </p:to>
                                    </p:set>
                                  </p:childTnLst>
                                </p:cTn>
                              </p:par>
                              <p:par>
                                <p:cTn id="58" presetID="49" presetClass="path" presetSubtype="0" accel="50000" decel="50000" fill="hold" nodeType="withEffect">
                                  <p:stCondLst>
                                    <p:cond delay="0"/>
                                  </p:stCondLst>
                                  <p:childTnLst>
                                    <p:animMotion origin="layout" path="M 0.00743 0.0044 L 0.33959 0.01274 " pathEditMode="relative" rAng="0" ptsTypes="AA">
                                      <p:cBhvr>
                                        <p:cTn id="59" dur="500" fill="hold"/>
                                        <p:tgtEl>
                                          <p:spTgt spid="19"/>
                                        </p:tgtEl>
                                        <p:attrNameLst>
                                          <p:attrName>ppt_x</p:attrName>
                                          <p:attrName>ppt_y</p:attrName>
                                        </p:attrNameLst>
                                      </p:cBhvr>
                                      <p:rCtr x="16602" y="417"/>
                                    </p:animMotion>
                                  </p:childTnLst>
                                  <p:subTnLst>
                                    <p:audio>
                                      <p:cMediaNode>
                                        <p:cTn display="0" masterRel="sameClick">
                                          <p:stCondLst>
                                            <p:cond evt="begin" delay="0">
                                              <p:tn val="58"/>
                                            </p:cond>
                                          </p:stCondLst>
                                          <p:endCondLst>
                                            <p:cond evt="onStopAudio" delay="0">
                                              <p:tgtEl>
                                                <p:sldTgt/>
                                              </p:tgtEl>
                                            </p:cond>
                                          </p:endCondLst>
                                        </p:cTn>
                                        <p:tgtEl>
                                          <p:sndTgt r:embed="rId4" name="Bắn tan Covid.wav"/>
                                        </p:tgtEl>
                                      </p:cMediaNode>
                                    </p:audio>
                                  </p:subTnLst>
                                </p:cTn>
                              </p:par>
                            </p:childTnLst>
                          </p:cTn>
                        </p:par>
                        <p:par>
                          <p:cTn id="60" fill="hold" nodeType="afterGroup">
                            <p:stCondLst>
                              <p:cond delay="500"/>
                            </p:stCondLst>
                            <p:childTnLst>
                              <p:par>
                                <p:cTn id="61" presetID="10" presetClass="entr" presetSubtype="0" fill="hold"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500"/>
                                        <p:tgtEl>
                                          <p:spTgt spid="11"/>
                                        </p:tgtEl>
                                      </p:cBhvr>
                                    </p:animEffect>
                                  </p:childTnLst>
                                </p:cTn>
                              </p:par>
                              <p:par>
                                <p:cTn id="64" presetID="32" presetClass="emph" presetSubtype="0" fill="hold" nodeType="withEffect">
                                  <p:stCondLst>
                                    <p:cond delay="0"/>
                                  </p:stCondLst>
                                  <p:childTnLst>
                                    <p:animRot by="120000">
                                      <p:cBhvr>
                                        <p:cTn id="65" dur="50" fill="hold">
                                          <p:stCondLst>
                                            <p:cond delay="0"/>
                                          </p:stCondLst>
                                        </p:cTn>
                                        <p:tgtEl>
                                          <p:spTgt spid="11"/>
                                        </p:tgtEl>
                                        <p:attrNameLst>
                                          <p:attrName>r</p:attrName>
                                        </p:attrNameLst>
                                      </p:cBhvr>
                                    </p:animRot>
                                    <p:animRot by="-240000">
                                      <p:cBhvr>
                                        <p:cTn id="66" dur="100" fill="hold">
                                          <p:stCondLst>
                                            <p:cond delay="100"/>
                                          </p:stCondLst>
                                        </p:cTn>
                                        <p:tgtEl>
                                          <p:spTgt spid="11"/>
                                        </p:tgtEl>
                                        <p:attrNameLst>
                                          <p:attrName>r</p:attrName>
                                        </p:attrNameLst>
                                      </p:cBhvr>
                                    </p:animRot>
                                    <p:animRot by="240000">
                                      <p:cBhvr>
                                        <p:cTn id="67" dur="100" fill="hold">
                                          <p:stCondLst>
                                            <p:cond delay="200"/>
                                          </p:stCondLst>
                                        </p:cTn>
                                        <p:tgtEl>
                                          <p:spTgt spid="11"/>
                                        </p:tgtEl>
                                        <p:attrNameLst>
                                          <p:attrName>r</p:attrName>
                                        </p:attrNameLst>
                                      </p:cBhvr>
                                    </p:animRot>
                                    <p:animRot by="-240000">
                                      <p:cBhvr>
                                        <p:cTn id="68" dur="100" fill="hold">
                                          <p:stCondLst>
                                            <p:cond delay="300"/>
                                          </p:stCondLst>
                                        </p:cTn>
                                        <p:tgtEl>
                                          <p:spTgt spid="11"/>
                                        </p:tgtEl>
                                        <p:attrNameLst>
                                          <p:attrName>r</p:attrName>
                                        </p:attrNameLst>
                                      </p:cBhvr>
                                    </p:animRot>
                                    <p:animRot by="120000">
                                      <p:cBhvr>
                                        <p:cTn id="69" dur="100" fill="hold">
                                          <p:stCondLst>
                                            <p:cond delay="400"/>
                                          </p:stCondLst>
                                        </p:cTn>
                                        <p:tgtEl>
                                          <p:spTgt spid="11"/>
                                        </p:tgtEl>
                                        <p:attrNameLst>
                                          <p:attrName>r</p:attrName>
                                        </p:attrNameLst>
                                      </p:cBhvr>
                                    </p:animRot>
                                  </p:childTnLst>
                                </p:cTn>
                              </p:par>
                            </p:childTnLst>
                          </p:cTn>
                        </p:par>
                        <p:par>
                          <p:cTn id="70" fill="hold" nodeType="afterGroup">
                            <p:stCondLst>
                              <p:cond delay="1000"/>
                            </p:stCondLst>
                            <p:childTnLst>
                              <p:par>
                                <p:cTn id="71" presetID="9" presetClass="exit" presetSubtype="0" fill="hold" nodeType="afterEffect">
                                  <p:stCondLst>
                                    <p:cond delay="0"/>
                                  </p:stCondLst>
                                  <p:childTnLst>
                                    <p:animEffect transition="out" filter="dissolve">
                                      <p:cBhvr>
                                        <p:cTn id="72" dur="250"/>
                                        <p:tgtEl>
                                          <p:spTgt spid="11"/>
                                        </p:tgtEl>
                                      </p:cBhvr>
                                    </p:animEffect>
                                    <p:set>
                                      <p:cBhvr>
                                        <p:cTn id="73" dur="1" fill="hold">
                                          <p:stCondLst>
                                            <p:cond delay="249"/>
                                          </p:stCondLst>
                                        </p:cTn>
                                        <p:tgtEl>
                                          <p:spTgt spid="11"/>
                                        </p:tgtEl>
                                        <p:attrNameLst>
                                          <p:attrName>style.visibility</p:attrName>
                                        </p:attrNameLst>
                                      </p:cBhvr>
                                      <p:to>
                                        <p:strVal val="hidden"/>
                                      </p:to>
                                    </p:set>
                                  </p:childTnLst>
                                </p:cTn>
                              </p:par>
                            </p:childTnLst>
                          </p:cTn>
                        </p:par>
                        <p:par>
                          <p:cTn id="74" fill="hold" nodeType="afterGroup">
                            <p:stCondLst>
                              <p:cond delay="1250"/>
                            </p:stCondLst>
                            <p:childTnLst>
                              <p:par>
                                <p:cTn id="75" presetID="9" presetClass="exit" presetSubtype="0" fill="hold" nodeType="afterEffect">
                                  <p:stCondLst>
                                    <p:cond delay="0"/>
                                  </p:stCondLst>
                                  <p:childTnLst>
                                    <p:animEffect transition="out" filter="dissolve">
                                      <p:cBhvr>
                                        <p:cTn id="76" dur="250"/>
                                        <p:tgtEl>
                                          <p:spTgt spid="10"/>
                                        </p:tgtEl>
                                      </p:cBhvr>
                                    </p:animEffect>
                                    <p:set>
                                      <p:cBhvr>
                                        <p:cTn id="77" dur="1" fill="hold">
                                          <p:stCondLst>
                                            <p:cond delay="249"/>
                                          </p:stCondLst>
                                        </p:cTn>
                                        <p:tgtEl>
                                          <p:spTgt spid="10"/>
                                        </p:tgtEl>
                                        <p:attrNameLst>
                                          <p:attrName>style.visibility</p:attrName>
                                        </p:attrNameLst>
                                      </p:cBhvr>
                                      <p:to>
                                        <p:strVal val="hidden"/>
                                      </p:to>
                                    </p:set>
                                  </p:childTnLst>
                                  <p:subTnLst>
                                    <p:audio>
                                      <p:cMediaNode vol="100000">
                                        <p:cTn display="0" masterRel="sameClick">
                                          <p:stCondLst>
                                            <p:cond evt="begin" delay="0">
                                              <p:tn val="75"/>
                                            </p:cond>
                                          </p:stCondLst>
                                          <p:endCondLst>
                                            <p:cond evt="onStopAudio" delay="0">
                                              <p:tgtEl>
                                                <p:sldTgt/>
                                              </p:tgtEl>
                                            </p:cond>
                                          </p:endCondLst>
                                        </p:cTn>
                                        <p:tgtEl>
                                          <p:sndTgt r:embed="rId2" name="bomb.wav"/>
                                        </p:tgtEl>
                                      </p:cMediaNode>
                                    </p:audio>
                                  </p:subTnLst>
                                </p:cTn>
                              </p:par>
                              <p:par>
                                <p:cTn id="78" presetID="56" presetClass="path" presetSubtype="0" accel="50000" decel="50000" fill="hold" nodeType="withEffect">
                                  <p:stCondLst>
                                    <p:cond delay="0"/>
                                  </p:stCondLst>
                                  <p:childTnLst>
                                    <p:animMotion origin="layout" path="M -4.79167E-6 -4.81481E-6 L 0.64792 -0.44884 " pathEditMode="relative" rAng="0" ptsTypes="AA">
                                      <p:cBhvr>
                                        <p:cTn id="79" dur="500" fill="hold"/>
                                        <p:tgtEl>
                                          <p:spTgt spid="19"/>
                                        </p:tgtEl>
                                        <p:attrNameLst>
                                          <p:attrName>ppt_x</p:attrName>
                                          <p:attrName>ppt_y</p:attrName>
                                        </p:attrNameLst>
                                      </p:cBhvr>
                                      <p:rCtr x="32396" y="-22454"/>
                                    </p:animMotion>
                                  </p:childTnLst>
                                  <p:subTnLst>
                                    <p:audio>
                                      <p:cMediaNode>
                                        <p:cTn display="0" masterRel="sameClick">
                                          <p:stCondLst>
                                            <p:cond evt="begin" delay="0">
                                              <p:tn val="78"/>
                                            </p:cond>
                                          </p:stCondLst>
                                          <p:endCondLst>
                                            <p:cond evt="onStopAudio" delay="0">
                                              <p:tgtEl>
                                                <p:sldTgt/>
                                              </p:tgtEl>
                                            </p:cond>
                                          </p:endCondLst>
                                        </p:cTn>
                                        <p:tgtEl>
                                          <p:sndTgt r:embed="rId4" name="Bắn tan Covid.wav"/>
                                        </p:tgtEl>
                                      </p:cMediaNode>
                                    </p:audio>
                                  </p:subTnLst>
                                </p:cTn>
                              </p:par>
                            </p:childTnLst>
                          </p:cTn>
                        </p:par>
                        <p:par>
                          <p:cTn id="80" fill="hold" nodeType="afterGroup">
                            <p:stCondLst>
                              <p:cond delay="1750"/>
                            </p:stCondLst>
                            <p:childTnLst>
                              <p:par>
                                <p:cTn id="81" presetID="10"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500"/>
                                        <p:tgtEl>
                                          <p:spTgt spid="13"/>
                                        </p:tgtEl>
                                      </p:cBhvr>
                                    </p:animEffect>
                                  </p:childTnLst>
                                </p:cTn>
                              </p:par>
                              <p:par>
                                <p:cTn id="84" presetID="32" presetClass="emph" presetSubtype="0" fill="hold" nodeType="withEffect">
                                  <p:stCondLst>
                                    <p:cond delay="0"/>
                                  </p:stCondLst>
                                  <p:childTnLst>
                                    <p:animRot by="120000">
                                      <p:cBhvr>
                                        <p:cTn id="85" dur="50" fill="hold">
                                          <p:stCondLst>
                                            <p:cond delay="0"/>
                                          </p:stCondLst>
                                        </p:cTn>
                                        <p:tgtEl>
                                          <p:spTgt spid="13"/>
                                        </p:tgtEl>
                                        <p:attrNameLst>
                                          <p:attrName>r</p:attrName>
                                        </p:attrNameLst>
                                      </p:cBhvr>
                                    </p:animRot>
                                    <p:animRot by="-240000">
                                      <p:cBhvr>
                                        <p:cTn id="86" dur="100" fill="hold">
                                          <p:stCondLst>
                                            <p:cond delay="100"/>
                                          </p:stCondLst>
                                        </p:cTn>
                                        <p:tgtEl>
                                          <p:spTgt spid="13"/>
                                        </p:tgtEl>
                                        <p:attrNameLst>
                                          <p:attrName>r</p:attrName>
                                        </p:attrNameLst>
                                      </p:cBhvr>
                                    </p:animRot>
                                    <p:animRot by="240000">
                                      <p:cBhvr>
                                        <p:cTn id="87" dur="100" fill="hold">
                                          <p:stCondLst>
                                            <p:cond delay="200"/>
                                          </p:stCondLst>
                                        </p:cTn>
                                        <p:tgtEl>
                                          <p:spTgt spid="13"/>
                                        </p:tgtEl>
                                        <p:attrNameLst>
                                          <p:attrName>r</p:attrName>
                                        </p:attrNameLst>
                                      </p:cBhvr>
                                    </p:animRot>
                                    <p:animRot by="-240000">
                                      <p:cBhvr>
                                        <p:cTn id="88" dur="100" fill="hold">
                                          <p:stCondLst>
                                            <p:cond delay="300"/>
                                          </p:stCondLst>
                                        </p:cTn>
                                        <p:tgtEl>
                                          <p:spTgt spid="13"/>
                                        </p:tgtEl>
                                        <p:attrNameLst>
                                          <p:attrName>r</p:attrName>
                                        </p:attrNameLst>
                                      </p:cBhvr>
                                    </p:animRot>
                                    <p:animRot by="120000">
                                      <p:cBhvr>
                                        <p:cTn id="89" dur="100" fill="hold">
                                          <p:stCondLst>
                                            <p:cond delay="400"/>
                                          </p:stCondLst>
                                        </p:cTn>
                                        <p:tgtEl>
                                          <p:spTgt spid="13"/>
                                        </p:tgtEl>
                                        <p:attrNameLst>
                                          <p:attrName>r</p:attrName>
                                        </p:attrNameLst>
                                      </p:cBhvr>
                                    </p:animRot>
                                  </p:childTnLst>
                                </p:cTn>
                              </p:par>
                            </p:childTnLst>
                          </p:cTn>
                        </p:par>
                        <p:par>
                          <p:cTn id="90" fill="hold" nodeType="afterGroup">
                            <p:stCondLst>
                              <p:cond delay="2250"/>
                            </p:stCondLst>
                            <p:childTnLst>
                              <p:par>
                                <p:cTn id="91" presetID="9" presetClass="exit" presetSubtype="0" fill="hold" nodeType="afterEffect">
                                  <p:stCondLst>
                                    <p:cond delay="0"/>
                                  </p:stCondLst>
                                  <p:childTnLst>
                                    <p:animEffect transition="out" filter="dissolve">
                                      <p:cBhvr>
                                        <p:cTn id="92" dur="250"/>
                                        <p:tgtEl>
                                          <p:spTgt spid="13"/>
                                        </p:tgtEl>
                                      </p:cBhvr>
                                    </p:animEffect>
                                    <p:set>
                                      <p:cBhvr>
                                        <p:cTn id="93" dur="1" fill="hold">
                                          <p:stCondLst>
                                            <p:cond delay="249"/>
                                          </p:stCondLst>
                                        </p:cTn>
                                        <p:tgtEl>
                                          <p:spTgt spid="13"/>
                                        </p:tgtEl>
                                        <p:attrNameLst>
                                          <p:attrName>style.visibility</p:attrName>
                                        </p:attrNameLst>
                                      </p:cBhvr>
                                      <p:to>
                                        <p:strVal val="hidden"/>
                                      </p:to>
                                    </p:set>
                                  </p:childTnLst>
                                </p:cTn>
                              </p:par>
                            </p:childTnLst>
                          </p:cTn>
                        </p:par>
                        <p:par>
                          <p:cTn id="94" fill="hold" nodeType="afterGroup">
                            <p:stCondLst>
                              <p:cond delay="2500"/>
                            </p:stCondLst>
                            <p:childTnLst>
                              <p:par>
                                <p:cTn id="95" presetID="9" presetClass="exit" presetSubtype="0" fill="hold" nodeType="afterEffect">
                                  <p:stCondLst>
                                    <p:cond delay="0"/>
                                  </p:stCondLst>
                                  <p:childTnLst>
                                    <p:animEffect transition="out" filter="dissolve">
                                      <p:cBhvr>
                                        <p:cTn id="96" dur="250"/>
                                        <p:tgtEl>
                                          <p:spTgt spid="12"/>
                                        </p:tgtEl>
                                      </p:cBhvr>
                                    </p:animEffect>
                                    <p:set>
                                      <p:cBhvr>
                                        <p:cTn id="97" dur="1" fill="hold">
                                          <p:stCondLst>
                                            <p:cond delay="249"/>
                                          </p:stCondLst>
                                        </p:cTn>
                                        <p:tgtEl>
                                          <p:spTgt spid="12"/>
                                        </p:tgtEl>
                                        <p:attrNameLst>
                                          <p:attrName>style.visibility</p:attrName>
                                        </p:attrNameLst>
                                      </p:cBhvr>
                                      <p:to>
                                        <p:strVal val="hidden"/>
                                      </p:to>
                                    </p:set>
                                  </p:childTnLst>
                                  <p:subTnLst>
                                    <p:audio>
                                      <p:cMediaNode vol="100000">
                                        <p:cTn display="0" masterRel="sameClick">
                                          <p:stCondLst>
                                            <p:cond evt="begin" delay="0">
                                              <p:tn val="95"/>
                                            </p:cond>
                                          </p:stCondLst>
                                          <p:endCondLst>
                                            <p:cond evt="onStopAudio" delay="0">
                                              <p:tgtEl>
                                                <p:sldTgt/>
                                              </p:tgtEl>
                                            </p:cond>
                                          </p:endCondLst>
                                        </p:cTn>
                                        <p:tgtEl>
                                          <p:sndTgt r:embed="rId2" name="bomb.wav"/>
                                        </p:tgtEl>
                                      </p:cMediaNode>
                                    </p:audio>
                                  </p:subTnLst>
                                </p:cTn>
                              </p:par>
                              <p:par>
                                <p:cTn id="98" presetID="32" presetClass="emph" presetSubtype="0" repeatCount="indefinite" nodeType="withEffect">
                                  <p:stCondLst>
                                    <p:cond delay="0"/>
                                  </p:stCondLst>
                                  <p:endCondLst>
                                    <p:cond evt="onNext" delay="0">
                                      <p:tgtEl>
                                        <p:sldTgt/>
                                      </p:tgtEl>
                                    </p:cond>
                                  </p:endCondLst>
                                  <p:childTnLst>
                                    <p:animRot by="120000">
                                      <p:cBhvr>
                                        <p:cTn id="99" dur="100" fill="hold">
                                          <p:stCondLst>
                                            <p:cond delay="0"/>
                                          </p:stCondLst>
                                        </p:cTn>
                                        <p:tgtEl>
                                          <p:spTgt spid="15"/>
                                        </p:tgtEl>
                                        <p:attrNameLst>
                                          <p:attrName>r</p:attrName>
                                        </p:attrNameLst>
                                      </p:cBhvr>
                                    </p:animRot>
                                    <p:animRot by="-240000">
                                      <p:cBhvr>
                                        <p:cTn id="100" dur="200" fill="hold">
                                          <p:stCondLst>
                                            <p:cond delay="200"/>
                                          </p:stCondLst>
                                        </p:cTn>
                                        <p:tgtEl>
                                          <p:spTgt spid="15"/>
                                        </p:tgtEl>
                                        <p:attrNameLst>
                                          <p:attrName>r</p:attrName>
                                        </p:attrNameLst>
                                      </p:cBhvr>
                                    </p:animRot>
                                    <p:animRot by="240000">
                                      <p:cBhvr>
                                        <p:cTn id="101" dur="200" fill="hold">
                                          <p:stCondLst>
                                            <p:cond delay="400"/>
                                          </p:stCondLst>
                                        </p:cTn>
                                        <p:tgtEl>
                                          <p:spTgt spid="15"/>
                                        </p:tgtEl>
                                        <p:attrNameLst>
                                          <p:attrName>r</p:attrName>
                                        </p:attrNameLst>
                                      </p:cBhvr>
                                    </p:animRot>
                                    <p:animRot by="-240000">
                                      <p:cBhvr>
                                        <p:cTn id="102" dur="200" fill="hold">
                                          <p:stCondLst>
                                            <p:cond delay="600"/>
                                          </p:stCondLst>
                                        </p:cTn>
                                        <p:tgtEl>
                                          <p:spTgt spid="15"/>
                                        </p:tgtEl>
                                        <p:attrNameLst>
                                          <p:attrName>r</p:attrName>
                                        </p:attrNameLst>
                                      </p:cBhvr>
                                    </p:animRot>
                                    <p:animRot by="120000">
                                      <p:cBhvr>
                                        <p:cTn id="103" dur="200" fill="hold">
                                          <p:stCondLst>
                                            <p:cond delay="800"/>
                                          </p:stCondLst>
                                        </p:cTn>
                                        <p:tgtEl>
                                          <p:spTgt spid="15"/>
                                        </p:tgtEl>
                                        <p:attrNameLst>
                                          <p:attrName>r</p:attrName>
                                        </p:attrNameLst>
                                      </p:cBhvr>
                                    </p:animRot>
                                  </p:childTnLst>
                                </p:cTn>
                              </p:par>
                              <p:par>
                                <p:cTn id="104" presetID="32" presetClass="emph" presetSubtype="0" repeatCount="indefinite" nodeType="withEffect">
                                  <p:stCondLst>
                                    <p:cond delay="0"/>
                                  </p:stCondLst>
                                  <p:endCondLst>
                                    <p:cond evt="onNext" delay="0">
                                      <p:tgtEl>
                                        <p:sldTgt/>
                                      </p:tgtEl>
                                    </p:cond>
                                  </p:endCondLst>
                                  <p:childTnLst>
                                    <p:animRot by="120000">
                                      <p:cBhvr>
                                        <p:cTn id="105" dur="100" fill="hold">
                                          <p:stCondLst>
                                            <p:cond delay="0"/>
                                          </p:stCondLst>
                                        </p:cTn>
                                        <p:tgtEl>
                                          <p:spTgt spid="17"/>
                                        </p:tgtEl>
                                        <p:attrNameLst>
                                          <p:attrName>r</p:attrName>
                                        </p:attrNameLst>
                                      </p:cBhvr>
                                    </p:animRot>
                                    <p:animRot by="-240000">
                                      <p:cBhvr>
                                        <p:cTn id="106" dur="200" fill="hold">
                                          <p:stCondLst>
                                            <p:cond delay="200"/>
                                          </p:stCondLst>
                                        </p:cTn>
                                        <p:tgtEl>
                                          <p:spTgt spid="17"/>
                                        </p:tgtEl>
                                        <p:attrNameLst>
                                          <p:attrName>r</p:attrName>
                                        </p:attrNameLst>
                                      </p:cBhvr>
                                    </p:animRot>
                                    <p:animRot by="240000">
                                      <p:cBhvr>
                                        <p:cTn id="107" dur="200" fill="hold">
                                          <p:stCondLst>
                                            <p:cond delay="400"/>
                                          </p:stCondLst>
                                        </p:cTn>
                                        <p:tgtEl>
                                          <p:spTgt spid="17"/>
                                        </p:tgtEl>
                                        <p:attrNameLst>
                                          <p:attrName>r</p:attrName>
                                        </p:attrNameLst>
                                      </p:cBhvr>
                                    </p:animRot>
                                    <p:animRot by="-240000">
                                      <p:cBhvr>
                                        <p:cTn id="108" dur="200" fill="hold">
                                          <p:stCondLst>
                                            <p:cond delay="600"/>
                                          </p:stCondLst>
                                        </p:cTn>
                                        <p:tgtEl>
                                          <p:spTgt spid="17"/>
                                        </p:tgtEl>
                                        <p:attrNameLst>
                                          <p:attrName>r</p:attrName>
                                        </p:attrNameLst>
                                      </p:cBhvr>
                                    </p:animRot>
                                    <p:animRot by="120000">
                                      <p:cBhvr>
                                        <p:cTn id="109" dur="200" fill="hold">
                                          <p:stCondLst>
                                            <p:cond delay="800"/>
                                          </p:stCondLst>
                                        </p:cTn>
                                        <p:tgtEl>
                                          <p:spTgt spid="17"/>
                                        </p:tgtEl>
                                        <p:attrNameLst>
                                          <p:attrName>r</p:attrName>
                                        </p:attrNameLst>
                                      </p:cBhvr>
                                    </p:animRot>
                                  </p:childTnLst>
                                </p:cTn>
                              </p:par>
                              <p:par>
                                <p:cTn id="110" presetID="56" presetClass="path" presetSubtype="0" accel="50000" decel="50000" fill="hold" nodeType="withEffect">
                                  <p:stCondLst>
                                    <p:cond delay="0"/>
                                  </p:stCondLst>
                                  <p:childTnLst>
                                    <p:animMotion origin="layout" path="M -4.79167E-6 -4.81481E-6 L 0.12136 -0.29189 " pathEditMode="relative" rAng="0" ptsTypes="AA">
                                      <p:cBhvr>
                                        <p:cTn id="111" dur="500" fill="hold"/>
                                        <p:tgtEl>
                                          <p:spTgt spid="19"/>
                                        </p:tgtEl>
                                        <p:attrNameLst>
                                          <p:attrName>ppt_x</p:attrName>
                                          <p:attrName>ppt_y</p:attrName>
                                        </p:attrNameLst>
                                      </p:cBhvr>
                                      <p:rCtr x="6068" y="-14606"/>
                                    </p:animMotion>
                                  </p:childTnLst>
                                  <p:subTnLst>
                                    <p:audio>
                                      <p:cMediaNode>
                                        <p:cTn display="0" masterRel="sameClick">
                                          <p:stCondLst>
                                            <p:cond evt="begin" delay="0">
                                              <p:tn val="110"/>
                                            </p:cond>
                                          </p:stCondLst>
                                          <p:endCondLst>
                                            <p:cond evt="onStopAudio" delay="0">
                                              <p:tgtEl>
                                                <p:sldTgt/>
                                              </p:tgtEl>
                                            </p:cond>
                                          </p:endCondLst>
                                        </p:cTn>
                                        <p:tgtEl>
                                          <p:sndTgt r:embed="rId4" name="Bắn tan Covid.wav"/>
                                        </p:tgtEl>
                                      </p:cMediaNode>
                                    </p:audio>
                                  </p:subTnLst>
                                </p:cTn>
                              </p:par>
                              <p:par>
                                <p:cTn id="112" presetID="10" presetClass="entr" presetSubtype="0" fill="hold" nodeType="withEffect">
                                  <p:stCondLst>
                                    <p:cond delay="0"/>
                                  </p:stCondLst>
                                  <p:childTnLst>
                                    <p:set>
                                      <p:cBhvr>
                                        <p:cTn id="113" dur="1" fill="hold">
                                          <p:stCondLst>
                                            <p:cond delay="0"/>
                                          </p:stCondLst>
                                        </p:cTn>
                                        <p:tgtEl>
                                          <p:spTgt spid="9"/>
                                        </p:tgtEl>
                                        <p:attrNameLst>
                                          <p:attrName>style.visibility</p:attrName>
                                        </p:attrNameLst>
                                      </p:cBhvr>
                                      <p:to>
                                        <p:strVal val="visible"/>
                                      </p:to>
                                    </p:set>
                                    <p:animEffect transition="in" filter="fade">
                                      <p:cBhvr>
                                        <p:cTn id="114" dur="500"/>
                                        <p:tgtEl>
                                          <p:spTgt spid="9"/>
                                        </p:tgtEl>
                                      </p:cBhvr>
                                    </p:animEffect>
                                  </p:childTnLst>
                                </p:cTn>
                              </p:par>
                              <p:par>
                                <p:cTn id="115" presetID="32" presetClass="emph" presetSubtype="0" fill="hold" nodeType="withEffect">
                                  <p:stCondLst>
                                    <p:cond delay="0"/>
                                  </p:stCondLst>
                                  <p:childTnLst>
                                    <p:animRot by="120000">
                                      <p:cBhvr>
                                        <p:cTn id="116" dur="50" fill="hold">
                                          <p:stCondLst>
                                            <p:cond delay="0"/>
                                          </p:stCondLst>
                                        </p:cTn>
                                        <p:tgtEl>
                                          <p:spTgt spid="9"/>
                                        </p:tgtEl>
                                        <p:attrNameLst>
                                          <p:attrName>r</p:attrName>
                                        </p:attrNameLst>
                                      </p:cBhvr>
                                    </p:animRot>
                                    <p:animRot by="-240000">
                                      <p:cBhvr>
                                        <p:cTn id="117" dur="100" fill="hold">
                                          <p:stCondLst>
                                            <p:cond delay="100"/>
                                          </p:stCondLst>
                                        </p:cTn>
                                        <p:tgtEl>
                                          <p:spTgt spid="9"/>
                                        </p:tgtEl>
                                        <p:attrNameLst>
                                          <p:attrName>r</p:attrName>
                                        </p:attrNameLst>
                                      </p:cBhvr>
                                    </p:animRot>
                                    <p:animRot by="240000">
                                      <p:cBhvr>
                                        <p:cTn id="118" dur="100" fill="hold">
                                          <p:stCondLst>
                                            <p:cond delay="200"/>
                                          </p:stCondLst>
                                        </p:cTn>
                                        <p:tgtEl>
                                          <p:spTgt spid="9"/>
                                        </p:tgtEl>
                                        <p:attrNameLst>
                                          <p:attrName>r</p:attrName>
                                        </p:attrNameLst>
                                      </p:cBhvr>
                                    </p:animRot>
                                    <p:animRot by="-240000">
                                      <p:cBhvr>
                                        <p:cTn id="119" dur="100" fill="hold">
                                          <p:stCondLst>
                                            <p:cond delay="300"/>
                                          </p:stCondLst>
                                        </p:cTn>
                                        <p:tgtEl>
                                          <p:spTgt spid="9"/>
                                        </p:tgtEl>
                                        <p:attrNameLst>
                                          <p:attrName>r</p:attrName>
                                        </p:attrNameLst>
                                      </p:cBhvr>
                                    </p:animRot>
                                    <p:animRot by="120000">
                                      <p:cBhvr>
                                        <p:cTn id="120" dur="100" fill="hold">
                                          <p:stCondLst>
                                            <p:cond delay="400"/>
                                          </p:stCondLst>
                                        </p:cTn>
                                        <p:tgtEl>
                                          <p:spTgt spid="9"/>
                                        </p:tgtEl>
                                        <p:attrNameLst>
                                          <p:attrName>r</p:attrName>
                                        </p:attrNameLst>
                                      </p:cBhvr>
                                    </p:animRot>
                                  </p:childTnLst>
                                </p:cTn>
                              </p:par>
                            </p:childTnLst>
                          </p:cTn>
                        </p:par>
                        <p:par>
                          <p:cTn id="121" fill="hold" nodeType="afterGroup">
                            <p:stCondLst>
                              <p:cond delay="3500"/>
                            </p:stCondLst>
                            <p:childTnLst>
                              <p:par>
                                <p:cTn id="122" presetID="9" presetClass="exit" presetSubtype="0" fill="hold" nodeType="afterEffect">
                                  <p:stCondLst>
                                    <p:cond delay="0"/>
                                  </p:stCondLst>
                                  <p:childTnLst>
                                    <p:animEffect transition="out" filter="dissolve">
                                      <p:cBhvr>
                                        <p:cTn id="123" dur="250"/>
                                        <p:tgtEl>
                                          <p:spTgt spid="9"/>
                                        </p:tgtEl>
                                      </p:cBhvr>
                                    </p:animEffect>
                                    <p:set>
                                      <p:cBhvr>
                                        <p:cTn id="124" dur="1" fill="hold">
                                          <p:stCondLst>
                                            <p:cond delay="249"/>
                                          </p:stCondLst>
                                        </p:cTn>
                                        <p:tgtEl>
                                          <p:spTgt spid="9"/>
                                        </p:tgtEl>
                                        <p:attrNameLst>
                                          <p:attrName>style.visibility</p:attrName>
                                        </p:attrNameLst>
                                      </p:cBhvr>
                                      <p:to>
                                        <p:strVal val="hidden"/>
                                      </p:to>
                                    </p:set>
                                  </p:childTnLst>
                                </p:cTn>
                              </p:par>
                            </p:childTnLst>
                          </p:cTn>
                        </p:par>
                        <p:par>
                          <p:cTn id="125" fill="hold" nodeType="afterGroup">
                            <p:stCondLst>
                              <p:cond delay="3750"/>
                            </p:stCondLst>
                            <p:childTnLst>
                              <p:par>
                                <p:cTn id="126" presetID="9" presetClass="exit" presetSubtype="0" fill="hold" nodeType="afterEffect">
                                  <p:stCondLst>
                                    <p:cond delay="0"/>
                                  </p:stCondLst>
                                  <p:childTnLst>
                                    <p:animEffect transition="out" filter="dissolve">
                                      <p:cBhvr>
                                        <p:cTn id="127" dur="250"/>
                                        <p:tgtEl>
                                          <p:spTgt spid="7"/>
                                        </p:tgtEl>
                                      </p:cBhvr>
                                    </p:animEffect>
                                    <p:set>
                                      <p:cBhvr>
                                        <p:cTn id="128" dur="1" fill="hold">
                                          <p:stCondLst>
                                            <p:cond delay="249"/>
                                          </p:stCondLst>
                                        </p:cTn>
                                        <p:tgtEl>
                                          <p:spTgt spid="7"/>
                                        </p:tgtEl>
                                        <p:attrNameLst>
                                          <p:attrName>style.visibility</p:attrName>
                                        </p:attrNameLst>
                                      </p:cBhvr>
                                      <p:to>
                                        <p:strVal val="hidden"/>
                                      </p:to>
                                    </p:set>
                                  </p:childTnLst>
                                  <p:subTnLst>
                                    <p:audio>
                                      <p:cMediaNode vol="100000">
                                        <p:cTn display="0" masterRel="sameClick">
                                          <p:stCondLst>
                                            <p:cond evt="begin" delay="0">
                                              <p:tn val="126"/>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37"/>
                  </p:tgtEl>
                </p:cond>
              </p:nextCondLst>
            </p:seq>
            <p:seq concurrent="1" nextAc="seek">
              <p:cTn id="129" restart="whenNotActive" fill="hold" evtFilter="cancelBubble" nodeType="interactiveSeq">
                <p:stCondLst>
                  <p:cond evt="onClick" delay="0">
                    <p:tgtEl>
                      <p:spTgt spid="36"/>
                    </p:tgtEl>
                  </p:cond>
                </p:stCondLst>
                <p:endSync evt="end" delay="0">
                  <p:rtn val="all"/>
                </p:endSync>
                <p:childTnLst>
                  <p:par>
                    <p:cTn id="130" fill="hold" nodeType="clickPar">
                      <p:stCondLst>
                        <p:cond delay="0"/>
                      </p:stCondLst>
                      <p:childTnLst>
                        <p:par>
                          <p:cTn id="131" fill="hold" nodeType="withGroup">
                            <p:stCondLst>
                              <p:cond delay="0"/>
                            </p:stCondLst>
                            <p:childTnLst>
                              <p:par>
                                <p:cTn id="132" presetID="1" presetClass="emph" presetSubtype="2" fill="hold" nodeType="clickEffect">
                                  <p:stCondLst>
                                    <p:cond delay="0"/>
                                  </p:stCondLst>
                                  <p:childTnLst>
                                    <p:animClr clrSpc="rgb" dir="cw">
                                      <p:cBhvr>
                                        <p:cTn id="133" dur="500" fill="hold"/>
                                        <p:tgtEl>
                                          <p:spTgt spid="36"/>
                                        </p:tgtEl>
                                        <p:attrNameLst>
                                          <p:attrName>fillcolor</p:attrName>
                                        </p:attrNameLst>
                                      </p:cBhvr>
                                      <p:to>
                                        <a:srgbClr val="FF0000"/>
                                      </p:to>
                                    </p:animClr>
                                    <p:set>
                                      <p:cBhvr>
                                        <p:cTn id="134" dur="500" fill="hold"/>
                                        <p:tgtEl>
                                          <p:spTgt spid="36"/>
                                        </p:tgtEl>
                                        <p:attrNameLst>
                                          <p:attrName>fill.type</p:attrName>
                                        </p:attrNameLst>
                                      </p:cBhvr>
                                      <p:to>
                                        <p:strVal val="solid"/>
                                      </p:to>
                                    </p:set>
                                    <p:set>
                                      <p:cBhvr>
                                        <p:cTn id="135" dur="500" fill="hold"/>
                                        <p:tgtEl>
                                          <p:spTgt spid="36"/>
                                        </p:tgtEl>
                                        <p:attrNameLst>
                                          <p:attrName>fill.on</p:attrName>
                                        </p:attrNameLst>
                                      </p:cBhvr>
                                      <p:to>
                                        <p:strVal val="true"/>
                                      </p:to>
                                    </p:set>
                                  </p:childTnLst>
                                </p:cTn>
                              </p:par>
                            </p:childTnLst>
                          </p:cTn>
                        </p:par>
                      </p:childTnLst>
                    </p:cTn>
                  </p:par>
                </p:childTnLst>
              </p:cTn>
              <p:nextCondLst>
                <p:cond evt="onClick" delay="0">
                  <p:tgtEl>
                    <p:spTgt spid="36"/>
                  </p:tgtEl>
                </p:cond>
              </p:nextCondLst>
            </p:seq>
            <p:seq concurrent="1" nextAc="seek">
              <p:cTn id="136" restart="whenNotActive" fill="hold" evtFilter="cancelBubble" nodeType="interactiveSeq">
                <p:stCondLst>
                  <p:cond evt="onClick" delay="0">
                    <p:tgtEl>
                      <p:spTgt spid="56"/>
                    </p:tgtEl>
                  </p:cond>
                </p:stCondLst>
                <p:endSync evt="end" delay="0">
                  <p:rtn val="all"/>
                </p:endSync>
                <p:childTnLst>
                  <p:par>
                    <p:cTn id="137" fill="hold" nodeType="clickPar">
                      <p:stCondLst>
                        <p:cond delay="0"/>
                      </p:stCondLst>
                      <p:childTnLst>
                        <p:par>
                          <p:cTn id="138" fill="hold" nodeType="withGroup">
                            <p:stCondLst>
                              <p:cond delay="0"/>
                            </p:stCondLst>
                            <p:childTnLst>
                              <p:par>
                                <p:cTn id="139" presetID="11" presetClass="entr" presetSubtype="0" fill="hold" grpId="0" nodeType="afterEffect">
                                  <p:stCondLst>
                                    <p:cond delay="0"/>
                                  </p:stCondLst>
                                  <p:childTnLst>
                                    <p:set>
                                      <p:cBhvr>
                                        <p:cTn id="140" dur="1000">
                                          <p:stCondLst>
                                            <p:cond delay="0"/>
                                          </p:stCondLst>
                                        </p:cTn>
                                        <p:tgtEl>
                                          <p:spTgt spid="18"/>
                                        </p:tgtEl>
                                        <p:attrNameLst>
                                          <p:attrName>style.visibility</p:attrName>
                                        </p:attrNameLst>
                                      </p:cBhvr>
                                      <p:to>
                                        <p:strVal val="visible"/>
                                      </p:to>
                                    </p:set>
                                  </p:childTnLst>
                                </p:cTn>
                              </p:par>
                            </p:childTnLst>
                          </p:cTn>
                        </p:par>
                        <p:par>
                          <p:cTn id="141" fill="hold" nodeType="afterGroup">
                            <p:stCondLst>
                              <p:cond delay="1000"/>
                            </p:stCondLst>
                            <p:childTnLst>
                              <p:par>
                                <p:cTn id="142" presetID="11" presetClass="entr" presetSubtype="0" fill="hold" grpId="0" nodeType="afterEffect">
                                  <p:stCondLst>
                                    <p:cond delay="0"/>
                                  </p:stCondLst>
                                  <p:childTnLst>
                                    <p:set>
                                      <p:cBhvr>
                                        <p:cTn id="143" dur="1000">
                                          <p:stCondLst>
                                            <p:cond delay="0"/>
                                          </p:stCondLst>
                                        </p:cTn>
                                        <p:tgtEl>
                                          <p:spTgt spid="20"/>
                                        </p:tgtEl>
                                        <p:attrNameLst>
                                          <p:attrName>style.visibility</p:attrName>
                                        </p:attrNameLst>
                                      </p:cBhvr>
                                      <p:to>
                                        <p:strVal val="visible"/>
                                      </p:to>
                                    </p:set>
                                  </p:childTnLst>
                                </p:cTn>
                              </p:par>
                            </p:childTnLst>
                          </p:cTn>
                        </p:par>
                        <p:par>
                          <p:cTn id="144" fill="hold" nodeType="afterGroup">
                            <p:stCondLst>
                              <p:cond delay="2000"/>
                            </p:stCondLst>
                            <p:childTnLst>
                              <p:par>
                                <p:cTn id="145" presetID="11" presetClass="entr" presetSubtype="0" fill="hold" grpId="0" nodeType="afterEffect">
                                  <p:stCondLst>
                                    <p:cond delay="0"/>
                                  </p:stCondLst>
                                  <p:childTnLst>
                                    <p:set>
                                      <p:cBhvr>
                                        <p:cTn id="146" dur="1000">
                                          <p:stCondLst>
                                            <p:cond delay="0"/>
                                          </p:stCondLst>
                                        </p:cTn>
                                        <p:tgtEl>
                                          <p:spTgt spid="21"/>
                                        </p:tgtEl>
                                        <p:attrNameLst>
                                          <p:attrName>style.visibility</p:attrName>
                                        </p:attrNameLst>
                                      </p:cBhvr>
                                      <p:to>
                                        <p:strVal val="visible"/>
                                      </p:to>
                                    </p:set>
                                  </p:childTnLst>
                                </p:cTn>
                              </p:par>
                            </p:childTnLst>
                          </p:cTn>
                        </p:par>
                        <p:par>
                          <p:cTn id="147" fill="hold" nodeType="afterGroup">
                            <p:stCondLst>
                              <p:cond delay="3000"/>
                            </p:stCondLst>
                            <p:childTnLst>
                              <p:par>
                                <p:cTn id="148" presetID="11" presetClass="entr" presetSubtype="0" fill="hold" grpId="0" nodeType="afterEffect">
                                  <p:stCondLst>
                                    <p:cond delay="0"/>
                                  </p:stCondLst>
                                  <p:childTnLst>
                                    <p:set>
                                      <p:cBhvr>
                                        <p:cTn id="149" dur="1000">
                                          <p:stCondLst>
                                            <p:cond delay="0"/>
                                          </p:stCondLst>
                                        </p:cTn>
                                        <p:tgtEl>
                                          <p:spTgt spid="22"/>
                                        </p:tgtEl>
                                        <p:attrNameLst>
                                          <p:attrName>style.visibility</p:attrName>
                                        </p:attrNameLst>
                                      </p:cBhvr>
                                      <p:to>
                                        <p:strVal val="visible"/>
                                      </p:to>
                                    </p:set>
                                  </p:childTnLst>
                                </p:cTn>
                              </p:par>
                            </p:childTnLst>
                          </p:cTn>
                        </p:par>
                        <p:par>
                          <p:cTn id="150" fill="hold" nodeType="afterGroup">
                            <p:stCondLst>
                              <p:cond delay="4000"/>
                            </p:stCondLst>
                            <p:childTnLst>
                              <p:par>
                                <p:cTn id="151" presetID="11" presetClass="entr" presetSubtype="0" fill="hold" grpId="0" nodeType="afterEffect">
                                  <p:stCondLst>
                                    <p:cond delay="0"/>
                                  </p:stCondLst>
                                  <p:childTnLst>
                                    <p:set>
                                      <p:cBhvr>
                                        <p:cTn id="152" dur="1000">
                                          <p:stCondLst>
                                            <p:cond delay="0"/>
                                          </p:stCondLst>
                                        </p:cTn>
                                        <p:tgtEl>
                                          <p:spTgt spid="23"/>
                                        </p:tgtEl>
                                        <p:attrNameLst>
                                          <p:attrName>style.visibility</p:attrName>
                                        </p:attrNameLst>
                                      </p:cBhvr>
                                      <p:to>
                                        <p:strVal val="visible"/>
                                      </p:to>
                                    </p:set>
                                  </p:childTnLst>
                                </p:cTn>
                              </p:par>
                            </p:childTnLst>
                          </p:cTn>
                        </p:par>
                        <p:par>
                          <p:cTn id="153" fill="hold" nodeType="afterGroup">
                            <p:stCondLst>
                              <p:cond delay="5000"/>
                            </p:stCondLst>
                            <p:childTnLst>
                              <p:par>
                                <p:cTn id="154" presetID="11" presetClass="entr" presetSubtype="0" fill="hold" grpId="0" nodeType="afterEffect">
                                  <p:stCondLst>
                                    <p:cond delay="0"/>
                                  </p:stCondLst>
                                  <p:childTnLst>
                                    <p:set>
                                      <p:cBhvr>
                                        <p:cTn id="155" dur="1000">
                                          <p:stCondLst>
                                            <p:cond delay="0"/>
                                          </p:stCondLst>
                                        </p:cTn>
                                        <p:tgtEl>
                                          <p:spTgt spid="24"/>
                                        </p:tgtEl>
                                        <p:attrNameLst>
                                          <p:attrName>style.visibility</p:attrName>
                                        </p:attrNameLst>
                                      </p:cBhvr>
                                      <p:to>
                                        <p:strVal val="visible"/>
                                      </p:to>
                                    </p:set>
                                  </p:childTnLst>
                                </p:cTn>
                              </p:par>
                            </p:childTnLst>
                          </p:cTn>
                        </p:par>
                        <p:par>
                          <p:cTn id="156" fill="hold" nodeType="afterGroup">
                            <p:stCondLst>
                              <p:cond delay="6000"/>
                            </p:stCondLst>
                            <p:childTnLst>
                              <p:par>
                                <p:cTn id="157" presetID="11" presetClass="entr" presetSubtype="0" fill="hold" grpId="0" nodeType="afterEffect">
                                  <p:stCondLst>
                                    <p:cond delay="0"/>
                                  </p:stCondLst>
                                  <p:childTnLst>
                                    <p:set>
                                      <p:cBhvr>
                                        <p:cTn id="158" dur="1000">
                                          <p:stCondLst>
                                            <p:cond delay="0"/>
                                          </p:stCondLst>
                                        </p:cTn>
                                        <p:tgtEl>
                                          <p:spTgt spid="25"/>
                                        </p:tgtEl>
                                        <p:attrNameLst>
                                          <p:attrName>style.visibility</p:attrName>
                                        </p:attrNameLst>
                                      </p:cBhvr>
                                      <p:to>
                                        <p:strVal val="visible"/>
                                      </p:to>
                                    </p:set>
                                  </p:childTnLst>
                                </p:cTn>
                              </p:par>
                            </p:childTnLst>
                          </p:cTn>
                        </p:par>
                        <p:par>
                          <p:cTn id="159" fill="hold" nodeType="afterGroup">
                            <p:stCondLst>
                              <p:cond delay="7000"/>
                            </p:stCondLst>
                            <p:childTnLst>
                              <p:par>
                                <p:cTn id="160" presetID="11" presetClass="entr" presetSubtype="0" fill="hold" grpId="0" nodeType="afterEffect">
                                  <p:stCondLst>
                                    <p:cond delay="0"/>
                                  </p:stCondLst>
                                  <p:childTnLst>
                                    <p:set>
                                      <p:cBhvr>
                                        <p:cTn id="161" dur="1000">
                                          <p:stCondLst>
                                            <p:cond delay="0"/>
                                          </p:stCondLst>
                                        </p:cTn>
                                        <p:tgtEl>
                                          <p:spTgt spid="26"/>
                                        </p:tgtEl>
                                        <p:attrNameLst>
                                          <p:attrName>style.visibility</p:attrName>
                                        </p:attrNameLst>
                                      </p:cBhvr>
                                      <p:to>
                                        <p:strVal val="visible"/>
                                      </p:to>
                                    </p:set>
                                  </p:childTnLst>
                                </p:cTn>
                              </p:par>
                            </p:childTnLst>
                          </p:cTn>
                        </p:par>
                        <p:par>
                          <p:cTn id="162" fill="hold" nodeType="afterGroup">
                            <p:stCondLst>
                              <p:cond delay="8000"/>
                            </p:stCondLst>
                            <p:childTnLst>
                              <p:par>
                                <p:cTn id="163" presetID="11" presetClass="entr" presetSubtype="0" fill="hold" grpId="0" nodeType="afterEffect">
                                  <p:stCondLst>
                                    <p:cond delay="0"/>
                                  </p:stCondLst>
                                  <p:childTnLst>
                                    <p:set>
                                      <p:cBhvr>
                                        <p:cTn id="164" dur="1000">
                                          <p:stCondLst>
                                            <p:cond delay="0"/>
                                          </p:stCondLst>
                                        </p:cTn>
                                        <p:tgtEl>
                                          <p:spTgt spid="27"/>
                                        </p:tgtEl>
                                        <p:attrNameLst>
                                          <p:attrName>style.visibility</p:attrName>
                                        </p:attrNameLst>
                                      </p:cBhvr>
                                      <p:to>
                                        <p:strVal val="visible"/>
                                      </p:to>
                                    </p:set>
                                  </p:childTnLst>
                                </p:cTn>
                              </p:par>
                            </p:childTnLst>
                          </p:cTn>
                        </p:par>
                        <p:par>
                          <p:cTn id="165" fill="hold" nodeType="afterGroup">
                            <p:stCondLst>
                              <p:cond delay="9000"/>
                            </p:stCondLst>
                            <p:childTnLst>
                              <p:par>
                                <p:cTn id="166" presetID="11" presetClass="entr" presetSubtype="0" fill="hold" grpId="0" nodeType="afterEffect">
                                  <p:stCondLst>
                                    <p:cond delay="0"/>
                                  </p:stCondLst>
                                  <p:childTnLst>
                                    <p:set>
                                      <p:cBhvr>
                                        <p:cTn id="167" dur="1000">
                                          <p:stCondLst>
                                            <p:cond delay="0"/>
                                          </p:stCondLst>
                                        </p:cTn>
                                        <p:tgtEl>
                                          <p:spTgt spid="28"/>
                                        </p:tgtEl>
                                        <p:attrNameLst>
                                          <p:attrName>style.visibility</p:attrName>
                                        </p:attrNameLst>
                                      </p:cBhvr>
                                      <p:to>
                                        <p:strVal val="visible"/>
                                      </p:to>
                                    </p:set>
                                  </p:childTnLst>
                                </p:cTn>
                              </p:par>
                            </p:childTnLst>
                          </p:cTn>
                        </p:par>
                        <p:par>
                          <p:cTn id="168" fill="hold" nodeType="afterGroup">
                            <p:stCondLst>
                              <p:cond delay="10000"/>
                            </p:stCondLst>
                            <p:childTnLst>
                              <p:par>
                                <p:cTn id="169" presetID="11" presetClass="entr" presetSubtype="0" fill="hold" grpId="0" nodeType="afterEffect">
                                  <p:stCondLst>
                                    <p:cond delay="0"/>
                                  </p:stCondLst>
                                  <p:childTnLst>
                                    <p:set>
                                      <p:cBhvr>
                                        <p:cTn id="170" dur="1000">
                                          <p:stCondLst>
                                            <p:cond delay="0"/>
                                          </p:stCondLst>
                                        </p:cTn>
                                        <p:tgtEl>
                                          <p:spTgt spid="29"/>
                                        </p:tgtEl>
                                        <p:attrNameLst>
                                          <p:attrName>style.visibility</p:attrName>
                                        </p:attrNameLst>
                                      </p:cBhvr>
                                      <p:to>
                                        <p:strVal val="visible"/>
                                      </p:to>
                                    </p:set>
                                  </p:childTnLst>
                                </p:cTn>
                              </p:par>
                            </p:childTnLst>
                          </p:cTn>
                        </p:par>
                        <p:par>
                          <p:cTn id="171" fill="hold" nodeType="afterGroup">
                            <p:stCondLst>
                              <p:cond delay="11000"/>
                            </p:stCondLst>
                            <p:childTnLst>
                              <p:par>
                                <p:cTn id="172" presetID="11" presetClass="entr" presetSubtype="0" fill="hold" grpId="0" nodeType="afterEffect">
                                  <p:stCondLst>
                                    <p:cond delay="0"/>
                                  </p:stCondLst>
                                  <p:childTnLst>
                                    <p:set>
                                      <p:cBhvr>
                                        <p:cTn id="173" dur="1000">
                                          <p:stCondLst>
                                            <p:cond delay="0"/>
                                          </p:stCondLst>
                                        </p:cTn>
                                        <p:tgtEl>
                                          <p:spTgt spid="30"/>
                                        </p:tgtEl>
                                        <p:attrNameLst>
                                          <p:attrName>style.visibility</p:attrName>
                                        </p:attrNameLst>
                                      </p:cBhvr>
                                      <p:to>
                                        <p:strVal val="visible"/>
                                      </p:to>
                                    </p:set>
                                  </p:childTnLst>
                                </p:cTn>
                              </p:par>
                            </p:childTnLst>
                          </p:cTn>
                        </p:par>
                        <p:par>
                          <p:cTn id="174" fill="hold" nodeType="afterGroup">
                            <p:stCondLst>
                              <p:cond delay="12000"/>
                            </p:stCondLst>
                            <p:childTnLst>
                              <p:par>
                                <p:cTn id="175" presetID="11" presetClass="entr" presetSubtype="0" fill="hold" grpId="0" nodeType="afterEffect">
                                  <p:stCondLst>
                                    <p:cond delay="0"/>
                                  </p:stCondLst>
                                  <p:childTnLst>
                                    <p:set>
                                      <p:cBhvr>
                                        <p:cTn id="176" dur="1000">
                                          <p:stCondLst>
                                            <p:cond delay="0"/>
                                          </p:stCondLst>
                                        </p:cTn>
                                        <p:tgtEl>
                                          <p:spTgt spid="31"/>
                                        </p:tgtEl>
                                        <p:attrNameLst>
                                          <p:attrName>style.visibility</p:attrName>
                                        </p:attrNameLst>
                                      </p:cBhvr>
                                      <p:to>
                                        <p:strVal val="visible"/>
                                      </p:to>
                                    </p:set>
                                  </p:childTnLst>
                                </p:cTn>
                              </p:par>
                            </p:childTnLst>
                          </p:cTn>
                        </p:par>
                        <p:par>
                          <p:cTn id="177" fill="hold" nodeType="afterGroup">
                            <p:stCondLst>
                              <p:cond delay="13000"/>
                            </p:stCondLst>
                            <p:childTnLst>
                              <p:par>
                                <p:cTn id="178" presetID="11" presetClass="entr" presetSubtype="0" fill="hold" grpId="0" nodeType="afterEffect">
                                  <p:stCondLst>
                                    <p:cond delay="0"/>
                                  </p:stCondLst>
                                  <p:childTnLst>
                                    <p:set>
                                      <p:cBhvr>
                                        <p:cTn id="179" dur="1000">
                                          <p:stCondLst>
                                            <p:cond delay="0"/>
                                          </p:stCondLst>
                                        </p:cTn>
                                        <p:tgtEl>
                                          <p:spTgt spid="38"/>
                                        </p:tgtEl>
                                        <p:attrNameLst>
                                          <p:attrName>style.visibility</p:attrName>
                                        </p:attrNameLst>
                                      </p:cBhvr>
                                      <p:to>
                                        <p:strVal val="visible"/>
                                      </p:to>
                                    </p:set>
                                  </p:childTnLst>
                                </p:cTn>
                              </p:par>
                            </p:childTnLst>
                          </p:cTn>
                        </p:par>
                        <p:par>
                          <p:cTn id="180" fill="hold" nodeType="afterGroup">
                            <p:stCondLst>
                              <p:cond delay="14000"/>
                            </p:stCondLst>
                            <p:childTnLst>
                              <p:par>
                                <p:cTn id="181" presetID="11" presetClass="entr" presetSubtype="0" fill="hold" grpId="0" nodeType="afterEffect">
                                  <p:stCondLst>
                                    <p:cond delay="0"/>
                                  </p:stCondLst>
                                  <p:childTnLst>
                                    <p:set>
                                      <p:cBhvr>
                                        <p:cTn id="182" dur="1000">
                                          <p:stCondLst>
                                            <p:cond delay="0"/>
                                          </p:stCondLst>
                                        </p:cTn>
                                        <p:tgtEl>
                                          <p:spTgt spid="39"/>
                                        </p:tgtEl>
                                        <p:attrNameLst>
                                          <p:attrName>style.visibility</p:attrName>
                                        </p:attrNameLst>
                                      </p:cBhvr>
                                      <p:to>
                                        <p:strVal val="visible"/>
                                      </p:to>
                                    </p:set>
                                  </p:childTnLst>
                                </p:cTn>
                              </p:par>
                            </p:childTnLst>
                          </p:cTn>
                        </p:par>
                        <p:par>
                          <p:cTn id="183" fill="hold" nodeType="afterGroup">
                            <p:stCondLst>
                              <p:cond delay="15000"/>
                            </p:stCondLst>
                            <p:childTnLst>
                              <p:par>
                                <p:cTn id="184" presetID="11" presetClass="entr" presetSubtype="0" fill="hold" grpId="0" nodeType="afterEffect">
                                  <p:stCondLst>
                                    <p:cond delay="0"/>
                                  </p:stCondLst>
                                  <p:childTnLst>
                                    <p:set>
                                      <p:cBhvr>
                                        <p:cTn id="185" dur="1000">
                                          <p:stCondLst>
                                            <p:cond delay="0"/>
                                          </p:stCondLst>
                                        </p:cTn>
                                        <p:tgtEl>
                                          <p:spTgt spid="40"/>
                                        </p:tgtEl>
                                        <p:attrNameLst>
                                          <p:attrName>style.visibility</p:attrName>
                                        </p:attrNameLst>
                                      </p:cBhvr>
                                      <p:to>
                                        <p:strVal val="visible"/>
                                      </p:to>
                                    </p:set>
                                  </p:childTnLst>
                                </p:cTn>
                              </p:par>
                            </p:childTnLst>
                          </p:cTn>
                        </p:par>
                        <p:par>
                          <p:cTn id="186" fill="hold" nodeType="afterGroup">
                            <p:stCondLst>
                              <p:cond delay="16000"/>
                            </p:stCondLst>
                            <p:childTnLst>
                              <p:par>
                                <p:cTn id="187" presetID="11" presetClass="entr" presetSubtype="0" fill="hold" grpId="0" nodeType="afterEffect">
                                  <p:stCondLst>
                                    <p:cond delay="0"/>
                                  </p:stCondLst>
                                  <p:childTnLst>
                                    <p:set>
                                      <p:cBhvr>
                                        <p:cTn id="188" dur="1000">
                                          <p:stCondLst>
                                            <p:cond delay="0"/>
                                          </p:stCondLst>
                                        </p:cTn>
                                        <p:tgtEl>
                                          <p:spTgt spid="41"/>
                                        </p:tgtEl>
                                        <p:attrNameLst>
                                          <p:attrName>style.visibility</p:attrName>
                                        </p:attrNameLst>
                                      </p:cBhvr>
                                      <p:to>
                                        <p:strVal val="visible"/>
                                      </p:to>
                                    </p:set>
                                  </p:childTnLst>
                                </p:cTn>
                              </p:par>
                            </p:childTnLst>
                          </p:cTn>
                        </p:par>
                        <p:par>
                          <p:cTn id="189" fill="hold" nodeType="afterGroup">
                            <p:stCondLst>
                              <p:cond delay="17000"/>
                            </p:stCondLst>
                            <p:childTnLst>
                              <p:par>
                                <p:cTn id="190" presetID="11" presetClass="entr" presetSubtype="0" fill="hold" grpId="0" nodeType="afterEffect">
                                  <p:stCondLst>
                                    <p:cond delay="0"/>
                                  </p:stCondLst>
                                  <p:childTnLst>
                                    <p:set>
                                      <p:cBhvr>
                                        <p:cTn id="191" dur="1000">
                                          <p:stCondLst>
                                            <p:cond delay="0"/>
                                          </p:stCondLst>
                                        </p:cTn>
                                        <p:tgtEl>
                                          <p:spTgt spid="42"/>
                                        </p:tgtEl>
                                        <p:attrNameLst>
                                          <p:attrName>style.visibility</p:attrName>
                                        </p:attrNameLst>
                                      </p:cBhvr>
                                      <p:to>
                                        <p:strVal val="visible"/>
                                      </p:to>
                                    </p:set>
                                  </p:childTnLst>
                                </p:cTn>
                              </p:par>
                            </p:childTnLst>
                          </p:cTn>
                        </p:par>
                        <p:par>
                          <p:cTn id="192" fill="hold" nodeType="afterGroup">
                            <p:stCondLst>
                              <p:cond delay="18000"/>
                            </p:stCondLst>
                            <p:childTnLst>
                              <p:par>
                                <p:cTn id="193" presetID="11" presetClass="entr" presetSubtype="0" fill="hold" grpId="0" nodeType="afterEffect">
                                  <p:stCondLst>
                                    <p:cond delay="0"/>
                                  </p:stCondLst>
                                  <p:childTnLst>
                                    <p:set>
                                      <p:cBhvr>
                                        <p:cTn id="194" dur="1000">
                                          <p:stCondLst>
                                            <p:cond delay="0"/>
                                          </p:stCondLst>
                                        </p:cTn>
                                        <p:tgtEl>
                                          <p:spTgt spid="43"/>
                                        </p:tgtEl>
                                        <p:attrNameLst>
                                          <p:attrName>style.visibility</p:attrName>
                                        </p:attrNameLst>
                                      </p:cBhvr>
                                      <p:to>
                                        <p:strVal val="visible"/>
                                      </p:to>
                                    </p:set>
                                  </p:childTnLst>
                                </p:cTn>
                              </p:par>
                            </p:childTnLst>
                          </p:cTn>
                        </p:par>
                        <p:par>
                          <p:cTn id="195" fill="hold" nodeType="afterGroup">
                            <p:stCondLst>
                              <p:cond delay="19000"/>
                            </p:stCondLst>
                            <p:childTnLst>
                              <p:par>
                                <p:cTn id="196" presetID="11" presetClass="entr" presetSubtype="0" fill="hold" grpId="0" nodeType="afterEffect">
                                  <p:stCondLst>
                                    <p:cond delay="0"/>
                                  </p:stCondLst>
                                  <p:childTnLst>
                                    <p:set>
                                      <p:cBhvr>
                                        <p:cTn id="197" dur="1000">
                                          <p:stCondLst>
                                            <p:cond delay="0"/>
                                          </p:stCondLst>
                                        </p:cTn>
                                        <p:tgtEl>
                                          <p:spTgt spid="44"/>
                                        </p:tgtEl>
                                        <p:attrNameLst>
                                          <p:attrName>style.visibility</p:attrName>
                                        </p:attrNameLst>
                                      </p:cBhvr>
                                      <p:to>
                                        <p:strVal val="visible"/>
                                      </p:to>
                                    </p:set>
                                  </p:childTnLst>
                                </p:cTn>
                              </p:par>
                            </p:childTnLst>
                          </p:cTn>
                        </p:par>
                        <p:par>
                          <p:cTn id="198" fill="hold" nodeType="afterGroup">
                            <p:stCondLst>
                              <p:cond delay="20000"/>
                            </p:stCondLst>
                            <p:childTnLst>
                              <p:par>
                                <p:cTn id="199" presetID="11" presetClass="entr" presetSubtype="0" fill="hold" grpId="0" nodeType="afterEffect">
                                  <p:stCondLst>
                                    <p:cond delay="0"/>
                                  </p:stCondLst>
                                  <p:childTnLst>
                                    <p:set>
                                      <p:cBhvr>
                                        <p:cTn id="200" dur="1000">
                                          <p:stCondLst>
                                            <p:cond delay="0"/>
                                          </p:stCondLst>
                                        </p:cTn>
                                        <p:tgtEl>
                                          <p:spTgt spid="45"/>
                                        </p:tgtEl>
                                        <p:attrNameLst>
                                          <p:attrName>style.visibility</p:attrName>
                                        </p:attrNameLst>
                                      </p:cBhvr>
                                      <p:to>
                                        <p:strVal val="visible"/>
                                      </p:to>
                                    </p:set>
                                  </p:childTnLst>
                                </p:cTn>
                              </p:par>
                            </p:childTnLst>
                          </p:cTn>
                        </p:par>
                        <p:par>
                          <p:cTn id="201" fill="hold" nodeType="afterGroup">
                            <p:stCondLst>
                              <p:cond delay="21000"/>
                            </p:stCondLst>
                            <p:childTnLst>
                              <p:par>
                                <p:cTn id="202" presetID="11" presetClass="entr" presetSubtype="0" fill="hold" grpId="0" nodeType="afterEffect">
                                  <p:stCondLst>
                                    <p:cond delay="0"/>
                                  </p:stCondLst>
                                  <p:childTnLst>
                                    <p:set>
                                      <p:cBhvr>
                                        <p:cTn id="203" dur="1000">
                                          <p:stCondLst>
                                            <p:cond delay="0"/>
                                          </p:stCondLst>
                                        </p:cTn>
                                        <p:tgtEl>
                                          <p:spTgt spid="46"/>
                                        </p:tgtEl>
                                        <p:attrNameLst>
                                          <p:attrName>style.visibility</p:attrName>
                                        </p:attrNameLst>
                                      </p:cBhvr>
                                      <p:to>
                                        <p:strVal val="visible"/>
                                      </p:to>
                                    </p:set>
                                  </p:childTnLst>
                                </p:cTn>
                              </p:par>
                            </p:childTnLst>
                          </p:cTn>
                        </p:par>
                        <p:par>
                          <p:cTn id="204" fill="hold" nodeType="afterGroup">
                            <p:stCondLst>
                              <p:cond delay="22000"/>
                            </p:stCondLst>
                            <p:childTnLst>
                              <p:par>
                                <p:cTn id="205" presetID="11" presetClass="entr" presetSubtype="0" fill="hold" grpId="0" nodeType="afterEffect">
                                  <p:stCondLst>
                                    <p:cond delay="0"/>
                                  </p:stCondLst>
                                  <p:childTnLst>
                                    <p:set>
                                      <p:cBhvr>
                                        <p:cTn id="206" dur="1000">
                                          <p:stCondLst>
                                            <p:cond delay="0"/>
                                          </p:stCondLst>
                                        </p:cTn>
                                        <p:tgtEl>
                                          <p:spTgt spid="47"/>
                                        </p:tgtEl>
                                        <p:attrNameLst>
                                          <p:attrName>style.visibility</p:attrName>
                                        </p:attrNameLst>
                                      </p:cBhvr>
                                      <p:to>
                                        <p:strVal val="visible"/>
                                      </p:to>
                                    </p:set>
                                  </p:childTnLst>
                                </p:cTn>
                              </p:par>
                            </p:childTnLst>
                          </p:cTn>
                        </p:par>
                        <p:par>
                          <p:cTn id="207" fill="hold" nodeType="afterGroup">
                            <p:stCondLst>
                              <p:cond delay="23000"/>
                            </p:stCondLst>
                            <p:childTnLst>
                              <p:par>
                                <p:cTn id="208" presetID="11" presetClass="entr" presetSubtype="0" fill="hold" grpId="0" nodeType="afterEffect">
                                  <p:stCondLst>
                                    <p:cond delay="0"/>
                                  </p:stCondLst>
                                  <p:childTnLst>
                                    <p:set>
                                      <p:cBhvr>
                                        <p:cTn id="209" dur="1000">
                                          <p:stCondLst>
                                            <p:cond delay="0"/>
                                          </p:stCondLst>
                                        </p:cTn>
                                        <p:tgtEl>
                                          <p:spTgt spid="48"/>
                                        </p:tgtEl>
                                        <p:attrNameLst>
                                          <p:attrName>style.visibility</p:attrName>
                                        </p:attrNameLst>
                                      </p:cBhvr>
                                      <p:to>
                                        <p:strVal val="visible"/>
                                      </p:to>
                                    </p:set>
                                  </p:childTnLst>
                                </p:cTn>
                              </p:par>
                            </p:childTnLst>
                          </p:cTn>
                        </p:par>
                        <p:par>
                          <p:cTn id="210" fill="hold" nodeType="afterGroup">
                            <p:stCondLst>
                              <p:cond delay="24000"/>
                            </p:stCondLst>
                            <p:childTnLst>
                              <p:par>
                                <p:cTn id="211" presetID="11" presetClass="entr" presetSubtype="0" fill="hold" grpId="0" nodeType="afterEffect">
                                  <p:stCondLst>
                                    <p:cond delay="0"/>
                                  </p:stCondLst>
                                  <p:childTnLst>
                                    <p:set>
                                      <p:cBhvr>
                                        <p:cTn id="212" dur="1000">
                                          <p:stCondLst>
                                            <p:cond delay="0"/>
                                          </p:stCondLst>
                                        </p:cTn>
                                        <p:tgtEl>
                                          <p:spTgt spid="49"/>
                                        </p:tgtEl>
                                        <p:attrNameLst>
                                          <p:attrName>style.visibility</p:attrName>
                                        </p:attrNameLst>
                                      </p:cBhvr>
                                      <p:to>
                                        <p:strVal val="visible"/>
                                      </p:to>
                                    </p:set>
                                  </p:childTnLst>
                                </p:cTn>
                              </p:par>
                            </p:childTnLst>
                          </p:cTn>
                        </p:par>
                        <p:par>
                          <p:cTn id="213" fill="hold" nodeType="afterGroup">
                            <p:stCondLst>
                              <p:cond delay="25000"/>
                            </p:stCondLst>
                            <p:childTnLst>
                              <p:par>
                                <p:cTn id="214" presetID="11" presetClass="entr" presetSubtype="0" fill="hold" grpId="0" nodeType="afterEffect">
                                  <p:stCondLst>
                                    <p:cond delay="0"/>
                                  </p:stCondLst>
                                  <p:childTnLst>
                                    <p:set>
                                      <p:cBhvr>
                                        <p:cTn id="215" dur="1000">
                                          <p:stCondLst>
                                            <p:cond delay="0"/>
                                          </p:stCondLst>
                                        </p:cTn>
                                        <p:tgtEl>
                                          <p:spTgt spid="50"/>
                                        </p:tgtEl>
                                        <p:attrNameLst>
                                          <p:attrName>style.visibility</p:attrName>
                                        </p:attrNameLst>
                                      </p:cBhvr>
                                      <p:to>
                                        <p:strVal val="visible"/>
                                      </p:to>
                                    </p:set>
                                  </p:childTnLst>
                                </p:cTn>
                              </p:par>
                            </p:childTnLst>
                          </p:cTn>
                        </p:par>
                        <p:par>
                          <p:cTn id="216" fill="hold" nodeType="afterGroup">
                            <p:stCondLst>
                              <p:cond delay="26000"/>
                            </p:stCondLst>
                            <p:childTnLst>
                              <p:par>
                                <p:cTn id="217" presetID="11" presetClass="entr" presetSubtype="0" fill="hold" grpId="0" nodeType="afterEffect">
                                  <p:stCondLst>
                                    <p:cond delay="0"/>
                                  </p:stCondLst>
                                  <p:childTnLst>
                                    <p:set>
                                      <p:cBhvr>
                                        <p:cTn id="218" dur="1000">
                                          <p:stCondLst>
                                            <p:cond delay="0"/>
                                          </p:stCondLst>
                                        </p:cTn>
                                        <p:tgtEl>
                                          <p:spTgt spid="51"/>
                                        </p:tgtEl>
                                        <p:attrNameLst>
                                          <p:attrName>style.visibility</p:attrName>
                                        </p:attrNameLst>
                                      </p:cBhvr>
                                      <p:to>
                                        <p:strVal val="visible"/>
                                      </p:to>
                                    </p:set>
                                  </p:childTnLst>
                                </p:cTn>
                              </p:par>
                            </p:childTnLst>
                          </p:cTn>
                        </p:par>
                        <p:par>
                          <p:cTn id="219" fill="hold" nodeType="afterGroup">
                            <p:stCondLst>
                              <p:cond delay="27000"/>
                            </p:stCondLst>
                            <p:childTnLst>
                              <p:par>
                                <p:cTn id="220" presetID="11" presetClass="entr" presetSubtype="0" fill="hold" grpId="0" nodeType="afterEffect">
                                  <p:stCondLst>
                                    <p:cond delay="0"/>
                                  </p:stCondLst>
                                  <p:childTnLst>
                                    <p:set>
                                      <p:cBhvr>
                                        <p:cTn id="221" dur="1000">
                                          <p:stCondLst>
                                            <p:cond delay="0"/>
                                          </p:stCondLst>
                                        </p:cTn>
                                        <p:tgtEl>
                                          <p:spTgt spid="52"/>
                                        </p:tgtEl>
                                        <p:attrNameLst>
                                          <p:attrName>style.visibility</p:attrName>
                                        </p:attrNameLst>
                                      </p:cBhvr>
                                      <p:to>
                                        <p:strVal val="visible"/>
                                      </p:to>
                                    </p:set>
                                  </p:childTnLst>
                                </p:cTn>
                              </p:par>
                            </p:childTnLst>
                          </p:cTn>
                        </p:par>
                        <p:par>
                          <p:cTn id="222" fill="hold" nodeType="afterGroup">
                            <p:stCondLst>
                              <p:cond delay="28000"/>
                            </p:stCondLst>
                            <p:childTnLst>
                              <p:par>
                                <p:cTn id="223" presetID="11" presetClass="entr" presetSubtype="0" fill="hold" grpId="0" nodeType="afterEffect">
                                  <p:stCondLst>
                                    <p:cond delay="0"/>
                                  </p:stCondLst>
                                  <p:childTnLst>
                                    <p:set>
                                      <p:cBhvr>
                                        <p:cTn id="224" dur="1000">
                                          <p:stCondLst>
                                            <p:cond delay="0"/>
                                          </p:stCondLst>
                                        </p:cTn>
                                        <p:tgtEl>
                                          <p:spTgt spid="53"/>
                                        </p:tgtEl>
                                        <p:attrNameLst>
                                          <p:attrName>style.visibility</p:attrName>
                                        </p:attrNameLst>
                                      </p:cBhvr>
                                      <p:to>
                                        <p:strVal val="visible"/>
                                      </p:to>
                                    </p:set>
                                  </p:childTnLst>
                                </p:cTn>
                              </p:par>
                            </p:childTnLst>
                          </p:cTn>
                        </p:par>
                        <p:par>
                          <p:cTn id="225" fill="hold" nodeType="afterGroup">
                            <p:stCondLst>
                              <p:cond delay="29000"/>
                            </p:stCondLst>
                            <p:childTnLst>
                              <p:par>
                                <p:cTn id="226" presetID="11" presetClass="entr" presetSubtype="0" fill="hold" grpId="0" nodeType="afterEffect">
                                  <p:stCondLst>
                                    <p:cond delay="0"/>
                                  </p:stCondLst>
                                  <p:childTnLst>
                                    <p:set>
                                      <p:cBhvr>
                                        <p:cTn id="227" dur="1000">
                                          <p:stCondLst>
                                            <p:cond delay="0"/>
                                          </p:stCondLst>
                                        </p:cTn>
                                        <p:tgtEl>
                                          <p:spTgt spid="54"/>
                                        </p:tgtEl>
                                        <p:attrNameLst>
                                          <p:attrName>style.visibility</p:attrName>
                                        </p:attrNameLst>
                                      </p:cBhvr>
                                      <p:to>
                                        <p:strVal val="visible"/>
                                      </p:to>
                                    </p:set>
                                  </p:childTnLst>
                                </p:cTn>
                              </p:par>
                            </p:childTnLst>
                          </p:cTn>
                        </p:par>
                        <p:par>
                          <p:cTn id="228" fill="hold" nodeType="afterGroup">
                            <p:stCondLst>
                              <p:cond delay="30000"/>
                            </p:stCondLst>
                            <p:childTnLst>
                              <p:par>
                                <p:cTn id="229" presetID="11" presetClass="entr" presetSubtype="0" fill="hold" grpId="0" nodeType="afterEffect">
                                  <p:stCondLst>
                                    <p:cond delay="0"/>
                                  </p:stCondLst>
                                  <p:childTnLst>
                                    <p:set>
                                      <p:cBhvr>
                                        <p:cTn id="230" dur="1000">
                                          <p:stCondLst>
                                            <p:cond delay="0"/>
                                          </p:stCondLst>
                                        </p:cTn>
                                        <p:tgtEl>
                                          <p:spTgt spid="55"/>
                                        </p:tgtEl>
                                        <p:attrNameLst>
                                          <p:attrName>style.visibility</p:attrName>
                                        </p:attrNameLst>
                                      </p:cBhvr>
                                      <p:to>
                                        <p:strVal val="visible"/>
                                      </p:to>
                                    </p:set>
                                  </p:childTnLst>
                                  <p:subTnLst>
                                    <p:audio>
                                      <p:cMediaNode>
                                        <p:cTn display="0" masterRel="sameClick">
                                          <p:stCondLst>
                                            <p:cond evt="begin" delay="0">
                                              <p:tn val="229"/>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56"/>
                  </p:tgtEl>
                </p:cond>
              </p:nextCondLst>
            </p:seq>
          </p:childTnLst>
        </p:cTn>
      </p:par>
    </p:tnLst>
    <p:bldLst>
      <p:bldP spid="34" grpId="0" animBg="1"/>
      <p:bldP spid="35" grpId="0" animBg="1"/>
      <p:bldP spid="36" grpId="0" animBg="1"/>
      <p:bldP spid="37" grpId="0" animBg="1"/>
      <p:bldP spid="18"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Google Shape;1020;p37">
            <a:extLst>
              <a:ext uri="{FF2B5EF4-FFF2-40B4-BE49-F238E27FC236}">
                <a16:creationId xmlns:a16="http://schemas.microsoft.com/office/drawing/2014/main" xmlns="" id="{99B9CDB1-B4A4-4992-A7FE-4C12518ED5AA}"/>
              </a:ext>
            </a:extLst>
          </p:cNvPr>
          <p:cNvSpPr/>
          <p:nvPr/>
        </p:nvSpPr>
        <p:spPr>
          <a:xfrm rot="5400000">
            <a:off x="9760744" y="3806031"/>
            <a:ext cx="936625" cy="188913"/>
          </a:xfrm>
          <a:prstGeom prst="roundRect">
            <a:avLst>
              <a:gd name="adj" fmla="val 9649"/>
            </a:avLst>
          </a:prstGeom>
          <a:noFill/>
          <a:ln>
            <a:noFill/>
          </a:ln>
        </p:spPr>
        <p:txBody>
          <a:bodyPr spcFirstLastPara="1" lIns="91425" tIns="91425" rIns="91425" bIns="91425" anchor="ctr"/>
          <a:lstStyle/>
          <a:p>
            <a:pPr algn="ctr">
              <a:defRPr/>
            </a:pPr>
            <a:endParaRPr sz="1050" b="1" dirty="0">
              <a:solidFill>
                <a:schemeClr val="bg1"/>
              </a:solidFill>
              <a:latin typeface="思源黑体 Heavy" panose="020B0A00000000000000" pitchFamily="34" charset="-122"/>
              <a:ea typeface="思源黑体 Heavy" panose="020B0A00000000000000" pitchFamily="34" charset="-122"/>
              <a:cs typeface="Catamaran"/>
              <a:sym typeface="Catamaran"/>
            </a:endParaRPr>
          </a:p>
        </p:txBody>
      </p:sp>
      <p:sp>
        <p:nvSpPr>
          <p:cNvPr id="70" name="Google Shape;1017;p37">
            <a:extLst>
              <a:ext uri="{FF2B5EF4-FFF2-40B4-BE49-F238E27FC236}">
                <a16:creationId xmlns:a16="http://schemas.microsoft.com/office/drawing/2014/main" xmlns="" id="{5CBB0A40-B1B1-470D-9A02-21259B80CC9D}"/>
              </a:ext>
            </a:extLst>
          </p:cNvPr>
          <p:cNvSpPr/>
          <p:nvPr/>
        </p:nvSpPr>
        <p:spPr>
          <a:xfrm rot="16200000">
            <a:off x="1446213" y="954087"/>
            <a:ext cx="935038" cy="188913"/>
          </a:xfrm>
          <a:prstGeom prst="roundRect">
            <a:avLst>
              <a:gd name="adj" fmla="val 9649"/>
            </a:avLst>
          </a:prstGeom>
          <a:noFill/>
          <a:ln>
            <a:noFill/>
          </a:ln>
        </p:spPr>
        <p:txBody>
          <a:bodyPr spcFirstLastPara="1" lIns="91425" tIns="91425" rIns="91425" bIns="91425" anchor="ctr"/>
          <a:lstStyle/>
          <a:p>
            <a:pPr algn="ctr">
              <a:defRPr/>
            </a:pPr>
            <a:r>
              <a:rPr lang="en-GB" sz="1050" b="1" dirty="0">
                <a:solidFill>
                  <a:schemeClr val="bg1"/>
                </a:solidFill>
                <a:latin typeface="思源黑体 Heavy" panose="020B0A00000000000000" pitchFamily="34" charset="-122"/>
                <a:ea typeface="思源黑体 Heavy" panose="020B0A00000000000000" pitchFamily="34" charset="-122"/>
                <a:cs typeface="Catamaran"/>
                <a:sym typeface="Catamaran"/>
              </a:rPr>
              <a:t>NOTES</a:t>
            </a:r>
            <a:endParaRPr sz="1050" b="1" dirty="0">
              <a:solidFill>
                <a:schemeClr val="bg1"/>
              </a:solidFill>
              <a:latin typeface="思源黑体 Heavy" panose="020B0A00000000000000" pitchFamily="34" charset="-122"/>
              <a:ea typeface="思源黑体 Heavy" panose="020B0A00000000000000" pitchFamily="34" charset="-122"/>
              <a:cs typeface="Catamaran"/>
              <a:sym typeface="Catamaran"/>
            </a:endParaRPr>
          </a:p>
        </p:txBody>
      </p:sp>
      <p:pic>
        <p:nvPicPr>
          <p:cNvPr id="8196" name="Picture 10">
            <a:extLst>
              <a:ext uri="{FF2B5EF4-FFF2-40B4-BE49-F238E27FC236}">
                <a16:creationId xmlns:a16="http://schemas.microsoft.com/office/drawing/2014/main" xmlns="" id="{BA3261FE-CB41-46FB-8431-571D9596F5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78038" y="3519488"/>
            <a:ext cx="1212850" cy="257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4">
            <a:extLst>
              <a:ext uri="{FF2B5EF4-FFF2-40B4-BE49-F238E27FC236}">
                <a16:creationId xmlns:a16="http://schemas.microsoft.com/office/drawing/2014/main" xmlns="" id="{16A3AD25-D13F-4EAC-B1B9-6E720B5DAFD3}"/>
              </a:ext>
            </a:extLst>
          </p:cNvPr>
          <p:cNvGrpSpPr>
            <a:grpSpLocks/>
          </p:cNvGrpSpPr>
          <p:nvPr/>
        </p:nvGrpSpPr>
        <p:grpSpPr bwMode="auto">
          <a:xfrm rot="-990406">
            <a:off x="4344988" y="1841500"/>
            <a:ext cx="5721350" cy="2078038"/>
            <a:chOff x="3524814" y="2883746"/>
            <a:chExt cx="5507082" cy="2077839"/>
          </a:xfrm>
        </p:grpSpPr>
        <p:pic>
          <p:nvPicPr>
            <p:cNvPr id="8205" name="Picture 6" descr="Cover">
              <a:extLst>
                <a:ext uri="{FF2B5EF4-FFF2-40B4-BE49-F238E27FC236}">
                  <a16:creationId xmlns:a16="http://schemas.microsoft.com/office/drawing/2014/main" xmlns="" id="{2D8D276F-0134-4279-9DA6-03215CA9E4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44859"/>
            <a:stretch>
              <a:fillRect/>
            </a:stretch>
          </p:blipFill>
          <p:spPr bwMode="auto">
            <a:xfrm rot="19155168" flipV="1">
              <a:off x="3524814" y="2883746"/>
              <a:ext cx="1951186" cy="2077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Rectangle: Rounded Corners 14">
              <a:extLst>
                <a:ext uri="{FF2B5EF4-FFF2-40B4-BE49-F238E27FC236}">
                  <a16:creationId xmlns:a16="http://schemas.microsoft.com/office/drawing/2014/main" xmlns="" id="{390A5916-8192-4B96-A5B3-BE52D5C24940}"/>
                </a:ext>
              </a:extLst>
            </p:cNvPr>
            <p:cNvSpPr/>
            <p:nvPr/>
          </p:nvSpPr>
          <p:spPr>
            <a:xfrm rot="990406">
              <a:off x="5011045" y="3553692"/>
              <a:ext cx="4006540" cy="907963"/>
            </a:xfrm>
            <a:prstGeom prst="roundRect">
              <a:avLst/>
            </a:prstGeom>
            <a:solidFill>
              <a:srgbClr val="99FF33"/>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err="1">
                  <a:solidFill>
                    <a:srgbClr val="0000FF"/>
                  </a:solidFill>
                  <a:latin typeface="Times New Roman" panose="02020603050405020304" pitchFamily="18" charset="0"/>
                  <a:cs typeface="Times New Roman" panose="02020603050405020304" pitchFamily="18" charset="0"/>
                </a:rPr>
                <a:t>Phần</a:t>
              </a:r>
              <a:r>
                <a:rPr lang="en-US" sz="2400" b="1" dirty="0">
                  <a:solidFill>
                    <a:srgbClr val="0000FF"/>
                  </a:solidFill>
                  <a:latin typeface="Times New Roman" panose="02020603050405020304" pitchFamily="18" charset="0"/>
                  <a:cs typeface="Times New Roman" panose="02020603050405020304" pitchFamily="18" charset="0"/>
                </a:rPr>
                <a:t> 2:</a:t>
              </a:r>
            </a:p>
            <a:p>
              <a:pPr algn="ctr">
                <a:defRPr/>
              </a:pPr>
              <a:r>
                <a:rPr lang="en-US" sz="2400" b="1" dirty="0">
                  <a:solidFill>
                    <a:srgbClr val="0000FF"/>
                  </a:solidFill>
                  <a:latin typeface="Times New Roman" panose="02020603050405020304" pitchFamily="18" charset="0"/>
                  <a:cs typeface="Times New Roman" panose="02020603050405020304" pitchFamily="18" charset="0"/>
                </a:rPr>
                <a:t>HÌNH THÀNH KIẾN THỨC</a:t>
              </a:r>
            </a:p>
          </p:txBody>
        </p:sp>
      </p:grpSp>
      <p:grpSp>
        <p:nvGrpSpPr>
          <p:cNvPr id="4" name="Group 40">
            <a:extLst>
              <a:ext uri="{FF2B5EF4-FFF2-40B4-BE49-F238E27FC236}">
                <a16:creationId xmlns:a16="http://schemas.microsoft.com/office/drawing/2014/main" xmlns="" id="{7FEBF2BF-2E93-44AD-AA25-E5E9F4E05C76}"/>
              </a:ext>
            </a:extLst>
          </p:cNvPr>
          <p:cNvGrpSpPr>
            <a:grpSpLocks/>
          </p:cNvGrpSpPr>
          <p:nvPr/>
        </p:nvGrpSpPr>
        <p:grpSpPr bwMode="auto">
          <a:xfrm>
            <a:off x="4379913" y="2624138"/>
            <a:ext cx="5330825" cy="2740025"/>
            <a:chOff x="1835974" y="3091254"/>
            <a:chExt cx="5929859" cy="2739378"/>
          </a:xfrm>
        </p:grpSpPr>
        <p:sp>
          <p:nvSpPr>
            <p:cNvPr id="42" name="Rectangle: Rounded Corners 15">
              <a:extLst>
                <a:ext uri="{FF2B5EF4-FFF2-40B4-BE49-F238E27FC236}">
                  <a16:creationId xmlns:a16="http://schemas.microsoft.com/office/drawing/2014/main" xmlns="" id="{34D0D166-5DF5-4964-9786-38C542D1A302}"/>
                </a:ext>
              </a:extLst>
            </p:cNvPr>
            <p:cNvSpPr/>
            <p:nvPr/>
          </p:nvSpPr>
          <p:spPr>
            <a:xfrm>
              <a:off x="4271136" y="4426026"/>
              <a:ext cx="3494697" cy="1074484"/>
            </a:xfrm>
            <a:prstGeom prst="roundRect">
              <a:avLst/>
            </a:prstGeom>
            <a:solidFill>
              <a:srgbClr val="FF505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err="1">
                  <a:solidFill>
                    <a:srgbClr val="0000FF"/>
                  </a:solidFill>
                  <a:latin typeface="Times New Roman" panose="02020603050405020304" pitchFamily="18" charset="0"/>
                  <a:cs typeface="Times New Roman" panose="02020603050405020304" pitchFamily="18" charset="0"/>
                </a:rPr>
                <a:t>Phần</a:t>
              </a:r>
              <a:r>
                <a:rPr lang="en-US" sz="2400" b="1" dirty="0">
                  <a:solidFill>
                    <a:srgbClr val="0000FF"/>
                  </a:solidFill>
                  <a:latin typeface="Times New Roman" panose="02020603050405020304" pitchFamily="18" charset="0"/>
                  <a:cs typeface="Times New Roman" panose="02020603050405020304" pitchFamily="18" charset="0"/>
                </a:rPr>
                <a:t> 3:</a:t>
              </a:r>
            </a:p>
            <a:p>
              <a:pPr algn="ctr">
                <a:defRPr/>
              </a:pPr>
              <a:r>
                <a:rPr lang="en-US" sz="2400" b="1">
                  <a:solidFill>
                    <a:srgbClr val="0000FF"/>
                  </a:solidFill>
                  <a:latin typeface="Times New Roman" panose="02020603050405020304" pitchFamily="18" charset="0"/>
                  <a:cs typeface="Times New Roman" panose="02020603050405020304" pitchFamily="18" charset="0"/>
                </a:rPr>
                <a:t>LUYỆN TẬP VẬN DỤNG</a:t>
              </a:r>
              <a:endParaRPr lang="en-US" sz="2400" b="1" dirty="0">
                <a:solidFill>
                  <a:srgbClr val="0000FF"/>
                </a:solidFill>
                <a:latin typeface="Times New Roman" panose="02020603050405020304" pitchFamily="18" charset="0"/>
                <a:cs typeface="Times New Roman" panose="02020603050405020304" pitchFamily="18" charset="0"/>
              </a:endParaRPr>
            </a:p>
          </p:txBody>
        </p:sp>
        <p:pic>
          <p:nvPicPr>
            <p:cNvPr id="8204" name="Picture 2" descr="image002">
              <a:extLst>
                <a:ext uri="{FF2B5EF4-FFF2-40B4-BE49-F238E27FC236}">
                  <a16:creationId xmlns:a16="http://schemas.microsoft.com/office/drawing/2014/main" xmlns="" id="{A68BA95A-DB79-4ADE-9EBF-A125E39D4B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727254" flipH="1">
              <a:off x="1835974" y="3091254"/>
              <a:ext cx="2450162" cy="2739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Nhóm 7">
            <a:extLst>
              <a:ext uri="{FF2B5EF4-FFF2-40B4-BE49-F238E27FC236}">
                <a16:creationId xmlns:a16="http://schemas.microsoft.com/office/drawing/2014/main" xmlns="" id="{27879E20-1590-4155-B2A1-DE7F296DB884}"/>
              </a:ext>
            </a:extLst>
          </p:cNvPr>
          <p:cNvGrpSpPr>
            <a:grpSpLocks/>
          </p:cNvGrpSpPr>
          <p:nvPr/>
        </p:nvGrpSpPr>
        <p:grpSpPr bwMode="auto">
          <a:xfrm>
            <a:off x="4197350" y="909638"/>
            <a:ext cx="5456238" cy="3067050"/>
            <a:chOff x="548994" y="-396534"/>
            <a:chExt cx="3614654" cy="3796392"/>
          </a:xfrm>
        </p:grpSpPr>
        <p:pic>
          <p:nvPicPr>
            <p:cNvPr id="8201" name="Hình ảnh 3">
              <a:extLst>
                <a:ext uri="{FF2B5EF4-FFF2-40B4-BE49-F238E27FC236}">
                  <a16:creationId xmlns:a16="http://schemas.microsoft.com/office/drawing/2014/main" xmlns="" id="{61C147AE-CB6D-4409-89CC-A703DDEB96C1}"/>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23840" t="5238" r="44218" b="39404"/>
            <a:stretch>
              <a:fillRect/>
            </a:stretch>
          </p:blipFill>
          <p:spPr bwMode="auto">
            <a:xfrm>
              <a:off x="548994" y="-396534"/>
              <a:ext cx="3483185" cy="3796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2" name="Hộp Văn bản 5">
              <a:extLst>
                <a:ext uri="{FF2B5EF4-FFF2-40B4-BE49-F238E27FC236}">
                  <a16:creationId xmlns:a16="http://schemas.microsoft.com/office/drawing/2014/main" xmlns="" id="{AD765DBF-84C9-4ADD-A7E6-A4165A29263C}"/>
                </a:ext>
              </a:extLst>
            </p:cNvPr>
            <p:cNvSpPr txBox="1">
              <a:spLocks noChangeArrowheads="1"/>
            </p:cNvSpPr>
            <p:nvPr/>
          </p:nvSpPr>
          <p:spPr bwMode="auto">
            <a:xfrm>
              <a:off x="1485763" y="-260949"/>
              <a:ext cx="2677885" cy="571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0"/>
                </a:spcBef>
                <a:buFontTx/>
                <a:buNone/>
              </a:pPr>
              <a:r>
                <a:rPr lang="en-US" altLang="en-US" sz="2400" b="1">
                  <a:latin typeface="Times New Roman" panose="02020603050405020304" pitchFamily="18" charset="0"/>
                  <a:cs typeface="Times New Roman" panose="02020603050405020304" pitchFamily="18" charset="0"/>
                </a:rPr>
                <a:t>Phần 1: KHỞI ĐỘNG</a:t>
              </a:r>
              <a:endParaRPr lang="vi-VN" altLang="en-US" sz="2400" b="1">
                <a:latin typeface="Times New Roman" panose="02020603050405020304" pitchFamily="18" charset="0"/>
                <a:cs typeface="Times New Roman" panose="02020603050405020304" pitchFamily="18" charset="0"/>
              </a:endParaRPr>
            </a:p>
          </p:txBody>
        </p:sp>
      </p:grpSp>
      <p:pic>
        <p:nvPicPr>
          <p:cNvPr id="21" name="Picture 4" descr="Cover">
            <a:extLst>
              <a:ext uri="{FF2B5EF4-FFF2-40B4-BE49-F238E27FC236}">
                <a16:creationId xmlns:a16="http://schemas.microsoft.com/office/drawing/2014/main" xmlns="" id="{2928AF31-9E3D-4038-AEF0-7684E5F12C9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0338" y="2032000"/>
            <a:ext cx="2482850"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ox(out)">
                                      <p:cBhvr>
                                        <p:cTn id="7" dur="500"/>
                                        <p:tgtEl>
                                          <p:spTgt spid="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a:extLst>
              <a:ext uri="{FF2B5EF4-FFF2-40B4-BE49-F238E27FC236}">
                <a16:creationId xmlns:a16="http://schemas.microsoft.com/office/drawing/2014/main" xmlns="" id="{892C47E4-EEE3-406B-A5B6-714D68823F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4194DB11-1251-4C17-8BF4-C406F59CB41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55900" y="793750"/>
            <a:ext cx="1731963" cy="139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xmlns="" id="{6E3363B5-D3DA-426B-A77C-6C34CD5DE09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24014" t="11360" r="19958" b="9563"/>
          <a:stretch>
            <a:fillRect/>
          </a:stretch>
        </p:blipFill>
        <p:spPr bwMode="auto">
          <a:xfrm>
            <a:off x="2627313" y="658813"/>
            <a:ext cx="1479550" cy="139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xmlns="" id="{07070D3C-0504-475B-917C-0EB2FF89B11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07025" y="2387600"/>
            <a:ext cx="1731963" cy="139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xmlns="" id="{5D26C540-A908-45AC-B80B-4CBCE3CBAF8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24014" t="11360" r="19958" b="9563"/>
          <a:stretch>
            <a:fillRect/>
          </a:stretch>
        </p:blipFill>
        <p:spPr bwMode="auto">
          <a:xfrm>
            <a:off x="5321300" y="1924050"/>
            <a:ext cx="1479550" cy="139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xmlns="" id="{59F7CCCE-D743-4540-9CD5-F4E99D80EE3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21788" y="541338"/>
            <a:ext cx="1731962" cy="139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xmlns="" id="{9A132336-9AC5-4BE6-8E66-B0023DFAE33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24014" t="11360" r="19958" b="9563"/>
          <a:stretch>
            <a:fillRect/>
          </a:stretch>
        </p:blipFill>
        <p:spPr bwMode="auto">
          <a:xfrm>
            <a:off x="9163050" y="122238"/>
            <a:ext cx="1481138"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xmlns="" id="{533E308A-63CF-4AD1-9286-B6B8EE9220F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6798" t="23886" r="80959" b="56886"/>
          <a:stretch>
            <a:fillRect/>
          </a:stretch>
        </p:blipFill>
        <p:spPr bwMode="auto">
          <a:xfrm>
            <a:off x="0" y="2547938"/>
            <a:ext cx="989013"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xmlns="" id="{6647D5BD-9DDF-4DAB-BB17-4E96D6EE28F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84900" t="24519" r="2856" b="56253"/>
          <a:stretch>
            <a:fillRect/>
          </a:stretch>
        </p:blipFill>
        <p:spPr bwMode="auto">
          <a:xfrm>
            <a:off x="11202988" y="2547938"/>
            <a:ext cx="989012"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xmlns="" id="{C7A39425-1860-4733-B759-0AD10DA787B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t="47270" r="53073"/>
          <a:stretch>
            <a:fillRect/>
          </a:stretch>
        </p:blipFill>
        <p:spPr bwMode="auto">
          <a:xfrm>
            <a:off x="-133350" y="4246563"/>
            <a:ext cx="2017713"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Cái bảng">
            <a:extLst>
              <a:ext uri="{FF2B5EF4-FFF2-40B4-BE49-F238E27FC236}">
                <a16:creationId xmlns:a16="http://schemas.microsoft.com/office/drawing/2014/main" xmlns="" id="{BD400419-A21A-4AEC-BCCF-633ADE4F6F0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667875" y="2333625"/>
            <a:ext cx="9248775"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Box 32">
            <a:extLst>
              <a:ext uri="{FF2B5EF4-FFF2-40B4-BE49-F238E27FC236}">
                <a16:creationId xmlns:a16="http://schemas.microsoft.com/office/drawing/2014/main" xmlns="" id="{65A8A3DB-0EC5-4CC0-BD86-8E0763954CC4}"/>
              </a:ext>
            </a:extLst>
          </p:cNvPr>
          <p:cNvSpPr txBox="1">
            <a:spLocks noRot="1" noChangeAspect="1" noMove="1" noResize="1" noEditPoints="1" noAdjustHandles="1" noChangeArrowheads="1" noChangeShapeType="1" noTextEdit="1"/>
          </p:cNvSpPr>
          <p:nvPr/>
        </p:nvSpPr>
        <p:spPr>
          <a:xfrm>
            <a:off x="6122789" y="3258128"/>
            <a:ext cx="4470683" cy="2072362"/>
          </a:xfrm>
          <a:prstGeom prst="rect">
            <a:avLst/>
          </a:prstGeom>
          <a:blipFill>
            <a:blip r:embed="rId12"/>
            <a:stretch>
              <a:fillRect l="-2044" t="-2353"/>
            </a:stretch>
          </a:blipFill>
        </p:spPr>
        <p:txBody>
          <a:bodyPr/>
          <a:lstStyle/>
          <a:p>
            <a:pPr>
              <a:defRPr/>
            </a:pPr>
            <a:r>
              <a:rPr lang="en-US">
                <a:noFill/>
              </a:rPr>
              <a:t> </a:t>
            </a:r>
          </a:p>
        </p:txBody>
      </p:sp>
      <p:sp>
        <p:nvSpPr>
          <p:cNvPr id="35" name="Đáp án 3-LV1">
            <a:extLst>
              <a:ext uri="{FF2B5EF4-FFF2-40B4-BE49-F238E27FC236}">
                <a16:creationId xmlns:a16="http://schemas.microsoft.com/office/drawing/2014/main" xmlns="" id="{EB6AB70B-9BA6-4F3A-8325-E11DDAEBA48F}"/>
              </a:ext>
            </a:extLst>
          </p:cNvPr>
          <p:cNvSpPr/>
          <p:nvPr/>
        </p:nvSpPr>
        <p:spPr>
          <a:xfrm>
            <a:off x="7192963" y="5678488"/>
            <a:ext cx="1533525" cy="447675"/>
          </a:xfrm>
          <a:prstGeom prst="roundRect">
            <a:avLst/>
          </a:prstGeom>
          <a:solidFill>
            <a:srgbClr val="00B050"/>
          </a:solidFill>
          <a:ln w="28575">
            <a:solidFill>
              <a:srgbClr val="005C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200" b="1" dirty="0">
                <a:latin typeface="Arial" panose="020B0604020202020204" pitchFamily="34" charset="0"/>
                <a:cs typeface="Arial" panose="020B0604020202020204" pitchFamily="34" charset="0"/>
              </a:rPr>
              <a:t>C. 200K</a:t>
            </a:r>
          </a:p>
        </p:txBody>
      </p:sp>
      <p:sp>
        <p:nvSpPr>
          <p:cNvPr id="36" name="Đáp án 2-LV1">
            <a:extLst>
              <a:ext uri="{FF2B5EF4-FFF2-40B4-BE49-F238E27FC236}">
                <a16:creationId xmlns:a16="http://schemas.microsoft.com/office/drawing/2014/main" xmlns="" id="{3AAE3C3A-7D0D-4710-B8AC-F40E367ADFF5}"/>
              </a:ext>
            </a:extLst>
          </p:cNvPr>
          <p:cNvSpPr/>
          <p:nvPr/>
        </p:nvSpPr>
        <p:spPr>
          <a:xfrm>
            <a:off x="8840788" y="5045075"/>
            <a:ext cx="1535112" cy="447675"/>
          </a:xfrm>
          <a:prstGeom prst="roundRect">
            <a:avLst/>
          </a:prstGeom>
          <a:solidFill>
            <a:srgbClr val="00B050"/>
          </a:solidFill>
          <a:ln w="28575">
            <a:solidFill>
              <a:srgbClr val="005C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200" b="1" dirty="0">
                <a:latin typeface="Arial" panose="020B0604020202020204" pitchFamily="34" charset="0"/>
                <a:cs typeface="Arial" panose="020B0604020202020204" pitchFamily="34" charset="0"/>
              </a:rPr>
              <a:t>B. 300k</a:t>
            </a:r>
          </a:p>
        </p:txBody>
      </p:sp>
      <p:sp>
        <p:nvSpPr>
          <p:cNvPr id="37" name="Đáp án 4-LV1">
            <a:extLst>
              <a:ext uri="{FF2B5EF4-FFF2-40B4-BE49-F238E27FC236}">
                <a16:creationId xmlns:a16="http://schemas.microsoft.com/office/drawing/2014/main" xmlns="" id="{90E66723-C8C2-41AE-BC89-30D22C9CAAC0}"/>
              </a:ext>
            </a:extLst>
          </p:cNvPr>
          <p:cNvSpPr/>
          <p:nvPr/>
        </p:nvSpPr>
        <p:spPr>
          <a:xfrm>
            <a:off x="8877300" y="5678488"/>
            <a:ext cx="1535113" cy="447675"/>
          </a:xfrm>
          <a:prstGeom prst="roundRect">
            <a:avLst/>
          </a:prstGeom>
          <a:solidFill>
            <a:srgbClr val="00B050"/>
          </a:solidFill>
          <a:ln w="28575">
            <a:solidFill>
              <a:srgbClr val="005C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200" b="1" dirty="0">
                <a:latin typeface="Arial" panose="020B0604020202020204" pitchFamily="34" charset="0"/>
                <a:cs typeface="Arial" panose="020B0604020202020204" pitchFamily="34" charset="0"/>
              </a:rPr>
              <a:t>D. 400k</a:t>
            </a:r>
          </a:p>
        </p:txBody>
      </p:sp>
      <p:sp>
        <p:nvSpPr>
          <p:cNvPr id="22" name="Đáp án 2-LV1">
            <a:extLst>
              <a:ext uri="{FF2B5EF4-FFF2-40B4-BE49-F238E27FC236}">
                <a16:creationId xmlns:a16="http://schemas.microsoft.com/office/drawing/2014/main" xmlns="" id="{C36FDCC0-D1AC-448B-A2AB-1B811939F3D4}"/>
              </a:ext>
            </a:extLst>
          </p:cNvPr>
          <p:cNvSpPr/>
          <p:nvPr/>
        </p:nvSpPr>
        <p:spPr>
          <a:xfrm>
            <a:off x="7192963" y="5045075"/>
            <a:ext cx="1533525" cy="447675"/>
          </a:xfrm>
          <a:prstGeom prst="roundRect">
            <a:avLst/>
          </a:prstGeom>
          <a:solidFill>
            <a:srgbClr val="00B050"/>
          </a:solidFill>
          <a:ln w="28575">
            <a:solidFill>
              <a:srgbClr val="005C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200" b="1" dirty="0">
                <a:latin typeface="Arial" panose="020B0604020202020204" pitchFamily="34" charset="0"/>
                <a:cs typeface="Arial" panose="020B0604020202020204" pitchFamily="34" charset="0"/>
              </a:rPr>
              <a:t>A. 500k</a:t>
            </a:r>
          </a:p>
        </p:txBody>
      </p:sp>
      <p:sp>
        <p:nvSpPr>
          <p:cNvPr id="18" name="Rounded Rectangle 4">
            <a:extLst>
              <a:ext uri="{FF2B5EF4-FFF2-40B4-BE49-F238E27FC236}">
                <a16:creationId xmlns:a16="http://schemas.microsoft.com/office/drawing/2014/main" xmlns="" id="{7ACFF05C-A6EA-4D88-B4E4-2D6EB89D6190}"/>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30</a:t>
            </a:r>
          </a:p>
        </p:txBody>
      </p:sp>
      <p:sp>
        <p:nvSpPr>
          <p:cNvPr id="20" name="Rounded Rectangle 5">
            <a:extLst>
              <a:ext uri="{FF2B5EF4-FFF2-40B4-BE49-F238E27FC236}">
                <a16:creationId xmlns:a16="http://schemas.microsoft.com/office/drawing/2014/main" xmlns="" id="{F5F2EB68-F7F5-466F-B7CD-B0F1B1446120}"/>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29</a:t>
            </a:r>
          </a:p>
        </p:txBody>
      </p:sp>
      <p:sp>
        <p:nvSpPr>
          <p:cNvPr id="21" name="Rounded Rectangle 6">
            <a:extLst>
              <a:ext uri="{FF2B5EF4-FFF2-40B4-BE49-F238E27FC236}">
                <a16:creationId xmlns:a16="http://schemas.microsoft.com/office/drawing/2014/main" xmlns="" id="{DF8D72F1-ACD1-4517-817D-6BED1825DC30}"/>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28</a:t>
            </a:r>
          </a:p>
        </p:txBody>
      </p:sp>
      <p:sp>
        <p:nvSpPr>
          <p:cNvPr id="23" name="Rounded Rectangle 7">
            <a:extLst>
              <a:ext uri="{FF2B5EF4-FFF2-40B4-BE49-F238E27FC236}">
                <a16:creationId xmlns:a16="http://schemas.microsoft.com/office/drawing/2014/main" xmlns="" id="{529C8231-37E8-486E-8D16-1B535770B290}"/>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27</a:t>
            </a:r>
          </a:p>
        </p:txBody>
      </p:sp>
      <p:sp>
        <p:nvSpPr>
          <p:cNvPr id="24" name="Rounded Rectangle 8">
            <a:extLst>
              <a:ext uri="{FF2B5EF4-FFF2-40B4-BE49-F238E27FC236}">
                <a16:creationId xmlns:a16="http://schemas.microsoft.com/office/drawing/2014/main" xmlns="" id="{B2E4E8F4-E04E-4633-8E1F-A44DFB28D137}"/>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26</a:t>
            </a:r>
          </a:p>
        </p:txBody>
      </p:sp>
      <p:sp>
        <p:nvSpPr>
          <p:cNvPr id="25" name="Rounded Rectangle 9">
            <a:extLst>
              <a:ext uri="{FF2B5EF4-FFF2-40B4-BE49-F238E27FC236}">
                <a16:creationId xmlns:a16="http://schemas.microsoft.com/office/drawing/2014/main" xmlns="" id="{2C4F81C7-AA69-4FCE-AC13-0435B3ECFA6B}"/>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25</a:t>
            </a:r>
          </a:p>
        </p:txBody>
      </p:sp>
      <p:sp>
        <p:nvSpPr>
          <p:cNvPr id="26" name="Rounded Rectangle 10">
            <a:extLst>
              <a:ext uri="{FF2B5EF4-FFF2-40B4-BE49-F238E27FC236}">
                <a16:creationId xmlns:a16="http://schemas.microsoft.com/office/drawing/2014/main" xmlns="" id="{7CB1C4DC-43D0-4490-AB53-469C9926E8B9}"/>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24</a:t>
            </a:r>
          </a:p>
        </p:txBody>
      </p:sp>
      <p:sp>
        <p:nvSpPr>
          <p:cNvPr id="27" name="Rounded Rectangle 11">
            <a:extLst>
              <a:ext uri="{FF2B5EF4-FFF2-40B4-BE49-F238E27FC236}">
                <a16:creationId xmlns:a16="http://schemas.microsoft.com/office/drawing/2014/main" xmlns="" id="{1DEAB59A-5D5E-4B1D-8BE5-4C4ACFA785C2}"/>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23</a:t>
            </a:r>
          </a:p>
        </p:txBody>
      </p:sp>
      <p:sp>
        <p:nvSpPr>
          <p:cNvPr id="28" name="Rounded Rectangle 12">
            <a:extLst>
              <a:ext uri="{FF2B5EF4-FFF2-40B4-BE49-F238E27FC236}">
                <a16:creationId xmlns:a16="http://schemas.microsoft.com/office/drawing/2014/main" xmlns="" id="{7EB5B904-78F5-43AA-A401-066297B60DCE}"/>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22</a:t>
            </a:r>
          </a:p>
        </p:txBody>
      </p:sp>
      <p:sp>
        <p:nvSpPr>
          <p:cNvPr id="29" name="Rounded Rectangle 13">
            <a:extLst>
              <a:ext uri="{FF2B5EF4-FFF2-40B4-BE49-F238E27FC236}">
                <a16:creationId xmlns:a16="http://schemas.microsoft.com/office/drawing/2014/main" xmlns="" id="{B4D9582E-8FA4-4899-9888-C3C8B50A5432}"/>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21</a:t>
            </a:r>
          </a:p>
        </p:txBody>
      </p:sp>
      <p:sp>
        <p:nvSpPr>
          <p:cNvPr id="30" name="Rounded Rectangle 14">
            <a:extLst>
              <a:ext uri="{FF2B5EF4-FFF2-40B4-BE49-F238E27FC236}">
                <a16:creationId xmlns:a16="http://schemas.microsoft.com/office/drawing/2014/main" xmlns="" id="{96A7217C-F251-4774-9B25-3EAEAC45E63C}"/>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20</a:t>
            </a:r>
          </a:p>
        </p:txBody>
      </p:sp>
      <p:sp>
        <p:nvSpPr>
          <p:cNvPr id="31" name="Rounded Rectangle 15">
            <a:extLst>
              <a:ext uri="{FF2B5EF4-FFF2-40B4-BE49-F238E27FC236}">
                <a16:creationId xmlns:a16="http://schemas.microsoft.com/office/drawing/2014/main" xmlns="" id="{1A71EF90-C0F1-4E9D-8041-DE20101F6ED7}"/>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19</a:t>
            </a:r>
          </a:p>
        </p:txBody>
      </p:sp>
      <p:sp>
        <p:nvSpPr>
          <p:cNvPr id="34" name="Rounded Rectangle 16">
            <a:extLst>
              <a:ext uri="{FF2B5EF4-FFF2-40B4-BE49-F238E27FC236}">
                <a16:creationId xmlns:a16="http://schemas.microsoft.com/office/drawing/2014/main" xmlns="" id="{8F3DFAFF-B5B0-42FF-A6DC-58AD3B0B438B}"/>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18</a:t>
            </a:r>
          </a:p>
        </p:txBody>
      </p:sp>
      <p:sp>
        <p:nvSpPr>
          <p:cNvPr id="38" name="Rounded Rectangle 17">
            <a:extLst>
              <a:ext uri="{FF2B5EF4-FFF2-40B4-BE49-F238E27FC236}">
                <a16:creationId xmlns:a16="http://schemas.microsoft.com/office/drawing/2014/main" xmlns="" id="{FCB2AED3-67CC-41DE-B21A-96A57B3A4AC4}"/>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17</a:t>
            </a:r>
          </a:p>
        </p:txBody>
      </p:sp>
      <p:sp>
        <p:nvSpPr>
          <p:cNvPr id="39" name="Rounded Rectangle 18">
            <a:extLst>
              <a:ext uri="{FF2B5EF4-FFF2-40B4-BE49-F238E27FC236}">
                <a16:creationId xmlns:a16="http://schemas.microsoft.com/office/drawing/2014/main" xmlns="" id="{351670D1-9A05-4EBF-9F42-4EA3072C6DDD}"/>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16</a:t>
            </a:r>
          </a:p>
        </p:txBody>
      </p:sp>
      <p:sp>
        <p:nvSpPr>
          <p:cNvPr id="40" name="Rounded Rectangle 19">
            <a:extLst>
              <a:ext uri="{FF2B5EF4-FFF2-40B4-BE49-F238E27FC236}">
                <a16:creationId xmlns:a16="http://schemas.microsoft.com/office/drawing/2014/main" xmlns="" id="{5FA615DA-F5EC-4BA5-82BB-51FD54460C17}"/>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15</a:t>
            </a:r>
          </a:p>
        </p:txBody>
      </p:sp>
      <p:sp>
        <p:nvSpPr>
          <p:cNvPr id="41" name="Rounded Rectangle 20">
            <a:extLst>
              <a:ext uri="{FF2B5EF4-FFF2-40B4-BE49-F238E27FC236}">
                <a16:creationId xmlns:a16="http://schemas.microsoft.com/office/drawing/2014/main" xmlns="" id="{3A5323F5-C79F-41C2-9C4A-177544B4B432}"/>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14</a:t>
            </a:r>
          </a:p>
        </p:txBody>
      </p:sp>
      <p:sp>
        <p:nvSpPr>
          <p:cNvPr id="42" name="Rounded Rectangle 21">
            <a:extLst>
              <a:ext uri="{FF2B5EF4-FFF2-40B4-BE49-F238E27FC236}">
                <a16:creationId xmlns:a16="http://schemas.microsoft.com/office/drawing/2014/main" xmlns="" id="{C3B4CE75-D667-4342-B67D-5773917B7249}"/>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13</a:t>
            </a:r>
          </a:p>
        </p:txBody>
      </p:sp>
      <p:sp>
        <p:nvSpPr>
          <p:cNvPr id="43" name="Rounded Rectangle 22">
            <a:extLst>
              <a:ext uri="{FF2B5EF4-FFF2-40B4-BE49-F238E27FC236}">
                <a16:creationId xmlns:a16="http://schemas.microsoft.com/office/drawing/2014/main" xmlns="" id="{0B6088FF-064F-4CBE-B024-EB1329D2E3B7}"/>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12</a:t>
            </a:r>
          </a:p>
        </p:txBody>
      </p:sp>
      <p:sp>
        <p:nvSpPr>
          <p:cNvPr id="44" name="Rounded Rectangle 23">
            <a:extLst>
              <a:ext uri="{FF2B5EF4-FFF2-40B4-BE49-F238E27FC236}">
                <a16:creationId xmlns:a16="http://schemas.microsoft.com/office/drawing/2014/main" xmlns="" id="{8E500B28-9BBC-43C2-BA4B-C8C2E642FFD3}"/>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11</a:t>
            </a:r>
          </a:p>
        </p:txBody>
      </p:sp>
      <p:sp>
        <p:nvSpPr>
          <p:cNvPr id="45" name="Rounded Rectangle 24">
            <a:extLst>
              <a:ext uri="{FF2B5EF4-FFF2-40B4-BE49-F238E27FC236}">
                <a16:creationId xmlns:a16="http://schemas.microsoft.com/office/drawing/2014/main" xmlns="" id="{D9F758D7-8648-403D-9C2F-4CEE51746797}"/>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10</a:t>
            </a:r>
          </a:p>
        </p:txBody>
      </p:sp>
      <p:sp>
        <p:nvSpPr>
          <p:cNvPr id="46" name="Rounded Rectangle 25">
            <a:extLst>
              <a:ext uri="{FF2B5EF4-FFF2-40B4-BE49-F238E27FC236}">
                <a16:creationId xmlns:a16="http://schemas.microsoft.com/office/drawing/2014/main" xmlns="" id="{37D93AD9-7172-41D9-83BD-7F5D6E0ABAC1}"/>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09</a:t>
            </a:r>
          </a:p>
        </p:txBody>
      </p:sp>
      <p:sp>
        <p:nvSpPr>
          <p:cNvPr id="47" name="Rounded Rectangle 26">
            <a:extLst>
              <a:ext uri="{FF2B5EF4-FFF2-40B4-BE49-F238E27FC236}">
                <a16:creationId xmlns:a16="http://schemas.microsoft.com/office/drawing/2014/main" xmlns="" id="{AE88BA8D-DD4E-4176-937B-5585E07C7C7F}"/>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08</a:t>
            </a:r>
          </a:p>
        </p:txBody>
      </p:sp>
      <p:sp>
        <p:nvSpPr>
          <p:cNvPr id="48" name="Rounded Rectangle 27">
            <a:extLst>
              <a:ext uri="{FF2B5EF4-FFF2-40B4-BE49-F238E27FC236}">
                <a16:creationId xmlns:a16="http://schemas.microsoft.com/office/drawing/2014/main" xmlns="" id="{ACBAF444-68A4-4F42-A04B-EB7CC7F116A6}"/>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07</a:t>
            </a:r>
          </a:p>
        </p:txBody>
      </p:sp>
      <p:sp>
        <p:nvSpPr>
          <p:cNvPr id="49" name="Rounded Rectangle 28">
            <a:extLst>
              <a:ext uri="{FF2B5EF4-FFF2-40B4-BE49-F238E27FC236}">
                <a16:creationId xmlns:a16="http://schemas.microsoft.com/office/drawing/2014/main" xmlns="" id="{5A2547AA-7E9F-43A8-BFA3-C0B8EF7294AD}"/>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06</a:t>
            </a:r>
          </a:p>
        </p:txBody>
      </p:sp>
      <p:sp>
        <p:nvSpPr>
          <p:cNvPr id="50" name="Rounded Rectangle 29">
            <a:extLst>
              <a:ext uri="{FF2B5EF4-FFF2-40B4-BE49-F238E27FC236}">
                <a16:creationId xmlns:a16="http://schemas.microsoft.com/office/drawing/2014/main" xmlns="" id="{27F7242E-3BC4-4E15-A41D-D22845C3E6B6}"/>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05</a:t>
            </a:r>
          </a:p>
        </p:txBody>
      </p:sp>
      <p:sp>
        <p:nvSpPr>
          <p:cNvPr id="51" name="Rounded Rectangle 30">
            <a:extLst>
              <a:ext uri="{FF2B5EF4-FFF2-40B4-BE49-F238E27FC236}">
                <a16:creationId xmlns:a16="http://schemas.microsoft.com/office/drawing/2014/main" xmlns="" id="{D21D5C61-DB9B-445D-A208-797C110C7179}"/>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04</a:t>
            </a:r>
          </a:p>
        </p:txBody>
      </p:sp>
      <p:sp>
        <p:nvSpPr>
          <p:cNvPr id="52" name="Rounded Rectangle 31">
            <a:extLst>
              <a:ext uri="{FF2B5EF4-FFF2-40B4-BE49-F238E27FC236}">
                <a16:creationId xmlns:a16="http://schemas.microsoft.com/office/drawing/2014/main" xmlns="" id="{CF9A2AAA-5CDB-41D6-BA64-19AD8F88CBA2}"/>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03</a:t>
            </a:r>
          </a:p>
        </p:txBody>
      </p:sp>
      <p:sp>
        <p:nvSpPr>
          <p:cNvPr id="53" name="Rounded Rectangle 32">
            <a:extLst>
              <a:ext uri="{FF2B5EF4-FFF2-40B4-BE49-F238E27FC236}">
                <a16:creationId xmlns:a16="http://schemas.microsoft.com/office/drawing/2014/main" xmlns="" id="{C27AE01B-792E-45ED-9FC3-64E02616D4EE}"/>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02</a:t>
            </a:r>
          </a:p>
        </p:txBody>
      </p:sp>
      <p:sp>
        <p:nvSpPr>
          <p:cNvPr id="54" name="Rounded Rectangle 33">
            <a:extLst>
              <a:ext uri="{FF2B5EF4-FFF2-40B4-BE49-F238E27FC236}">
                <a16:creationId xmlns:a16="http://schemas.microsoft.com/office/drawing/2014/main" xmlns="" id="{6657E7D6-4101-4BF6-852A-19315DE66641}"/>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01</a:t>
            </a:r>
          </a:p>
        </p:txBody>
      </p:sp>
      <p:sp>
        <p:nvSpPr>
          <p:cNvPr id="55" name="Rounded Rectangle 34">
            <a:extLst>
              <a:ext uri="{FF2B5EF4-FFF2-40B4-BE49-F238E27FC236}">
                <a16:creationId xmlns:a16="http://schemas.microsoft.com/office/drawing/2014/main" xmlns="" id="{C2B33987-C21C-457C-9972-D023DAAF4321}"/>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dirty="0"/>
              <a:t>00</a:t>
            </a:r>
          </a:p>
        </p:txBody>
      </p:sp>
      <p:pic>
        <p:nvPicPr>
          <p:cNvPr id="56" name="Picture 2" descr="Káº¿t quáº£ hÃ¬nh áº£nh cho icon Äá»ng há»">
            <a:extLst>
              <a:ext uri="{FF2B5EF4-FFF2-40B4-BE49-F238E27FC236}">
                <a16:creationId xmlns:a16="http://schemas.microsoft.com/office/drawing/2014/main" xmlns="" id="{E12FF4BF-7C48-45AA-B3B8-B21EAF52E6F9}"/>
              </a:ext>
            </a:extLst>
          </p:cNvPr>
          <p:cNvPicPr>
            <a:picLocks noChangeAspect="1" noChangeArrowheads="1"/>
          </p:cNvPicPr>
          <p:nvPr/>
        </p:nvPicPr>
        <p:blipFill>
          <a:blip r:embed="rId13">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1804988" y="131763"/>
            <a:ext cx="7905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anim calcmode="lin" valueType="num">
                                      <p:cBhvr>
                                        <p:cTn id="8" dur="250" fill="hold"/>
                                        <p:tgtEl>
                                          <p:spTgt spid="7"/>
                                        </p:tgtEl>
                                        <p:attrNameLst>
                                          <p:attrName>ppt_x</p:attrName>
                                        </p:attrNameLst>
                                      </p:cBhvr>
                                      <p:tavLst>
                                        <p:tav tm="0">
                                          <p:val>
                                            <p:strVal val="#ppt_x"/>
                                          </p:val>
                                        </p:tav>
                                        <p:tav tm="100000">
                                          <p:val>
                                            <p:strVal val="#ppt_x"/>
                                          </p:val>
                                        </p:tav>
                                      </p:tavLst>
                                    </p:anim>
                                    <p:anim calcmode="lin" valueType="num">
                                      <p:cBhvr>
                                        <p:cTn id="9" dur="250" fill="hold"/>
                                        <p:tgtEl>
                                          <p:spTgt spid="7"/>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5"/>
                                            </p:cond>
                                          </p:stCondLst>
                                          <p:endCondLst>
                                            <p:cond evt="onStopAudio" delay="0">
                                              <p:tgtEl>
                                                <p:sldTgt/>
                                              </p:tgtEl>
                                            </p:cond>
                                          </p:endCondLst>
                                        </p:cTn>
                                        <p:tgtEl>
                                          <p:sndTgt r:embed="rId2" name="bomb.wav"/>
                                        </p:tgtEl>
                                      </p:cMediaNode>
                                    </p:audio>
                                  </p:sub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50"/>
                                        <p:tgtEl>
                                          <p:spTgt spid="10"/>
                                        </p:tgtEl>
                                      </p:cBhvr>
                                    </p:animEffect>
                                    <p:anim calcmode="lin" valueType="num">
                                      <p:cBhvr>
                                        <p:cTn id="13" dur="250" fill="hold"/>
                                        <p:tgtEl>
                                          <p:spTgt spid="10"/>
                                        </p:tgtEl>
                                        <p:attrNameLst>
                                          <p:attrName>ppt_x</p:attrName>
                                        </p:attrNameLst>
                                      </p:cBhvr>
                                      <p:tavLst>
                                        <p:tav tm="0">
                                          <p:val>
                                            <p:strVal val="#ppt_x"/>
                                          </p:val>
                                        </p:tav>
                                        <p:tav tm="100000">
                                          <p:val>
                                            <p:strVal val="#ppt_x"/>
                                          </p:val>
                                        </p:tav>
                                      </p:tavLst>
                                    </p:anim>
                                    <p:anim calcmode="lin" valueType="num">
                                      <p:cBhvr>
                                        <p:cTn id="14" dur="250" fill="hold"/>
                                        <p:tgtEl>
                                          <p:spTgt spid="10"/>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10"/>
                                            </p:cond>
                                          </p:stCondLst>
                                          <p:endCondLst>
                                            <p:cond evt="onStopAudio" delay="0">
                                              <p:tgtEl>
                                                <p:sldTgt/>
                                              </p:tgtEl>
                                            </p:cond>
                                          </p:endCondLst>
                                        </p:cTn>
                                        <p:tgtEl>
                                          <p:sndTgt r:embed="rId2" name="bomb.wav"/>
                                        </p:tgtEl>
                                      </p:cMediaNode>
                                    </p:audio>
                                  </p:sub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250"/>
                                        <p:tgtEl>
                                          <p:spTgt spid="12"/>
                                        </p:tgtEl>
                                      </p:cBhvr>
                                    </p:animEffect>
                                    <p:anim calcmode="lin" valueType="num">
                                      <p:cBhvr>
                                        <p:cTn id="18" dur="250" fill="hold"/>
                                        <p:tgtEl>
                                          <p:spTgt spid="12"/>
                                        </p:tgtEl>
                                        <p:attrNameLst>
                                          <p:attrName>ppt_x</p:attrName>
                                        </p:attrNameLst>
                                      </p:cBhvr>
                                      <p:tavLst>
                                        <p:tav tm="0">
                                          <p:val>
                                            <p:strVal val="#ppt_x"/>
                                          </p:val>
                                        </p:tav>
                                        <p:tav tm="100000">
                                          <p:val>
                                            <p:strVal val="#ppt_x"/>
                                          </p:val>
                                        </p:tav>
                                      </p:tavLst>
                                    </p:anim>
                                    <p:anim calcmode="lin" valueType="num">
                                      <p:cBhvr>
                                        <p:cTn id="19" dur="250" fill="hold"/>
                                        <p:tgtEl>
                                          <p:spTgt spid="12"/>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15"/>
                                            </p:cond>
                                          </p:stCondLst>
                                          <p:endCondLst>
                                            <p:cond evt="onStopAudio" delay="0">
                                              <p:tgtEl>
                                                <p:sldTgt/>
                                              </p:tgtEl>
                                            </p:cond>
                                          </p:endCondLst>
                                        </p:cTn>
                                        <p:tgtEl>
                                          <p:sndTgt r:embed="rId2" name="bomb.wav"/>
                                        </p:tgtEl>
                                      </p:cMediaNode>
                                    </p:audio>
                                  </p:subTnLst>
                                </p:cTn>
                              </p:par>
                              <p:par>
                                <p:cTn id="20" presetID="35" presetClass="path" presetSubtype="0" accel="50000" decel="50000" fill="hold" nodeType="withEffect">
                                  <p:stCondLst>
                                    <p:cond delay="0"/>
                                  </p:stCondLst>
                                  <p:childTnLst>
                                    <p:animMotion origin="layout" path="M 4.375E-6 3.33333E-6 L -0.47084 3.33333E-6 " pathEditMode="relative" rAng="0" ptsTypes="AA">
                                      <p:cBhvr>
                                        <p:cTn id="21" dur="1500" fill="hold"/>
                                        <p:tgtEl>
                                          <p:spTgt spid="32"/>
                                        </p:tgtEl>
                                        <p:attrNameLst>
                                          <p:attrName>ppt_x</p:attrName>
                                          <p:attrName>ppt_y</p:attrName>
                                        </p:attrNameLst>
                                      </p:cBhvr>
                                      <p:rCtr x="-23542" y="0"/>
                                    </p:animMotion>
                                  </p:childTnLst>
                                  <p:subTnLst>
                                    <p:audio>
                                      <p:cMediaNode>
                                        <p:cTn display="0" masterRel="sameClick">
                                          <p:stCondLst>
                                            <p:cond evt="begin" delay="0">
                                              <p:tn val="20"/>
                                            </p:cond>
                                          </p:stCondLst>
                                          <p:endCondLst>
                                            <p:cond evt="onStopAudio" delay="0">
                                              <p:tgtEl>
                                                <p:sldTgt/>
                                              </p:tgtEl>
                                            </p:cond>
                                          </p:endCondLst>
                                        </p:cTn>
                                        <p:tgtEl>
                                          <p:sndTgt r:embed="rId3" name="whoosh.wav"/>
                                        </p:tgtEl>
                                      </p:cMediaNode>
                                    </p:audio>
                                  </p:subTnLst>
                                </p:cTn>
                              </p:par>
                              <p:par>
                                <p:cTn id="22" presetID="10" presetClass="entr" presetSubtype="0" fill="hold" nodeType="withEffect">
                                  <p:stCondLst>
                                    <p:cond delay="150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500"/>
                                        <p:tgtEl>
                                          <p:spTgt spid="33"/>
                                        </p:tgtEl>
                                      </p:cBhvr>
                                    </p:animEffect>
                                  </p:childTnLst>
                                </p:cTn>
                              </p:par>
                              <p:par>
                                <p:cTn id="25" presetID="10" presetClass="entr" presetSubtype="0" fill="hold" grpId="0" nodeType="withEffect">
                                  <p:stCondLst>
                                    <p:cond delay="150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par>
                                <p:cTn id="28" presetID="10" presetClass="entr" presetSubtype="0" fill="hold" grpId="0" nodeType="withEffect">
                                  <p:stCondLst>
                                    <p:cond delay="150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500"/>
                                        <p:tgtEl>
                                          <p:spTgt spid="37"/>
                                        </p:tgtEl>
                                      </p:cBhvr>
                                    </p:animEffect>
                                  </p:childTnLst>
                                </p:cTn>
                              </p:par>
                              <p:par>
                                <p:cTn id="31" presetID="10" presetClass="entr" presetSubtype="0" fill="hold" grpId="0" nodeType="withEffect">
                                  <p:stCondLst>
                                    <p:cond delay="150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par>
                                <p:cTn id="34" presetID="10" presetClass="entr" presetSubtype="0" fill="hold" grpId="0" nodeType="withEffect">
                                  <p:stCondLst>
                                    <p:cond delay="150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35"/>
                    </p:tgtEl>
                  </p:cond>
                </p:stCondLst>
                <p:endSync evt="end" delay="0">
                  <p:rtn val="all"/>
                </p:endSync>
                <p:childTnLst>
                  <p:par>
                    <p:cTn id="38" fill="hold" nodeType="clickPar">
                      <p:stCondLst>
                        <p:cond delay="0"/>
                      </p:stCondLst>
                      <p:childTnLst>
                        <p:par>
                          <p:cTn id="39" fill="hold" nodeType="withGroup">
                            <p:stCondLst>
                              <p:cond delay="0"/>
                            </p:stCondLst>
                            <p:childTnLst>
                              <p:par>
                                <p:cTn id="40" presetID="1" presetClass="emph" presetSubtype="2" fill="hold" nodeType="clickEffect">
                                  <p:stCondLst>
                                    <p:cond delay="0"/>
                                  </p:stCondLst>
                                  <p:childTnLst>
                                    <p:animClr clrSpc="rgb" dir="cw">
                                      <p:cBhvr>
                                        <p:cTn id="41" dur="500" fill="hold"/>
                                        <p:tgtEl>
                                          <p:spTgt spid="35"/>
                                        </p:tgtEl>
                                        <p:attrNameLst>
                                          <p:attrName>fillcolor</p:attrName>
                                        </p:attrNameLst>
                                      </p:cBhvr>
                                      <p:to>
                                        <a:srgbClr val="FF0000"/>
                                      </p:to>
                                    </p:animClr>
                                    <p:set>
                                      <p:cBhvr>
                                        <p:cTn id="42" dur="500" fill="hold"/>
                                        <p:tgtEl>
                                          <p:spTgt spid="35"/>
                                        </p:tgtEl>
                                        <p:attrNameLst>
                                          <p:attrName>fill.type</p:attrName>
                                        </p:attrNameLst>
                                      </p:cBhvr>
                                      <p:to>
                                        <p:strVal val="solid"/>
                                      </p:to>
                                    </p:set>
                                    <p:set>
                                      <p:cBhvr>
                                        <p:cTn id="43" dur="500" fill="hold"/>
                                        <p:tgtEl>
                                          <p:spTgt spid="35"/>
                                        </p:tgtEl>
                                        <p:attrNameLst>
                                          <p:attrName>fill.on</p:attrName>
                                        </p:attrNameLst>
                                      </p:cBhvr>
                                      <p:to>
                                        <p:strVal val="true"/>
                                      </p:to>
                                    </p:set>
                                  </p:childTnLst>
                                </p:cTn>
                              </p:par>
                            </p:childTnLst>
                          </p:cTn>
                        </p:par>
                      </p:childTnLst>
                    </p:cTn>
                  </p:par>
                </p:childTnLst>
              </p:cTn>
              <p:nextCondLst>
                <p:cond evt="onClick" delay="0">
                  <p:tgtEl>
                    <p:spTgt spid="35"/>
                  </p:tgtEl>
                </p:cond>
              </p:nextCondLst>
            </p:seq>
            <p:seq concurrent="1" nextAc="seek">
              <p:cTn id="44" restart="whenNotActive" fill="hold" evtFilter="cancelBubble" nodeType="interactiveSeq">
                <p:stCondLst>
                  <p:cond evt="onClick" delay="0">
                    <p:tgtEl>
                      <p:spTgt spid="37"/>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1" presetClass="emph" presetSubtype="2" fill="hold" nodeType="clickEffect">
                                  <p:stCondLst>
                                    <p:cond delay="0"/>
                                  </p:stCondLst>
                                  <p:childTnLst>
                                    <p:animClr clrSpc="rgb" dir="cw">
                                      <p:cBhvr>
                                        <p:cTn id="48" dur="500" fill="hold"/>
                                        <p:tgtEl>
                                          <p:spTgt spid="37"/>
                                        </p:tgtEl>
                                        <p:attrNameLst>
                                          <p:attrName>fillcolor</p:attrName>
                                        </p:attrNameLst>
                                      </p:cBhvr>
                                      <p:to>
                                        <a:srgbClr val="00B0F0"/>
                                      </p:to>
                                    </p:animClr>
                                    <p:set>
                                      <p:cBhvr>
                                        <p:cTn id="49" dur="500" fill="hold"/>
                                        <p:tgtEl>
                                          <p:spTgt spid="37"/>
                                        </p:tgtEl>
                                        <p:attrNameLst>
                                          <p:attrName>fill.type</p:attrName>
                                        </p:attrNameLst>
                                      </p:cBhvr>
                                      <p:to>
                                        <p:strVal val="solid"/>
                                      </p:to>
                                    </p:set>
                                    <p:set>
                                      <p:cBhvr>
                                        <p:cTn id="50" dur="500" fill="hold"/>
                                        <p:tgtEl>
                                          <p:spTgt spid="37"/>
                                        </p:tgtEl>
                                        <p:attrNameLst>
                                          <p:attrName>fill.on</p:attrName>
                                        </p:attrNameLst>
                                      </p:cBhvr>
                                      <p:to>
                                        <p:strVal val="true"/>
                                      </p:to>
                                    </p:set>
                                  </p:childTnLst>
                                </p:cTn>
                              </p:par>
                              <p:par>
                                <p:cTn id="51" presetID="49" presetClass="path" presetSubtype="0" accel="50000" decel="50000" fill="hold" nodeType="withEffect">
                                  <p:stCondLst>
                                    <p:cond delay="0"/>
                                  </p:stCondLst>
                                  <p:childTnLst>
                                    <p:animMotion origin="layout" path="M 0.00743 0.0044 L 0.33959 -0.33449 " pathEditMode="relative" rAng="0" ptsTypes="AA">
                                      <p:cBhvr>
                                        <p:cTn id="52" dur="500" fill="hold"/>
                                        <p:tgtEl>
                                          <p:spTgt spid="19"/>
                                        </p:tgtEl>
                                        <p:attrNameLst>
                                          <p:attrName>ppt_x</p:attrName>
                                          <p:attrName>ppt_y</p:attrName>
                                        </p:attrNameLst>
                                      </p:cBhvr>
                                      <p:rCtr x="16602" y="-16944"/>
                                    </p:animMotion>
                                  </p:childTnLst>
                                  <p:subTnLst>
                                    <p:audio>
                                      <p:cMediaNode>
                                        <p:cTn display="0" masterRel="sameClick">
                                          <p:stCondLst>
                                            <p:cond evt="begin" delay="0">
                                              <p:tn val="51"/>
                                            </p:cond>
                                          </p:stCondLst>
                                          <p:endCondLst>
                                            <p:cond evt="onStopAudio" delay="0">
                                              <p:tgtEl>
                                                <p:sldTgt/>
                                              </p:tgtEl>
                                            </p:cond>
                                          </p:endCondLst>
                                        </p:cTn>
                                        <p:tgtEl>
                                          <p:sndTgt r:embed="rId4" name="Bắn tan Covid.wav"/>
                                        </p:tgtEl>
                                      </p:cMediaNode>
                                    </p:audio>
                                  </p:subTnLst>
                                </p:cTn>
                              </p:par>
                            </p:childTnLst>
                          </p:cTn>
                        </p:par>
                        <p:par>
                          <p:cTn id="53" fill="hold" nodeType="afterGroup">
                            <p:stCondLst>
                              <p:cond delay="500"/>
                            </p:stCondLst>
                            <p:childTnLst>
                              <p:par>
                                <p:cTn id="54" presetID="10"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500"/>
                                        <p:tgtEl>
                                          <p:spTgt spid="11"/>
                                        </p:tgtEl>
                                      </p:cBhvr>
                                    </p:animEffect>
                                  </p:childTnLst>
                                </p:cTn>
                              </p:par>
                              <p:par>
                                <p:cTn id="57" presetID="32" presetClass="emph" presetSubtype="0" fill="hold" nodeType="withEffect">
                                  <p:stCondLst>
                                    <p:cond delay="0"/>
                                  </p:stCondLst>
                                  <p:childTnLst>
                                    <p:animRot by="120000">
                                      <p:cBhvr>
                                        <p:cTn id="58" dur="50" fill="hold">
                                          <p:stCondLst>
                                            <p:cond delay="0"/>
                                          </p:stCondLst>
                                        </p:cTn>
                                        <p:tgtEl>
                                          <p:spTgt spid="11"/>
                                        </p:tgtEl>
                                        <p:attrNameLst>
                                          <p:attrName>r</p:attrName>
                                        </p:attrNameLst>
                                      </p:cBhvr>
                                    </p:animRot>
                                    <p:animRot by="-240000">
                                      <p:cBhvr>
                                        <p:cTn id="59" dur="100" fill="hold">
                                          <p:stCondLst>
                                            <p:cond delay="100"/>
                                          </p:stCondLst>
                                        </p:cTn>
                                        <p:tgtEl>
                                          <p:spTgt spid="11"/>
                                        </p:tgtEl>
                                        <p:attrNameLst>
                                          <p:attrName>r</p:attrName>
                                        </p:attrNameLst>
                                      </p:cBhvr>
                                    </p:animRot>
                                    <p:animRot by="240000">
                                      <p:cBhvr>
                                        <p:cTn id="60" dur="100" fill="hold">
                                          <p:stCondLst>
                                            <p:cond delay="200"/>
                                          </p:stCondLst>
                                        </p:cTn>
                                        <p:tgtEl>
                                          <p:spTgt spid="11"/>
                                        </p:tgtEl>
                                        <p:attrNameLst>
                                          <p:attrName>r</p:attrName>
                                        </p:attrNameLst>
                                      </p:cBhvr>
                                    </p:animRot>
                                    <p:animRot by="-240000">
                                      <p:cBhvr>
                                        <p:cTn id="61" dur="100" fill="hold">
                                          <p:stCondLst>
                                            <p:cond delay="300"/>
                                          </p:stCondLst>
                                        </p:cTn>
                                        <p:tgtEl>
                                          <p:spTgt spid="11"/>
                                        </p:tgtEl>
                                        <p:attrNameLst>
                                          <p:attrName>r</p:attrName>
                                        </p:attrNameLst>
                                      </p:cBhvr>
                                    </p:animRot>
                                    <p:animRot by="120000">
                                      <p:cBhvr>
                                        <p:cTn id="62" dur="100" fill="hold">
                                          <p:stCondLst>
                                            <p:cond delay="400"/>
                                          </p:stCondLst>
                                        </p:cTn>
                                        <p:tgtEl>
                                          <p:spTgt spid="11"/>
                                        </p:tgtEl>
                                        <p:attrNameLst>
                                          <p:attrName>r</p:attrName>
                                        </p:attrNameLst>
                                      </p:cBhvr>
                                    </p:animRot>
                                  </p:childTnLst>
                                </p:cTn>
                              </p:par>
                            </p:childTnLst>
                          </p:cTn>
                        </p:par>
                        <p:par>
                          <p:cTn id="63" fill="hold" nodeType="afterGroup">
                            <p:stCondLst>
                              <p:cond delay="1000"/>
                            </p:stCondLst>
                            <p:childTnLst>
                              <p:par>
                                <p:cTn id="64" presetID="9" presetClass="exit" presetSubtype="0" fill="hold" nodeType="afterEffect">
                                  <p:stCondLst>
                                    <p:cond delay="0"/>
                                  </p:stCondLst>
                                  <p:childTnLst>
                                    <p:animEffect transition="out" filter="dissolve">
                                      <p:cBhvr>
                                        <p:cTn id="65" dur="250"/>
                                        <p:tgtEl>
                                          <p:spTgt spid="11"/>
                                        </p:tgtEl>
                                      </p:cBhvr>
                                    </p:animEffect>
                                    <p:set>
                                      <p:cBhvr>
                                        <p:cTn id="66" dur="1" fill="hold">
                                          <p:stCondLst>
                                            <p:cond delay="249"/>
                                          </p:stCondLst>
                                        </p:cTn>
                                        <p:tgtEl>
                                          <p:spTgt spid="11"/>
                                        </p:tgtEl>
                                        <p:attrNameLst>
                                          <p:attrName>style.visibility</p:attrName>
                                        </p:attrNameLst>
                                      </p:cBhvr>
                                      <p:to>
                                        <p:strVal val="hidden"/>
                                      </p:to>
                                    </p:set>
                                  </p:childTnLst>
                                </p:cTn>
                              </p:par>
                            </p:childTnLst>
                          </p:cTn>
                        </p:par>
                        <p:par>
                          <p:cTn id="67" fill="hold" nodeType="afterGroup">
                            <p:stCondLst>
                              <p:cond delay="1250"/>
                            </p:stCondLst>
                            <p:childTnLst>
                              <p:par>
                                <p:cTn id="68" presetID="9" presetClass="exit" presetSubtype="0" fill="hold" nodeType="afterEffect">
                                  <p:stCondLst>
                                    <p:cond delay="0"/>
                                  </p:stCondLst>
                                  <p:childTnLst>
                                    <p:animEffect transition="out" filter="dissolve">
                                      <p:cBhvr>
                                        <p:cTn id="69" dur="250"/>
                                        <p:tgtEl>
                                          <p:spTgt spid="10"/>
                                        </p:tgtEl>
                                      </p:cBhvr>
                                    </p:animEffect>
                                    <p:set>
                                      <p:cBhvr>
                                        <p:cTn id="70" dur="1" fill="hold">
                                          <p:stCondLst>
                                            <p:cond delay="249"/>
                                          </p:stCondLst>
                                        </p:cTn>
                                        <p:tgtEl>
                                          <p:spTgt spid="10"/>
                                        </p:tgtEl>
                                        <p:attrNameLst>
                                          <p:attrName>style.visibility</p:attrName>
                                        </p:attrNameLst>
                                      </p:cBhvr>
                                      <p:to>
                                        <p:strVal val="hidden"/>
                                      </p:to>
                                    </p:set>
                                  </p:childTnLst>
                                  <p:subTnLst>
                                    <p:audio>
                                      <p:cMediaNode vol="100000">
                                        <p:cTn display="0" masterRel="sameClick">
                                          <p:stCondLst>
                                            <p:cond evt="begin" delay="0">
                                              <p:tn val="68"/>
                                            </p:cond>
                                          </p:stCondLst>
                                          <p:endCondLst>
                                            <p:cond evt="onStopAudio" delay="0">
                                              <p:tgtEl>
                                                <p:sldTgt/>
                                              </p:tgtEl>
                                            </p:cond>
                                          </p:endCondLst>
                                        </p:cTn>
                                        <p:tgtEl>
                                          <p:sndTgt r:embed="rId2" name="bomb.wav"/>
                                        </p:tgtEl>
                                      </p:cMediaNode>
                                    </p:audio>
                                  </p:subTnLst>
                                </p:cTn>
                              </p:par>
                              <p:par>
                                <p:cTn id="71" presetID="56" presetClass="path" presetSubtype="0" accel="50000" decel="50000" fill="hold" nodeType="withEffect">
                                  <p:stCondLst>
                                    <p:cond delay="0"/>
                                  </p:stCondLst>
                                  <p:childTnLst>
                                    <p:animMotion origin="layout" path="M -4.79167E-6 -4.81481E-6 L 0.67201 -0.57662 " pathEditMode="relative" rAng="0" ptsTypes="AA">
                                      <p:cBhvr>
                                        <p:cTn id="72" dur="500" fill="hold"/>
                                        <p:tgtEl>
                                          <p:spTgt spid="19"/>
                                        </p:tgtEl>
                                        <p:attrNameLst>
                                          <p:attrName>ppt_x</p:attrName>
                                          <p:attrName>ppt_y</p:attrName>
                                        </p:attrNameLst>
                                      </p:cBhvr>
                                      <p:rCtr x="33594" y="-28843"/>
                                    </p:animMotion>
                                  </p:childTnLst>
                                  <p:subTnLst>
                                    <p:audio>
                                      <p:cMediaNode>
                                        <p:cTn display="0" masterRel="sameClick">
                                          <p:stCondLst>
                                            <p:cond evt="begin" delay="0">
                                              <p:tn val="71"/>
                                            </p:cond>
                                          </p:stCondLst>
                                          <p:endCondLst>
                                            <p:cond evt="onStopAudio" delay="0">
                                              <p:tgtEl>
                                                <p:sldTgt/>
                                              </p:tgtEl>
                                            </p:cond>
                                          </p:endCondLst>
                                        </p:cTn>
                                        <p:tgtEl>
                                          <p:sndTgt r:embed="rId4" name="Bắn tan Covid.wav"/>
                                        </p:tgtEl>
                                      </p:cMediaNode>
                                    </p:audio>
                                  </p:subTnLst>
                                </p:cTn>
                              </p:par>
                            </p:childTnLst>
                          </p:cTn>
                        </p:par>
                        <p:par>
                          <p:cTn id="73" fill="hold" nodeType="afterGroup">
                            <p:stCondLst>
                              <p:cond delay="1750"/>
                            </p:stCondLst>
                            <p:childTnLst>
                              <p:par>
                                <p:cTn id="74" presetID="10" presetClass="entr" presetSubtype="0"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fade">
                                      <p:cBhvr>
                                        <p:cTn id="76" dur="500"/>
                                        <p:tgtEl>
                                          <p:spTgt spid="13"/>
                                        </p:tgtEl>
                                      </p:cBhvr>
                                    </p:animEffect>
                                  </p:childTnLst>
                                </p:cTn>
                              </p:par>
                              <p:par>
                                <p:cTn id="77" presetID="32" presetClass="emph" presetSubtype="0" fill="hold" nodeType="withEffect">
                                  <p:stCondLst>
                                    <p:cond delay="0"/>
                                  </p:stCondLst>
                                  <p:childTnLst>
                                    <p:animRot by="120000">
                                      <p:cBhvr>
                                        <p:cTn id="78" dur="50" fill="hold">
                                          <p:stCondLst>
                                            <p:cond delay="0"/>
                                          </p:stCondLst>
                                        </p:cTn>
                                        <p:tgtEl>
                                          <p:spTgt spid="13"/>
                                        </p:tgtEl>
                                        <p:attrNameLst>
                                          <p:attrName>r</p:attrName>
                                        </p:attrNameLst>
                                      </p:cBhvr>
                                    </p:animRot>
                                    <p:animRot by="-240000">
                                      <p:cBhvr>
                                        <p:cTn id="79" dur="100" fill="hold">
                                          <p:stCondLst>
                                            <p:cond delay="100"/>
                                          </p:stCondLst>
                                        </p:cTn>
                                        <p:tgtEl>
                                          <p:spTgt spid="13"/>
                                        </p:tgtEl>
                                        <p:attrNameLst>
                                          <p:attrName>r</p:attrName>
                                        </p:attrNameLst>
                                      </p:cBhvr>
                                    </p:animRot>
                                    <p:animRot by="240000">
                                      <p:cBhvr>
                                        <p:cTn id="80" dur="100" fill="hold">
                                          <p:stCondLst>
                                            <p:cond delay="200"/>
                                          </p:stCondLst>
                                        </p:cTn>
                                        <p:tgtEl>
                                          <p:spTgt spid="13"/>
                                        </p:tgtEl>
                                        <p:attrNameLst>
                                          <p:attrName>r</p:attrName>
                                        </p:attrNameLst>
                                      </p:cBhvr>
                                    </p:animRot>
                                    <p:animRot by="-240000">
                                      <p:cBhvr>
                                        <p:cTn id="81" dur="100" fill="hold">
                                          <p:stCondLst>
                                            <p:cond delay="300"/>
                                          </p:stCondLst>
                                        </p:cTn>
                                        <p:tgtEl>
                                          <p:spTgt spid="13"/>
                                        </p:tgtEl>
                                        <p:attrNameLst>
                                          <p:attrName>r</p:attrName>
                                        </p:attrNameLst>
                                      </p:cBhvr>
                                    </p:animRot>
                                    <p:animRot by="120000">
                                      <p:cBhvr>
                                        <p:cTn id="82" dur="100" fill="hold">
                                          <p:stCondLst>
                                            <p:cond delay="400"/>
                                          </p:stCondLst>
                                        </p:cTn>
                                        <p:tgtEl>
                                          <p:spTgt spid="13"/>
                                        </p:tgtEl>
                                        <p:attrNameLst>
                                          <p:attrName>r</p:attrName>
                                        </p:attrNameLst>
                                      </p:cBhvr>
                                    </p:animRot>
                                  </p:childTnLst>
                                </p:cTn>
                              </p:par>
                            </p:childTnLst>
                          </p:cTn>
                        </p:par>
                        <p:par>
                          <p:cTn id="83" fill="hold" nodeType="afterGroup">
                            <p:stCondLst>
                              <p:cond delay="2250"/>
                            </p:stCondLst>
                            <p:childTnLst>
                              <p:par>
                                <p:cTn id="84" presetID="9" presetClass="exit" presetSubtype="0" fill="hold" nodeType="afterEffect">
                                  <p:stCondLst>
                                    <p:cond delay="0"/>
                                  </p:stCondLst>
                                  <p:childTnLst>
                                    <p:animEffect transition="out" filter="dissolve">
                                      <p:cBhvr>
                                        <p:cTn id="85" dur="250"/>
                                        <p:tgtEl>
                                          <p:spTgt spid="13"/>
                                        </p:tgtEl>
                                      </p:cBhvr>
                                    </p:animEffect>
                                    <p:set>
                                      <p:cBhvr>
                                        <p:cTn id="86" dur="1" fill="hold">
                                          <p:stCondLst>
                                            <p:cond delay="249"/>
                                          </p:stCondLst>
                                        </p:cTn>
                                        <p:tgtEl>
                                          <p:spTgt spid="13"/>
                                        </p:tgtEl>
                                        <p:attrNameLst>
                                          <p:attrName>style.visibility</p:attrName>
                                        </p:attrNameLst>
                                      </p:cBhvr>
                                      <p:to>
                                        <p:strVal val="hidden"/>
                                      </p:to>
                                    </p:set>
                                  </p:childTnLst>
                                </p:cTn>
                              </p:par>
                            </p:childTnLst>
                          </p:cTn>
                        </p:par>
                        <p:par>
                          <p:cTn id="87" fill="hold" nodeType="afterGroup">
                            <p:stCondLst>
                              <p:cond delay="2500"/>
                            </p:stCondLst>
                            <p:childTnLst>
                              <p:par>
                                <p:cTn id="88" presetID="9" presetClass="exit" presetSubtype="0" fill="hold" nodeType="afterEffect">
                                  <p:stCondLst>
                                    <p:cond delay="0"/>
                                  </p:stCondLst>
                                  <p:childTnLst>
                                    <p:animEffect transition="out" filter="dissolve">
                                      <p:cBhvr>
                                        <p:cTn id="89" dur="250"/>
                                        <p:tgtEl>
                                          <p:spTgt spid="12"/>
                                        </p:tgtEl>
                                      </p:cBhvr>
                                    </p:animEffect>
                                    <p:set>
                                      <p:cBhvr>
                                        <p:cTn id="90" dur="1" fill="hold">
                                          <p:stCondLst>
                                            <p:cond delay="249"/>
                                          </p:stCondLst>
                                        </p:cTn>
                                        <p:tgtEl>
                                          <p:spTgt spid="12"/>
                                        </p:tgtEl>
                                        <p:attrNameLst>
                                          <p:attrName>style.visibility</p:attrName>
                                        </p:attrNameLst>
                                      </p:cBhvr>
                                      <p:to>
                                        <p:strVal val="hidden"/>
                                      </p:to>
                                    </p:set>
                                  </p:childTnLst>
                                  <p:subTnLst>
                                    <p:audio>
                                      <p:cMediaNode vol="100000">
                                        <p:cTn display="0" masterRel="sameClick">
                                          <p:stCondLst>
                                            <p:cond evt="begin" delay="0">
                                              <p:tn val="88"/>
                                            </p:cond>
                                          </p:stCondLst>
                                          <p:endCondLst>
                                            <p:cond evt="onStopAudio" delay="0">
                                              <p:tgtEl>
                                                <p:sldTgt/>
                                              </p:tgtEl>
                                            </p:cond>
                                          </p:endCondLst>
                                        </p:cTn>
                                        <p:tgtEl>
                                          <p:sndTgt r:embed="rId2" name="bomb.wav"/>
                                        </p:tgtEl>
                                      </p:cMediaNode>
                                    </p:audio>
                                  </p:subTnLst>
                                </p:cTn>
                              </p:par>
                              <p:par>
                                <p:cTn id="91" presetID="32" presetClass="emph" presetSubtype="0" repeatCount="indefinite" nodeType="withEffect">
                                  <p:stCondLst>
                                    <p:cond delay="0"/>
                                  </p:stCondLst>
                                  <p:endCondLst>
                                    <p:cond evt="onNext" delay="0">
                                      <p:tgtEl>
                                        <p:sldTgt/>
                                      </p:tgtEl>
                                    </p:cond>
                                  </p:endCondLst>
                                  <p:childTnLst>
                                    <p:animRot by="120000">
                                      <p:cBhvr>
                                        <p:cTn id="92" dur="100" fill="hold">
                                          <p:stCondLst>
                                            <p:cond delay="0"/>
                                          </p:stCondLst>
                                        </p:cTn>
                                        <p:tgtEl>
                                          <p:spTgt spid="15"/>
                                        </p:tgtEl>
                                        <p:attrNameLst>
                                          <p:attrName>r</p:attrName>
                                        </p:attrNameLst>
                                      </p:cBhvr>
                                    </p:animRot>
                                    <p:animRot by="-240000">
                                      <p:cBhvr>
                                        <p:cTn id="93" dur="200" fill="hold">
                                          <p:stCondLst>
                                            <p:cond delay="200"/>
                                          </p:stCondLst>
                                        </p:cTn>
                                        <p:tgtEl>
                                          <p:spTgt spid="15"/>
                                        </p:tgtEl>
                                        <p:attrNameLst>
                                          <p:attrName>r</p:attrName>
                                        </p:attrNameLst>
                                      </p:cBhvr>
                                    </p:animRot>
                                    <p:animRot by="240000">
                                      <p:cBhvr>
                                        <p:cTn id="94" dur="200" fill="hold">
                                          <p:stCondLst>
                                            <p:cond delay="400"/>
                                          </p:stCondLst>
                                        </p:cTn>
                                        <p:tgtEl>
                                          <p:spTgt spid="15"/>
                                        </p:tgtEl>
                                        <p:attrNameLst>
                                          <p:attrName>r</p:attrName>
                                        </p:attrNameLst>
                                      </p:cBhvr>
                                    </p:animRot>
                                    <p:animRot by="-240000">
                                      <p:cBhvr>
                                        <p:cTn id="95" dur="200" fill="hold">
                                          <p:stCondLst>
                                            <p:cond delay="600"/>
                                          </p:stCondLst>
                                        </p:cTn>
                                        <p:tgtEl>
                                          <p:spTgt spid="15"/>
                                        </p:tgtEl>
                                        <p:attrNameLst>
                                          <p:attrName>r</p:attrName>
                                        </p:attrNameLst>
                                      </p:cBhvr>
                                    </p:animRot>
                                    <p:animRot by="120000">
                                      <p:cBhvr>
                                        <p:cTn id="96" dur="200" fill="hold">
                                          <p:stCondLst>
                                            <p:cond delay="800"/>
                                          </p:stCondLst>
                                        </p:cTn>
                                        <p:tgtEl>
                                          <p:spTgt spid="15"/>
                                        </p:tgtEl>
                                        <p:attrNameLst>
                                          <p:attrName>r</p:attrName>
                                        </p:attrNameLst>
                                      </p:cBhvr>
                                    </p:animRot>
                                  </p:childTnLst>
                                </p:cTn>
                              </p:par>
                              <p:par>
                                <p:cTn id="97" presetID="32" presetClass="emph" presetSubtype="0" repeatCount="indefinite" nodeType="withEffect">
                                  <p:stCondLst>
                                    <p:cond delay="0"/>
                                  </p:stCondLst>
                                  <p:endCondLst>
                                    <p:cond evt="onNext" delay="0">
                                      <p:tgtEl>
                                        <p:sldTgt/>
                                      </p:tgtEl>
                                    </p:cond>
                                  </p:endCondLst>
                                  <p:childTnLst>
                                    <p:animRot by="120000">
                                      <p:cBhvr>
                                        <p:cTn id="98" dur="100" fill="hold">
                                          <p:stCondLst>
                                            <p:cond delay="0"/>
                                          </p:stCondLst>
                                        </p:cTn>
                                        <p:tgtEl>
                                          <p:spTgt spid="17"/>
                                        </p:tgtEl>
                                        <p:attrNameLst>
                                          <p:attrName>r</p:attrName>
                                        </p:attrNameLst>
                                      </p:cBhvr>
                                    </p:animRot>
                                    <p:animRot by="-240000">
                                      <p:cBhvr>
                                        <p:cTn id="99" dur="200" fill="hold">
                                          <p:stCondLst>
                                            <p:cond delay="200"/>
                                          </p:stCondLst>
                                        </p:cTn>
                                        <p:tgtEl>
                                          <p:spTgt spid="17"/>
                                        </p:tgtEl>
                                        <p:attrNameLst>
                                          <p:attrName>r</p:attrName>
                                        </p:attrNameLst>
                                      </p:cBhvr>
                                    </p:animRot>
                                    <p:animRot by="240000">
                                      <p:cBhvr>
                                        <p:cTn id="100" dur="200" fill="hold">
                                          <p:stCondLst>
                                            <p:cond delay="400"/>
                                          </p:stCondLst>
                                        </p:cTn>
                                        <p:tgtEl>
                                          <p:spTgt spid="17"/>
                                        </p:tgtEl>
                                        <p:attrNameLst>
                                          <p:attrName>r</p:attrName>
                                        </p:attrNameLst>
                                      </p:cBhvr>
                                    </p:animRot>
                                    <p:animRot by="-240000">
                                      <p:cBhvr>
                                        <p:cTn id="101" dur="200" fill="hold">
                                          <p:stCondLst>
                                            <p:cond delay="600"/>
                                          </p:stCondLst>
                                        </p:cTn>
                                        <p:tgtEl>
                                          <p:spTgt spid="17"/>
                                        </p:tgtEl>
                                        <p:attrNameLst>
                                          <p:attrName>r</p:attrName>
                                        </p:attrNameLst>
                                      </p:cBhvr>
                                    </p:animRot>
                                    <p:animRot by="120000">
                                      <p:cBhvr>
                                        <p:cTn id="102" dur="200" fill="hold">
                                          <p:stCondLst>
                                            <p:cond delay="800"/>
                                          </p:stCondLst>
                                        </p:cTn>
                                        <p:tgtEl>
                                          <p:spTgt spid="17"/>
                                        </p:tgtEl>
                                        <p:attrNameLst>
                                          <p:attrName>r</p:attrName>
                                        </p:attrNameLst>
                                      </p:cBhvr>
                                    </p:animRot>
                                  </p:childTnLst>
                                </p:cTn>
                              </p:par>
                              <p:par>
                                <p:cTn id="103" presetID="56" presetClass="path" presetSubtype="0" accel="50000" decel="50000" fill="hold" nodeType="withEffect">
                                  <p:stCondLst>
                                    <p:cond delay="0"/>
                                  </p:stCondLst>
                                  <p:childTnLst>
                                    <p:animMotion origin="layout" path="M -4.79167E-6 -4.81481E-6 L 0.15066 -0.45578 " pathEditMode="relative" rAng="0" ptsTypes="AA">
                                      <p:cBhvr>
                                        <p:cTn id="104" dur="500" fill="hold"/>
                                        <p:tgtEl>
                                          <p:spTgt spid="19"/>
                                        </p:tgtEl>
                                        <p:attrNameLst>
                                          <p:attrName>ppt_x</p:attrName>
                                          <p:attrName>ppt_y</p:attrName>
                                        </p:attrNameLst>
                                      </p:cBhvr>
                                      <p:rCtr x="7526" y="-22801"/>
                                    </p:animMotion>
                                  </p:childTnLst>
                                  <p:subTnLst>
                                    <p:audio>
                                      <p:cMediaNode>
                                        <p:cTn display="0" masterRel="sameClick">
                                          <p:stCondLst>
                                            <p:cond evt="begin" delay="0">
                                              <p:tn val="103"/>
                                            </p:cond>
                                          </p:stCondLst>
                                          <p:endCondLst>
                                            <p:cond evt="onStopAudio" delay="0">
                                              <p:tgtEl>
                                                <p:sldTgt/>
                                              </p:tgtEl>
                                            </p:cond>
                                          </p:endCondLst>
                                        </p:cTn>
                                        <p:tgtEl>
                                          <p:sndTgt r:embed="rId4" name="Bắn tan Covid.wav"/>
                                        </p:tgtEl>
                                      </p:cMediaNode>
                                    </p:audio>
                                  </p:subTnLst>
                                </p:cTn>
                              </p:par>
                              <p:par>
                                <p:cTn id="105" presetID="10" presetClass="entr" presetSubtype="0" fill="hold" nodeType="withEffect">
                                  <p:stCondLst>
                                    <p:cond delay="0"/>
                                  </p:stCondLst>
                                  <p:childTnLst>
                                    <p:set>
                                      <p:cBhvr>
                                        <p:cTn id="106" dur="1" fill="hold">
                                          <p:stCondLst>
                                            <p:cond delay="0"/>
                                          </p:stCondLst>
                                        </p:cTn>
                                        <p:tgtEl>
                                          <p:spTgt spid="9"/>
                                        </p:tgtEl>
                                        <p:attrNameLst>
                                          <p:attrName>style.visibility</p:attrName>
                                        </p:attrNameLst>
                                      </p:cBhvr>
                                      <p:to>
                                        <p:strVal val="visible"/>
                                      </p:to>
                                    </p:set>
                                    <p:animEffect transition="in" filter="fade">
                                      <p:cBhvr>
                                        <p:cTn id="107" dur="500"/>
                                        <p:tgtEl>
                                          <p:spTgt spid="9"/>
                                        </p:tgtEl>
                                      </p:cBhvr>
                                    </p:animEffect>
                                  </p:childTnLst>
                                </p:cTn>
                              </p:par>
                              <p:par>
                                <p:cTn id="108" presetID="32" presetClass="emph" presetSubtype="0" fill="hold" nodeType="withEffect">
                                  <p:stCondLst>
                                    <p:cond delay="0"/>
                                  </p:stCondLst>
                                  <p:childTnLst>
                                    <p:animRot by="120000">
                                      <p:cBhvr>
                                        <p:cTn id="109" dur="50" fill="hold">
                                          <p:stCondLst>
                                            <p:cond delay="0"/>
                                          </p:stCondLst>
                                        </p:cTn>
                                        <p:tgtEl>
                                          <p:spTgt spid="9"/>
                                        </p:tgtEl>
                                        <p:attrNameLst>
                                          <p:attrName>r</p:attrName>
                                        </p:attrNameLst>
                                      </p:cBhvr>
                                    </p:animRot>
                                    <p:animRot by="-240000">
                                      <p:cBhvr>
                                        <p:cTn id="110" dur="100" fill="hold">
                                          <p:stCondLst>
                                            <p:cond delay="100"/>
                                          </p:stCondLst>
                                        </p:cTn>
                                        <p:tgtEl>
                                          <p:spTgt spid="9"/>
                                        </p:tgtEl>
                                        <p:attrNameLst>
                                          <p:attrName>r</p:attrName>
                                        </p:attrNameLst>
                                      </p:cBhvr>
                                    </p:animRot>
                                    <p:animRot by="240000">
                                      <p:cBhvr>
                                        <p:cTn id="111" dur="100" fill="hold">
                                          <p:stCondLst>
                                            <p:cond delay="200"/>
                                          </p:stCondLst>
                                        </p:cTn>
                                        <p:tgtEl>
                                          <p:spTgt spid="9"/>
                                        </p:tgtEl>
                                        <p:attrNameLst>
                                          <p:attrName>r</p:attrName>
                                        </p:attrNameLst>
                                      </p:cBhvr>
                                    </p:animRot>
                                    <p:animRot by="-240000">
                                      <p:cBhvr>
                                        <p:cTn id="112" dur="100" fill="hold">
                                          <p:stCondLst>
                                            <p:cond delay="300"/>
                                          </p:stCondLst>
                                        </p:cTn>
                                        <p:tgtEl>
                                          <p:spTgt spid="9"/>
                                        </p:tgtEl>
                                        <p:attrNameLst>
                                          <p:attrName>r</p:attrName>
                                        </p:attrNameLst>
                                      </p:cBhvr>
                                    </p:animRot>
                                    <p:animRot by="120000">
                                      <p:cBhvr>
                                        <p:cTn id="113" dur="100" fill="hold">
                                          <p:stCondLst>
                                            <p:cond delay="400"/>
                                          </p:stCondLst>
                                        </p:cTn>
                                        <p:tgtEl>
                                          <p:spTgt spid="9"/>
                                        </p:tgtEl>
                                        <p:attrNameLst>
                                          <p:attrName>r</p:attrName>
                                        </p:attrNameLst>
                                      </p:cBhvr>
                                    </p:animRot>
                                  </p:childTnLst>
                                </p:cTn>
                              </p:par>
                            </p:childTnLst>
                          </p:cTn>
                        </p:par>
                        <p:par>
                          <p:cTn id="114" fill="hold" nodeType="afterGroup">
                            <p:stCondLst>
                              <p:cond delay="3500"/>
                            </p:stCondLst>
                            <p:childTnLst>
                              <p:par>
                                <p:cTn id="115" presetID="9" presetClass="exit" presetSubtype="0" fill="hold" nodeType="afterEffect">
                                  <p:stCondLst>
                                    <p:cond delay="0"/>
                                  </p:stCondLst>
                                  <p:childTnLst>
                                    <p:animEffect transition="out" filter="dissolve">
                                      <p:cBhvr>
                                        <p:cTn id="116" dur="250"/>
                                        <p:tgtEl>
                                          <p:spTgt spid="9"/>
                                        </p:tgtEl>
                                      </p:cBhvr>
                                    </p:animEffect>
                                    <p:set>
                                      <p:cBhvr>
                                        <p:cTn id="117" dur="1" fill="hold">
                                          <p:stCondLst>
                                            <p:cond delay="249"/>
                                          </p:stCondLst>
                                        </p:cTn>
                                        <p:tgtEl>
                                          <p:spTgt spid="9"/>
                                        </p:tgtEl>
                                        <p:attrNameLst>
                                          <p:attrName>style.visibility</p:attrName>
                                        </p:attrNameLst>
                                      </p:cBhvr>
                                      <p:to>
                                        <p:strVal val="hidden"/>
                                      </p:to>
                                    </p:set>
                                  </p:childTnLst>
                                </p:cTn>
                              </p:par>
                            </p:childTnLst>
                          </p:cTn>
                        </p:par>
                        <p:par>
                          <p:cTn id="118" fill="hold" nodeType="afterGroup">
                            <p:stCondLst>
                              <p:cond delay="3750"/>
                            </p:stCondLst>
                            <p:childTnLst>
                              <p:par>
                                <p:cTn id="119" presetID="9" presetClass="exit" presetSubtype="0" fill="hold" nodeType="afterEffect">
                                  <p:stCondLst>
                                    <p:cond delay="0"/>
                                  </p:stCondLst>
                                  <p:childTnLst>
                                    <p:animEffect transition="out" filter="dissolve">
                                      <p:cBhvr>
                                        <p:cTn id="120" dur="250"/>
                                        <p:tgtEl>
                                          <p:spTgt spid="7"/>
                                        </p:tgtEl>
                                      </p:cBhvr>
                                    </p:animEffect>
                                    <p:set>
                                      <p:cBhvr>
                                        <p:cTn id="121" dur="1" fill="hold">
                                          <p:stCondLst>
                                            <p:cond delay="249"/>
                                          </p:stCondLst>
                                        </p:cTn>
                                        <p:tgtEl>
                                          <p:spTgt spid="7"/>
                                        </p:tgtEl>
                                        <p:attrNameLst>
                                          <p:attrName>style.visibility</p:attrName>
                                        </p:attrNameLst>
                                      </p:cBhvr>
                                      <p:to>
                                        <p:strVal val="hidden"/>
                                      </p:to>
                                    </p:set>
                                  </p:childTnLst>
                                  <p:subTnLst>
                                    <p:audio>
                                      <p:cMediaNode vol="100000">
                                        <p:cTn display="0" masterRel="sameClick">
                                          <p:stCondLst>
                                            <p:cond evt="begin" delay="0">
                                              <p:tn val="119"/>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37"/>
                  </p:tgtEl>
                </p:cond>
              </p:nextCondLst>
            </p:seq>
            <p:seq concurrent="1" nextAc="seek">
              <p:cTn id="122" restart="whenNotActive" fill="hold" evtFilter="cancelBubble" nodeType="interactiveSeq">
                <p:stCondLst>
                  <p:cond evt="onClick" delay="0">
                    <p:tgtEl>
                      <p:spTgt spid="36"/>
                    </p:tgtEl>
                  </p:cond>
                </p:stCondLst>
                <p:endSync evt="end" delay="0">
                  <p:rtn val="all"/>
                </p:endSync>
                <p:childTnLst>
                  <p:par>
                    <p:cTn id="123" fill="hold" nodeType="clickPar">
                      <p:stCondLst>
                        <p:cond delay="0"/>
                      </p:stCondLst>
                      <p:childTnLst>
                        <p:par>
                          <p:cTn id="124" fill="hold" nodeType="withGroup">
                            <p:stCondLst>
                              <p:cond delay="0"/>
                            </p:stCondLst>
                            <p:childTnLst>
                              <p:par>
                                <p:cTn id="125" presetID="1" presetClass="emph" presetSubtype="2" fill="hold" nodeType="clickEffect">
                                  <p:stCondLst>
                                    <p:cond delay="0"/>
                                  </p:stCondLst>
                                  <p:childTnLst>
                                    <p:animClr clrSpc="rgb" dir="cw">
                                      <p:cBhvr>
                                        <p:cTn id="126" dur="500" fill="hold"/>
                                        <p:tgtEl>
                                          <p:spTgt spid="36"/>
                                        </p:tgtEl>
                                        <p:attrNameLst>
                                          <p:attrName>fillcolor</p:attrName>
                                        </p:attrNameLst>
                                      </p:cBhvr>
                                      <p:to>
                                        <a:srgbClr val="FF0000"/>
                                      </p:to>
                                    </p:animClr>
                                    <p:set>
                                      <p:cBhvr>
                                        <p:cTn id="127" dur="500" fill="hold"/>
                                        <p:tgtEl>
                                          <p:spTgt spid="36"/>
                                        </p:tgtEl>
                                        <p:attrNameLst>
                                          <p:attrName>fill.type</p:attrName>
                                        </p:attrNameLst>
                                      </p:cBhvr>
                                      <p:to>
                                        <p:strVal val="solid"/>
                                      </p:to>
                                    </p:set>
                                    <p:set>
                                      <p:cBhvr>
                                        <p:cTn id="128" dur="500" fill="hold"/>
                                        <p:tgtEl>
                                          <p:spTgt spid="36"/>
                                        </p:tgtEl>
                                        <p:attrNameLst>
                                          <p:attrName>fill.on</p:attrName>
                                        </p:attrNameLst>
                                      </p:cBhvr>
                                      <p:to>
                                        <p:strVal val="true"/>
                                      </p:to>
                                    </p:set>
                                  </p:childTnLst>
                                </p:cTn>
                              </p:par>
                            </p:childTnLst>
                          </p:cTn>
                        </p:par>
                      </p:childTnLst>
                    </p:cTn>
                  </p:par>
                </p:childTnLst>
              </p:cTn>
              <p:nextCondLst>
                <p:cond evt="onClick" delay="0">
                  <p:tgtEl>
                    <p:spTgt spid="36"/>
                  </p:tgtEl>
                </p:cond>
              </p:nextCondLst>
            </p:seq>
            <p:seq concurrent="1" nextAc="seek">
              <p:cTn id="129" restart="whenNotActive" fill="hold" evtFilter="cancelBubble" nodeType="interactiveSeq">
                <p:stCondLst>
                  <p:cond evt="onClick" delay="0">
                    <p:tgtEl>
                      <p:spTgt spid="22"/>
                    </p:tgtEl>
                  </p:cond>
                </p:stCondLst>
                <p:endSync evt="end" delay="0">
                  <p:rtn val="all"/>
                </p:endSync>
                <p:childTnLst>
                  <p:par>
                    <p:cTn id="130" fill="hold" nodeType="clickPar">
                      <p:stCondLst>
                        <p:cond delay="0"/>
                      </p:stCondLst>
                      <p:childTnLst>
                        <p:par>
                          <p:cTn id="131" fill="hold" nodeType="withGroup">
                            <p:stCondLst>
                              <p:cond delay="0"/>
                            </p:stCondLst>
                            <p:childTnLst>
                              <p:par>
                                <p:cTn id="132" presetID="1" presetClass="emph" presetSubtype="2" fill="hold" nodeType="clickEffect">
                                  <p:stCondLst>
                                    <p:cond delay="0"/>
                                  </p:stCondLst>
                                  <p:childTnLst>
                                    <p:animClr clrSpc="rgb" dir="cw">
                                      <p:cBhvr>
                                        <p:cTn id="133" dur="500" fill="hold"/>
                                        <p:tgtEl>
                                          <p:spTgt spid="22"/>
                                        </p:tgtEl>
                                        <p:attrNameLst>
                                          <p:attrName>fillcolor</p:attrName>
                                        </p:attrNameLst>
                                      </p:cBhvr>
                                      <p:to>
                                        <a:srgbClr val="FF0000"/>
                                      </p:to>
                                    </p:animClr>
                                    <p:set>
                                      <p:cBhvr>
                                        <p:cTn id="134" dur="500" fill="hold"/>
                                        <p:tgtEl>
                                          <p:spTgt spid="22"/>
                                        </p:tgtEl>
                                        <p:attrNameLst>
                                          <p:attrName>fill.type</p:attrName>
                                        </p:attrNameLst>
                                      </p:cBhvr>
                                      <p:to>
                                        <p:strVal val="solid"/>
                                      </p:to>
                                    </p:set>
                                    <p:set>
                                      <p:cBhvr>
                                        <p:cTn id="135" dur="500" fill="hold"/>
                                        <p:tgtEl>
                                          <p:spTgt spid="22"/>
                                        </p:tgtEl>
                                        <p:attrNameLst>
                                          <p:attrName>fill.on</p:attrName>
                                        </p:attrNameLst>
                                      </p:cBhvr>
                                      <p:to>
                                        <p:strVal val="true"/>
                                      </p:to>
                                    </p:set>
                                  </p:childTnLst>
                                </p:cTn>
                              </p:par>
                            </p:childTnLst>
                          </p:cTn>
                        </p:par>
                      </p:childTnLst>
                    </p:cTn>
                  </p:par>
                </p:childTnLst>
              </p:cTn>
              <p:nextCondLst>
                <p:cond evt="onClick" delay="0">
                  <p:tgtEl>
                    <p:spTgt spid="22"/>
                  </p:tgtEl>
                </p:cond>
              </p:nextCondLst>
            </p:seq>
            <p:seq concurrent="1" nextAc="seek">
              <p:cTn id="136" restart="whenNotActive" fill="hold" evtFilter="cancelBubble" nodeType="interactiveSeq">
                <p:stCondLst>
                  <p:cond evt="onClick" delay="0">
                    <p:tgtEl>
                      <p:spTgt spid="56"/>
                    </p:tgtEl>
                  </p:cond>
                </p:stCondLst>
                <p:endSync evt="end" delay="0">
                  <p:rtn val="all"/>
                </p:endSync>
                <p:childTnLst>
                  <p:par>
                    <p:cTn id="137" fill="hold" nodeType="clickPar">
                      <p:stCondLst>
                        <p:cond delay="0"/>
                      </p:stCondLst>
                      <p:childTnLst>
                        <p:par>
                          <p:cTn id="138" fill="hold" nodeType="withGroup">
                            <p:stCondLst>
                              <p:cond delay="0"/>
                            </p:stCondLst>
                            <p:childTnLst>
                              <p:par>
                                <p:cTn id="139" presetID="11" presetClass="entr" presetSubtype="0" fill="hold" grpId="0" nodeType="afterEffect">
                                  <p:stCondLst>
                                    <p:cond delay="0"/>
                                  </p:stCondLst>
                                  <p:childTnLst>
                                    <p:set>
                                      <p:cBhvr>
                                        <p:cTn id="140" dur="1000">
                                          <p:stCondLst>
                                            <p:cond delay="0"/>
                                          </p:stCondLst>
                                        </p:cTn>
                                        <p:tgtEl>
                                          <p:spTgt spid="18"/>
                                        </p:tgtEl>
                                        <p:attrNameLst>
                                          <p:attrName>style.visibility</p:attrName>
                                        </p:attrNameLst>
                                      </p:cBhvr>
                                      <p:to>
                                        <p:strVal val="visible"/>
                                      </p:to>
                                    </p:set>
                                  </p:childTnLst>
                                </p:cTn>
                              </p:par>
                            </p:childTnLst>
                          </p:cTn>
                        </p:par>
                        <p:par>
                          <p:cTn id="141" fill="hold" nodeType="afterGroup">
                            <p:stCondLst>
                              <p:cond delay="1000"/>
                            </p:stCondLst>
                            <p:childTnLst>
                              <p:par>
                                <p:cTn id="142" presetID="11" presetClass="entr" presetSubtype="0" fill="hold" grpId="0" nodeType="afterEffect">
                                  <p:stCondLst>
                                    <p:cond delay="0"/>
                                  </p:stCondLst>
                                  <p:childTnLst>
                                    <p:set>
                                      <p:cBhvr>
                                        <p:cTn id="143" dur="1000">
                                          <p:stCondLst>
                                            <p:cond delay="0"/>
                                          </p:stCondLst>
                                        </p:cTn>
                                        <p:tgtEl>
                                          <p:spTgt spid="20"/>
                                        </p:tgtEl>
                                        <p:attrNameLst>
                                          <p:attrName>style.visibility</p:attrName>
                                        </p:attrNameLst>
                                      </p:cBhvr>
                                      <p:to>
                                        <p:strVal val="visible"/>
                                      </p:to>
                                    </p:set>
                                  </p:childTnLst>
                                </p:cTn>
                              </p:par>
                            </p:childTnLst>
                          </p:cTn>
                        </p:par>
                        <p:par>
                          <p:cTn id="144" fill="hold" nodeType="afterGroup">
                            <p:stCondLst>
                              <p:cond delay="2000"/>
                            </p:stCondLst>
                            <p:childTnLst>
                              <p:par>
                                <p:cTn id="145" presetID="11" presetClass="entr" presetSubtype="0" fill="hold" grpId="0" nodeType="afterEffect">
                                  <p:stCondLst>
                                    <p:cond delay="0"/>
                                  </p:stCondLst>
                                  <p:childTnLst>
                                    <p:set>
                                      <p:cBhvr>
                                        <p:cTn id="146" dur="1000">
                                          <p:stCondLst>
                                            <p:cond delay="0"/>
                                          </p:stCondLst>
                                        </p:cTn>
                                        <p:tgtEl>
                                          <p:spTgt spid="21"/>
                                        </p:tgtEl>
                                        <p:attrNameLst>
                                          <p:attrName>style.visibility</p:attrName>
                                        </p:attrNameLst>
                                      </p:cBhvr>
                                      <p:to>
                                        <p:strVal val="visible"/>
                                      </p:to>
                                    </p:set>
                                  </p:childTnLst>
                                </p:cTn>
                              </p:par>
                            </p:childTnLst>
                          </p:cTn>
                        </p:par>
                        <p:par>
                          <p:cTn id="147" fill="hold" nodeType="afterGroup">
                            <p:stCondLst>
                              <p:cond delay="3000"/>
                            </p:stCondLst>
                            <p:childTnLst>
                              <p:par>
                                <p:cTn id="148" presetID="11" presetClass="entr" presetSubtype="0" fill="hold" grpId="0" nodeType="afterEffect">
                                  <p:stCondLst>
                                    <p:cond delay="0"/>
                                  </p:stCondLst>
                                  <p:childTnLst>
                                    <p:set>
                                      <p:cBhvr>
                                        <p:cTn id="149" dur="1000">
                                          <p:stCondLst>
                                            <p:cond delay="0"/>
                                          </p:stCondLst>
                                        </p:cTn>
                                        <p:tgtEl>
                                          <p:spTgt spid="23"/>
                                        </p:tgtEl>
                                        <p:attrNameLst>
                                          <p:attrName>style.visibility</p:attrName>
                                        </p:attrNameLst>
                                      </p:cBhvr>
                                      <p:to>
                                        <p:strVal val="visible"/>
                                      </p:to>
                                    </p:set>
                                  </p:childTnLst>
                                </p:cTn>
                              </p:par>
                            </p:childTnLst>
                          </p:cTn>
                        </p:par>
                        <p:par>
                          <p:cTn id="150" fill="hold" nodeType="afterGroup">
                            <p:stCondLst>
                              <p:cond delay="4000"/>
                            </p:stCondLst>
                            <p:childTnLst>
                              <p:par>
                                <p:cTn id="151" presetID="11" presetClass="entr" presetSubtype="0" fill="hold" grpId="0" nodeType="afterEffect">
                                  <p:stCondLst>
                                    <p:cond delay="0"/>
                                  </p:stCondLst>
                                  <p:childTnLst>
                                    <p:set>
                                      <p:cBhvr>
                                        <p:cTn id="152" dur="1000">
                                          <p:stCondLst>
                                            <p:cond delay="0"/>
                                          </p:stCondLst>
                                        </p:cTn>
                                        <p:tgtEl>
                                          <p:spTgt spid="24"/>
                                        </p:tgtEl>
                                        <p:attrNameLst>
                                          <p:attrName>style.visibility</p:attrName>
                                        </p:attrNameLst>
                                      </p:cBhvr>
                                      <p:to>
                                        <p:strVal val="visible"/>
                                      </p:to>
                                    </p:set>
                                  </p:childTnLst>
                                </p:cTn>
                              </p:par>
                            </p:childTnLst>
                          </p:cTn>
                        </p:par>
                        <p:par>
                          <p:cTn id="153" fill="hold" nodeType="afterGroup">
                            <p:stCondLst>
                              <p:cond delay="5000"/>
                            </p:stCondLst>
                            <p:childTnLst>
                              <p:par>
                                <p:cTn id="154" presetID="11" presetClass="entr" presetSubtype="0" fill="hold" grpId="0" nodeType="afterEffect">
                                  <p:stCondLst>
                                    <p:cond delay="0"/>
                                  </p:stCondLst>
                                  <p:childTnLst>
                                    <p:set>
                                      <p:cBhvr>
                                        <p:cTn id="155" dur="1000">
                                          <p:stCondLst>
                                            <p:cond delay="0"/>
                                          </p:stCondLst>
                                        </p:cTn>
                                        <p:tgtEl>
                                          <p:spTgt spid="25"/>
                                        </p:tgtEl>
                                        <p:attrNameLst>
                                          <p:attrName>style.visibility</p:attrName>
                                        </p:attrNameLst>
                                      </p:cBhvr>
                                      <p:to>
                                        <p:strVal val="visible"/>
                                      </p:to>
                                    </p:set>
                                  </p:childTnLst>
                                </p:cTn>
                              </p:par>
                            </p:childTnLst>
                          </p:cTn>
                        </p:par>
                        <p:par>
                          <p:cTn id="156" fill="hold" nodeType="afterGroup">
                            <p:stCondLst>
                              <p:cond delay="6000"/>
                            </p:stCondLst>
                            <p:childTnLst>
                              <p:par>
                                <p:cTn id="157" presetID="11" presetClass="entr" presetSubtype="0" fill="hold" grpId="0" nodeType="afterEffect">
                                  <p:stCondLst>
                                    <p:cond delay="0"/>
                                  </p:stCondLst>
                                  <p:childTnLst>
                                    <p:set>
                                      <p:cBhvr>
                                        <p:cTn id="158" dur="1000">
                                          <p:stCondLst>
                                            <p:cond delay="0"/>
                                          </p:stCondLst>
                                        </p:cTn>
                                        <p:tgtEl>
                                          <p:spTgt spid="26"/>
                                        </p:tgtEl>
                                        <p:attrNameLst>
                                          <p:attrName>style.visibility</p:attrName>
                                        </p:attrNameLst>
                                      </p:cBhvr>
                                      <p:to>
                                        <p:strVal val="visible"/>
                                      </p:to>
                                    </p:set>
                                  </p:childTnLst>
                                </p:cTn>
                              </p:par>
                            </p:childTnLst>
                          </p:cTn>
                        </p:par>
                        <p:par>
                          <p:cTn id="159" fill="hold" nodeType="afterGroup">
                            <p:stCondLst>
                              <p:cond delay="7000"/>
                            </p:stCondLst>
                            <p:childTnLst>
                              <p:par>
                                <p:cTn id="160" presetID="11" presetClass="entr" presetSubtype="0" fill="hold" grpId="0" nodeType="afterEffect">
                                  <p:stCondLst>
                                    <p:cond delay="0"/>
                                  </p:stCondLst>
                                  <p:childTnLst>
                                    <p:set>
                                      <p:cBhvr>
                                        <p:cTn id="161" dur="1000">
                                          <p:stCondLst>
                                            <p:cond delay="0"/>
                                          </p:stCondLst>
                                        </p:cTn>
                                        <p:tgtEl>
                                          <p:spTgt spid="27"/>
                                        </p:tgtEl>
                                        <p:attrNameLst>
                                          <p:attrName>style.visibility</p:attrName>
                                        </p:attrNameLst>
                                      </p:cBhvr>
                                      <p:to>
                                        <p:strVal val="visible"/>
                                      </p:to>
                                    </p:set>
                                  </p:childTnLst>
                                </p:cTn>
                              </p:par>
                            </p:childTnLst>
                          </p:cTn>
                        </p:par>
                        <p:par>
                          <p:cTn id="162" fill="hold" nodeType="afterGroup">
                            <p:stCondLst>
                              <p:cond delay="8000"/>
                            </p:stCondLst>
                            <p:childTnLst>
                              <p:par>
                                <p:cTn id="163" presetID="11" presetClass="entr" presetSubtype="0" fill="hold" grpId="0" nodeType="afterEffect">
                                  <p:stCondLst>
                                    <p:cond delay="0"/>
                                  </p:stCondLst>
                                  <p:childTnLst>
                                    <p:set>
                                      <p:cBhvr>
                                        <p:cTn id="164" dur="1000">
                                          <p:stCondLst>
                                            <p:cond delay="0"/>
                                          </p:stCondLst>
                                        </p:cTn>
                                        <p:tgtEl>
                                          <p:spTgt spid="28"/>
                                        </p:tgtEl>
                                        <p:attrNameLst>
                                          <p:attrName>style.visibility</p:attrName>
                                        </p:attrNameLst>
                                      </p:cBhvr>
                                      <p:to>
                                        <p:strVal val="visible"/>
                                      </p:to>
                                    </p:set>
                                  </p:childTnLst>
                                </p:cTn>
                              </p:par>
                            </p:childTnLst>
                          </p:cTn>
                        </p:par>
                        <p:par>
                          <p:cTn id="165" fill="hold" nodeType="afterGroup">
                            <p:stCondLst>
                              <p:cond delay="9000"/>
                            </p:stCondLst>
                            <p:childTnLst>
                              <p:par>
                                <p:cTn id="166" presetID="11" presetClass="entr" presetSubtype="0" fill="hold" grpId="0" nodeType="afterEffect">
                                  <p:stCondLst>
                                    <p:cond delay="0"/>
                                  </p:stCondLst>
                                  <p:childTnLst>
                                    <p:set>
                                      <p:cBhvr>
                                        <p:cTn id="167" dur="1000">
                                          <p:stCondLst>
                                            <p:cond delay="0"/>
                                          </p:stCondLst>
                                        </p:cTn>
                                        <p:tgtEl>
                                          <p:spTgt spid="29"/>
                                        </p:tgtEl>
                                        <p:attrNameLst>
                                          <p:attrName>style.visibility</p:attrName>
                                        </p:attrNameLst>
                                      </p:cBhvr>
                                      <p:to>
                                        <p:strVal val="visible"/>
                                      </p:to>
                                    </p:set>
                                  </p:childTnLst>
                                </p:cTn>
                              </p:par>
                            </p:childTnLst>
                          </p:cTn>
                        </p:par>
                        <p:par>
                          <p:cTn id="168" fill="hold" nodeType="afterGroup">
                            <p:stCondLst>
                              <p:cond delay="10000"/>
                            </p:stCondLst>
                            <p:childTnLst>
                              <p:par>
                                <p:cTn id="169" presetID="11" presetClass="entr" presetSubtype="0" fill="hold" grpId="0" nodeType="afterEffect">
                                  <p:stCondLst>
                                    <p:cond delay="0"/>
                                  </p:stCondLst>
                                  <p:childTnLst>
                                    <p:set>
                                      <p:cBhvr>
                                        <p:cTn id="170" dur="1000">
                                          <p:stCondLst>
                                            <p:cond delay="0"/>
                                          </p:stCondLst>
                                        </p:cTn>
                                        <p:tgtEl>
                                          <p:spTgt spid="30"/>
                                        </p:tgtEl>
                                        <p:attrNameLst>
                                          <p:attrName>style.visibility</p:attrName>
                                        </p:attrNameLst>
                                      </p:cBhvr>
                                      <p:to>
                                        <p:strVal val="visible"/>
                                      </p:to>
                                    </p:set>
                                  </p:childTnLst>
                                </p:cTn>
                              </p:par>
                            </p:childTnLst>
                          </p:cTn>
                        </p:par>
                        <p:par>
                          <p:cTn id="171" fill="hold" nodeType="afterGroup">
                            <p:stCondLst>
                              <p:cond delay="11000"/>
                            </p:stCondLst>
                            <p:childTnLst>
                              <p:par>
                                <p:cTn id="172" presetID="11" presetClass="entr" presetSubtype="0" fill="hold" grpId="0" nodeType="afterEffect">
                                  <p:stCondLst>
                                    <p:cond delay="0"/>
                                  </p:stCondLst>
                                  <p:childTnLst>
                                    <p:set>
                                      <p:cBhvr>
                                        <p:cTn id="173" dur="1000">
                                          <p:stCondLst>
                                            <p:cond delay="0"/>
                                          </p:stCondLst>
                                        </p:cTn>
                                        <p:tgtEl>
                                          <p:spTgt spid="31"/>
                                        </p:tgtEl>
                                        <p:attrNameLst>
                                          <p:attrName>style.visibility</p:attrName>
                                        </p:attrNameLst>
                                      </p:cBhvr>
                                      <p:to>
                                        <p:strVal val="visible"/>
                                      </p:to>
                                    </p:set>
                                  </p:childTnLst>
                                </p:cTn>
                              </p:par>
                            </p:childTnLst>
                          </p:cTn>
                        </p:par>
                        <p:par>
                          <p:cTn id="174" fill="hold" nodeType="afterGroup">
                            <p:stCondLst>
                              <p:cond delay="12000"/>
                            </p:stCondLst>
                            <p:childTnLst>
                              <p:par>
                                <p:cTn id="175" presetID="11" presetClass="entr" presetSubtype="0" fill="hold" grpId="0" nodeType="afterEffect">
                                  <p:stCondLst>
                                    <p:cond delay="0"/>
                                  </p:stCondLst>
                                  <p:childTnLst>
                                    <p:set>
                                      <p:cBhvr>
                                        <p:cTn id="176" dur="1000">
                                          <p:stCondLst>
                                            <p:cond delay="0"/>
                                          </p:stCondLst>
                                        </p:cTn>
                                        <p:tgtEl>
                                          <p:spTgt spid="34"/>
                                        </p:tgtEl>
                                        <p:attrNameLst>
                                          <p:attrName>style.visibility</p:attrName>
                                        </p:attrNameLst>
                                      </p:cBhvr>
                                      <p:to>
                                        <p:strVal val="visible"/>
                                      </p:to>
                                    </p:set>
                                  </p:childTnLst>
                                </p:cTn>
                              </p:par>
                            </p:childTnLst>
                          </p:cTn>
                        </p:par>
                        <p:par>
                          <p:cTn id="177" fill="hold" nodeType="afterGroup">
                            <p:stCondLst>
                              <p:cond delay="13000"/>
                            </p:stCondLst>
                            <p:childTnLst>
                              <p:par>
                                <p:cTn id="178" presetID="11" presetClass="entr" presetSubtype="0" fill="hold" grpId="0" nodeType="afterEffect">
                                  <p:stCondLst>
                                    <p:cond delay="0"/>
                                  </p:stCondLst>
                                  <p:childTnLst>
                                    <p:set>
                                      <p:cBhvr>
                                        <p:cTn id="179" dur="1000">
                                          <p:stCondLst>
                                            <p:cond delay="0"/>
                                          </p:stCondLst>
                                        </p:cTn>
                                        <p:tgtEl>
                                          <p:spTgt spid="38"/>
                                        </p:tgtEl>
                                        <p:attrNameLst>
                                          <p:attrName>style.visibility</p:attrName>
                                        </p:attrNameLst>
                                      </p:cBhvr>
                                      <p:to>
                                        <p:strVal val="visible"/>
                                      </p:to>
                                    </p:set>
                                  </p:childTnLst>
                                </p:cTn>
                              </p:par>
                            </p:childTnLst>
                          </p:cTn>
                        </p:par>
                        <p:par>
                          <p:cTn id="180" fill="hold" nodeType="afterGroup">
                            <p:stCondLst>
                              <p:cond delay="14000"/>
                            </p:stCondLst>
                            <p:childTnLst>
                              <p:par>
                                <p:cTn id="181" presetID="11" presetClass="entr" presetSubtype="0" fill="hold" grpId="0" nodeType="afterEffect">
                                  <p:stCondLst>
                                    <p:cond delay="0"/>
                                  </p:stCondLst>
                                  <p:childTnLst>
                                    <p:set>
                                      <p:cBhvr>
                                        <p:cTn id="182" dur="1000">
                                          <p:stCondLst>
                                            <p:cond delay="0"/>
                                          </p:stCondLst>
                                        </p:cTn>
                                        <p:tgtEl>
                                          <p:spTgt spid="39"/>
                                        </p:tgtEl>
                                        <p:attrNameLst>
                                          <p:attrName>style.visibility</p:attrName>
                                        </p:attrNameLst>
                                      </p:cBhvr>
                                      <p:to>
                                        <p:strVal val="visible"/>
                                      </p:to>
                                    </p:set>
                                  </p:childTnLst>
                                </p:cTn>
                              </p:par>
                            </p:childTnLst>
                          </p:cTn>
                        </p:par>
                        <p:par>
                          <p:cTn id="183" fill="hold" nodeType="afterGroup">
                            <p:stCondLst>
                              <p:cond delay="15000"/>
                            </p:stCondLst>
                            <p:childTnLst>
                              <p:par>
                                <p:cTn id="184" presetID="11" presetClass="entr" presetSubtype="0" fill="hold" grpId="0" nodeType="afterEffect">
                                  <p:stCondLst>
                                    <p:cond delay="0"/>
                                  </p:stCondLst>
                                  <p:childTnLst>
                                    <p:set>
                                      <p:cBhvr>
                                        <p:cTn id="185" dur="1000">
                                          <p:stCondLst>
                                            <p:cond delay="0"/>
                                          </p:stCondLst>
                                        </p:cTn>
                                        <p:tgtEl>
                                          <p:spTgt spid="40"/>
                                        </p:tgtEl>
                                        <p:attrNameLst>
                                          <p:attrName>style.visibility</p:attrName>
                                        </p:attrNameLst>
                                      </p:cBhvr>
                                      <p:to>
                                        <p:strVal val="visible"/>
                                      </p:to>
                                    </p:set>
                                  </p:childTnLst>
                                </p:cTn>
                              </p:par>
                            </p:childTnLst>
                          </p:cTn>
                        </p:par>
                        <p:par>
                          <p:cTn id="186" fill="hold" nodeType="afterGroup">
                            <p:stCondLst>
                              <p:cond delay="16000"/>
                            </p:stCondLst>
                            <p:childTnLst>
                              <p:par>
                                <p:cTn id="187" presetID="11" presetClass="entr" presetSubtype="0" fill="hold" grpId="0" nodeType="afterEffect">
                                  <p:stCondLst>
                                    <p:cond delay="0"/>
                                  </p:stCondLst>
                                  <p:childTnLst>
                                    <p:set>
                                      <p:cBhvr>
                                        <p:cTn id="188" dur="1000">
                                          <p:stCondLst>
                                            <p:cond delay="0"/>
                                          </p:stCondLst>
                                        </p:cTn>
                                        <p:tgtEl>
                                          <p:spTgt spid="41"/>
                                        </p:tgtEl>
                                        <p:attrNameLst>
                                          <p:attrName>style.visibility</p:attrName>
                                        </p:attrNameLst>
                                      </p:cBhvr>
                                      <p:to>
                                        <p:strVal val="visible"/>
                                      </p:to>
                                    </p:set>
                                  </p:childTnLst>
                                </p:cTn>
                              </p:par>
                            </p:childTnLst>
                          </p:cTn>
                        </p:par>
                        <p:par>
                          <p:cTn id="189" fill="hold" nodeType="afterGroup">
                            <p:stCondLst>
                              <p:cond delay="17000"/>
                            </p:stCondLst>
                            <p:childTnLst>
                              <p:par>
                                <p:cTn id="190" presetID="11" presetClass="entr" presetSubtype="0" fill="hold" grpId="0" nodeType="afterEffect">
                                  <p:stCondLst>
                                    <p:cond delay="0"/>
                                  </p:stCondLst>
                                  <p:childTnLst>
                                    <p:set>
                                      <p:cBhvr>
                                        <p:cTn id="191" dur="1000">
                                          <p:stCondLst>
                                            <p:cond delay="0"/>
                                          </p:stCondLst>
                                        </p:cTn>
                                        <p:tgtEl>
                                          <p:spTgt spid="42"/>
                                        </p:tgtEl>
                                        <p:attrNameLst>
                                          <p:attrName>style.visibility</p:attrName>
                                        </p:attrNameLst>
                                      </p:cBhvr>
                                      <p:to>
                                        <p:strVal val="visible"/>
                                      </p:to>
                                    </p:set>
                                  </p:childTnLst>
                                </p:cTn>
                              </p:par>
                            </p:childTnLst>
                          </p:cTn>
                        </p:par>
                        <p:par>
                          <p:cTn id="192" fill="hold" nodeType="afterGroup">
                            <p:stCondLst>
                              <p:cond delay="18000"/>
                            </p:stCondLst>
                            <p:childTnLst>
                              <p:par>
                                <p:cTn id="193" presetID="11" presetClass="entr" presetSubtype="0" fill="hold" grpId="0" nodeType="afterEffect">
                                  <p:stCondLst>
                                    <p:cond delay="0"/>
                                  </p:stCondLst>
                                  <p:childTnLst>
                                    <p:set>
                                      <p:cBhvr>
                                        <p:cTn id="194" dur="1000">
                                          <p:stCondLst>
                                            <p:cond delay="0"/>
                                          </p:stCondLst>
                                        </p:cTn>
                                        <p:tgtEl>
                                          <p:spTgt spid="43"/>
                                        </p:tgtEl>
                                        <p:attrNameLst>
                                          <p:attrName>style.visibility</p:attrName>
                                        </p:attrNameLst>
                                      </p:cBhvr>
                                      <p:to>
                                        <p:strVal val="visible"/>
                                      </p:to>
                                    </p:set>
                                  </p:childTnLst>
                                </p:cTn>
                              </p:par>
                            </p:childTnLst>
                          </p:cTn>
                        </p:par>
                        <p:par>
                          <p:cTn id="195" fill="hold" nodeType="afterGroup">
                            <p:stCondLst>
                              <p:cond delay="19000"/>
                            </p:stCondLst>
                            <p:childTnLst>
                              <p:par>
                                <p:cTn id="196" presetID="11" presetClass="entr" presetSubtype="0" fill="hold" grpId="0" nodeType="afterEffect">
                                  <p:stCondLst>
                                    <p:cond delay="0"/>
                                  </p:stCondLst>
                                  <p:childTnLst>
                                    <p:set>
                                      <p:cBhvr>
                                        <p:cTn id="197" dur="1000">
                                          <p:stCondLst>
                                            <p:cond delay="0"/>
                                          </p:stCondLst>
                                        </p:cTn>
                                        <p:tgtEl>
                                          <p:spTgt spid="44"/>
                                        </p:tgtEl>
                                        <p:attrNameLst>
                                          <p:attrName>style.visibility</p:attrName>
                                        </p:attrNameLst>
                                      </p:cBhvr>
                                      <p:to>
                                        <p:strVal val="visible"/>
                                      </p:to>
                                    </p:set>
                                  </p:childTnLst>
                                </p:cTn>
                              </p:par>
                            </p:childTnLst>
                          </p:cTn>
                        </p:par>
                        <p:par>
                          <p:cTn id="198" fill="hold" nodeType="afterGroup">
                            <p:stCondLst>
                              <p:cond delay="20000"/>
                            </p:stCondLst>
                            <p:childTnLst>
                              <p:par>
                                <p:cTn id="199" presetID="11" presetClass="entr" presetSubtype="0" fill="hold" grpId="0" nodeType="afterEffect">
                                  <p:stCondLst>
                                    <p:cond delay="0"/>
                                  </p:stCondLst>
                                  <p:childTnLst>
                                    <p:set>
                                      <p:cBhvr>
                                        <p:cTn id="200" dur="1000">
                                          <p:stCondLst>
                                            <p:cond delay="0"/>
                                          </p:stCondLst>
                                        </p:cTn>
                                        <p:tgtEl>
                                          <p:spTgt spid="45"/>
                                        </p:tgtEl>
                                        <p:attrNameLst>
                                          <p:attrName>style.visibility</p:attrName>
                                        </p:attrNameLst>
                                      </p:cBhvr>
                                      <p:to>
                                        <p:strVal val="visible"/>
                                      </p:to>
                                    </p:set>
                                  </p:childTnLst>
                                </p:cTn>
                              </p:par>
                            </p:childTnLst>
                          </p:cTn>
                        </p:par>
                        <p:par>
                          <p:cTn id="201" fill="hold" nodeType="afterGroup">
                            <p:stCondLst>
                              <p:cond delay="21000"/>
                            </p:stCondLst>
                            <p:childTnLst>
                              <p:par>
                                <p:cTn id="202" presetID="11" presetClass="entr" presetSubtype="0" fill="hold" grpId="0" nodeType="afterEffect">
                                  <p:stCondLst>
                                    <p:cond delay="0"/>
                                  </p:stCondLst>
                                  <p:childTnLst>
                                    <p:set>
                                      <p:cBhvr>
                                        <p:cTn id="203" dur="1000">
                                          <p:stCondLst>
                                            <p:cond delay="0"/>
                                          </p:stCondLst>
                                        </p:cTn>
                                        <p:tgtEl>
                                          <p:spTgt spid="46"/>
                                        </p:tgtEl>
                                        <p:attrNameLst>
                                          <p:attrName>style.visibility</p:attrName>
                                        </p:attrNameLst>
                                      </p:cBhvr>
                                      <p:to>
                                        <p:strVal val="visible"/>
                                      </p:to>
                                    </p:set>
                                  </p:childTnLst>
                                </p:cTn>
                              </p:par>
                            </p:childTnLst>
                          </p:cTn>
                        </p:par>
                        <p:par>
                          <p:cTn id="204" fill="hold" nodeType="afterGroup">
                            <p:stCondLst>
                              <p:cond delay="22000"/>
                            </p:stCondLst>
                            <p:childTnLst>
                              <p:par>
                                <p:cTn id="205" presetID="11" presetClass="entr" presetSubtype="0" fill="hold" grpId="0" nodeType="afterEffect">
                                  <p:stCondLst>
                                    <p:cond delay="0"/>
                                  </p:stCondLst>
                                  <p:childTnLst>
                                    <p:set>
                                      <p:cBhvr>
                                        <p:cTn id="206" dur="1000">
                                          <p:stCondLst>
                                            <p:cond delay="0"/>
                                          </p:stCondLst>
                                        </p:cTn>
                                        <p:tgtEl>
                                          <p:spTgt spid="47"/>
                                        </p:tgtEl>
                                        <p:attrNameLst>
                                          <p:attrName>style.visibility</p:attrName>
                                        </p:attrNameLst>
                                      </p:cBhvr>
                                      <p:to>
                                        <p:strVal val="visible"/>
                                      </p:to>
                                    </p:set>
                                  </p:childTnLst>
                                </p:cTn>
                              </p:par>
                            </p:childTnLst>
                          </p:cTn>
                        </p:par>
                        <p:par>
                          <p:cTn id="207" fill="hold" nodeType="afterGroup">
                            <p:stCondLst>
                              <p:cond delay="23000"/>
                            </p:stCondLst>
                            <p:childTnLst>
                              <p:par>
                                <p:cTn id="208" presetID="11" presetClass="entr" presetSubtype="0" fill="hold" grpId="0" nodeType="afterEffect">
                                  <p:stCondLst>
                                    <p:cond delay="0"/>
                                  </p:stCondLst>
                                  <p:childTnLst>
                                    <p:set>
                                      <p:cBhvr>
                                        <p:cTn id="209" dur="1000">
                                          <p:stCondLst>
                                            <p:cond delay="0"/>
                                          </p:stCondLst>
                                        </p:cTn>
                                        <p:tgtEl>
                                          <p:spTgt spid="48"/>
                                        </p:tgtEl>
                                        <p:attrNameLst>
                                          <p:attrName>style.visibility</p:attrName>
                                        </p:attrNameLst>
                                      </p:cBhvr>
                                      <p:to>
                                        <p:strVal val="visible"/>
                                      </p:to>
                                    </p:set>
                                  </p:childTnLst>
                                </p:cTn>
                              </p:par>
                            </p:childTnLst>
                          </p:cTn>
                        </p:par>
                        <p:par>
                          <p:cTn id="210" fill="hold" nodeType="afterGroup">
                            <p:stCondLst>
                              <p:cond delay="24000"/>
                            </p:stCondLst>
                            <p:childTnLst>
                              <p:par>
                                <p:cTn id="211" presetID="11" presetClass="entr" presetSubtype="0" fill="hold" grpId="0" nodeType="afterEffect">
                                  <p:stCondLst>
                                    <p:cond delay="0"/>
                                  </p:stCondLst>
                                  <p:childTnLst>
                                    <p:set>
                                      <p:cBhvr>
                                        <p:cTn id="212" dur="1000">
                                          <p:stCondLst>
                                            <p:cond delay="0"/>
                                          </p:stCondLst>
                                        </p:cTn>
                                        <p:tgtEl>
                                          <p:spTgt spid="49"/>
                                        </p:tgtEl>
                                        <p:attrNameLst>
                                          <p:attrName>style.visibility</p:attrName>
                                        </p:attrNameLst>
                                      </p:cBhvr>
                                      <p:to>
                                        <p:strVal val="visible"/>
                                      </p:to>
                                    </p:set>
                                  </p:childTnLst>
                                </p:cTn>
                              </p:par>
                            </p:childTnLst>
                          </p:cTn>
                        </p:par>
                        <p:par>
                          <p:cTn id="213" fill="hold" nodeType="afterGroup">
                            <p:stCondLst>
                              <p:cond delay="25000"/>
                            </p:stCondLst>
                            <p:childTnLst>
                              <p:par>
                                <p:cTn id="214" presetID="11" presetClass="entr" presetSubtype="0" fill="hold" grpId="0" nodeType="afterEffect">
                                  <p:stCondLst>
                                    <p:cond delay="0"/>
                                  </p:stCondLst>
                                  <p:childTnLst>
                                    <p:set>
                                      <p:cBhvr>
                                        <p:cTn id="215" dur="1000">
                                          <p:stCondLst>
                                            <p:cond delay="0"/>
                                          </p:stCondLst>
                                        </p:cTn>
                                        <p:tgtEl>
                                          <p:spTgt spid="50"/>
                                        </p:tgtEl>
                                        <p:attrNameLst>
                                          <p:attrName>style.visibility</p:attrName>
                                        </p:attrNameLst>
                                      </p:cBhvr>
                                      <p:to>
                                        <p:strVal val="visible"/>
                                      </p:to>
                                    </p:set>
                                  </p:childTnLst>
                                </p:cTn>
                              </p:par>
                            </p:childTnLst>
                          </p:cTn>
                        </p:par>
                        <p:par>
                          <p:cTn id="216" fill="hold" nodeType="afterGroup">
                            <p:stCondLst>
                              <p:cond delay="26000"/>
                            </p:stCondLst>
                            <p:childTnLst>
                              <p:par>
                                <p:cTn id="217" presetID="11" presetClass="entr" presetSubtype="0" fill="hold" grpId="0" nodeType="afterEffect">
                                  <p:stCondLst>
                                    <p:cond delay="0"/>
                                  </p:stCondLst>
                                  <p:childTnLst>
                                    <p:set>
                                      <p:cBhvr>
                                        <p:cTn id="218" dur="1000">
                                          <p:stCondLst>
                                            <p:cond delay="0"/>
                                          </p:stCondLst>
                                        </p:cTn>
                                        <p:tgtEl>
                                          <p:spTgt spid="51"/>
                                        </p:tgtEl>
                                        <p:attrNameLst>
                                          <p:attrName>style.visibility</p:attrName>
                                        </p:attrNameLst>
                                      </p:cBhvr>
                                      <p:to>
                                        <p:strVal val="visible"/>
                                      </p:to>
                                    </p:set>
                                  </p:childTnLst>
                                </p:cTn>
                              </p:par>
                            </p:childTnLst>
                          </p:cTn>
                        </p:par>
                        <p:par>
                          <p:cTn id="219" fill="hold" nodeType="afterGroup">
                            <p:stCondLst>
                              <p:cond delay="27000"/>
                            </p:stCondLst>
                            <p:childTnLst>
                              <p:par>
                                <p:cTn id="220" presetID="11" presetClass="entr" presetSubtype="0" fill="hold" grpId="0" nodeType="afterEffect">
                                  <p:stCondLst>
                                    <p:cond delay="0"/>
                                  </p:stCondLst>
                                  <p:childTnLst>
                                    <p:set>
                                      <p:cBhvr>
                                        <p:cTn id="221" dur="1000">
                                          <p:stCondLst>
                                            <p:cond delay="0"/>
                                          </p:stCondLst>
                                        </p:cTn>
                                        <p:tgtEl>
                                          <p:spTgt spid="52"/>
                                        </p:tgtEl>
                                        <p:attrNameLst>
                                          <p:attrName>style.visibility</p:attrName>
                                        </p:attrNameLst>
                                      </p:cBhvr>
                                      <p:to>
                                        <p:strVal val="visible"/>
                                      </p:to>
                                    </p:set>
                                  </p:childTnLst>
                                </p:cTn>
                              </p:par>
                            </p:childTnLst>
                          </p:cTn>
                        </p:par>
                        <p:par>
                          <p:cTn id="222" fill="hold" nodeType="afterGroup">
                            <p:stCondLst>
                              <p:cond delay="28000"/>
                            </p:stCondLst>
                            <p:childTnLst>
                              <p:par>
                                <p:cTn id="223" presetID="11" presetClass="entr" presetSubtype="0" fill="hold" grpId="0" nodeType="afterEffect">
                                  <p:stCondLst>
                                    <p:cond delay="0"/>
                                  </p:stCondLst>
                                  <p:childTnLst>
                                    <p:set>
                                      <p:cBhvr>
                                        <p:cTn id="224" dur="1000">
                                          <p:stCondLst>
                                            <p:cond delay="0"/>
                                          </p:stCondLst>
                                        </p:cTn>
                                        <p:tgtEl>
                                          <p:spTgt spid="53"/>
                                        </p:tgtEl>
                                        <p:attrNameLst>
                                          <p:attrName>style.visibility</p:attrName>
                                        </p:attrNameLst>
                                      </p:cBhvr>
                                      <p:to>
                                        <p:strVal val="visible"/>
                                      </p:to>
                                    </p:set>
                                  </p:childTnLst>
                                </p:cTn>
                              </p:par>
                            </p:childTnLst>
                          </p:cTn>
                        </p:par>
                        <p:par>
                          <p:cTn id="225" fill="hold" nodeType="afterGroup">
                            <p:stCondLst>
                              <p:cond delay="29000"/>
                            </p:stCondLst>
                            <p:childTnLst>
                              <p:par>
                                <p:cTn id="226" presetID="11" presetClass="entr" presetSubtype="0" fill="hold" grpId="0" nodeType="afterEffect">
                                  <p:stCondLst>
                                    <p:cond delay="0"/>
                                  </p:stCondLst>
                                  <p:childTnLst>
                                    <p:set>
                                      <p:cBhvr>
                                        <p:cTn id="227" dur="1000">
                                          <p:stCondLst>
                                            <p:cond delay="0"/>
                                          </p:stCondLst>
                                        </p:cTn>
                                        <p:tgtEl>
                                          <p:spTgt spid="54"/>
                                        </p:tgtEl>
                                        <p:attrNameLst>
                                          <p:attrName>style.visibility</p:attrName>
                                        </p:attrNameLst>
                                      </p:cBhvr>
                                      <p:to>
                                        <p:strVal val="visible"/>
                                      </p:to>
                                    </p:set>
                                  </p:childTnLst>
                                </p:cTn>
                              </p:par>
                            </p:childTnLst>
                          </p:cTn>
                        </p:par>
                        <p:par>
                          <p:cTn id="228" fill="hold" nodeType="afterGroup">
                            <p:stCondLst>
                              <p:cond delay="30000"/>
                            </p:stCondLst>
                            <p:childTnLst>
                              <p:par>
                                <p:cTn id="229" presetID="11" presetClass="entr" presetSubtype="0" fill="hold" grpId="0" nodeType="afterEffect">
                                  <p:stCondLst>
                                    <p:cond delay="0"/>
                                  </p:stCondLst>
                                  <p:childTnLst>
                                    <p:set>
                                      <p:cBhvr>
                                        <p:cTn id="230" dur="1000">
                                          <p:stCondLst>
                                            <p:cond delay="0"/>
                                          </p:stCondLst>
                                        </p:cTn>
                                        <p:tgtEl>
                                          <p:spTgt spid="55"/>
                                        </p:tgtEl>
                                        <p:attrNameLst>
                                          <p:attrName>style.visibility</p:attrName>
                                        </p:attrNameLst>
                                      </p:cBhvr>
                                      <p:to>
                                        <p:strVal val="visible"/>
                                      </p:to>
                                    </p:set>
                                  </p:childTnLst>
                                  <p:subTnLst>
                                    <p:audio>
                                      <p:cMediaNode>
                                        <p:cTn display="0" masterRel="sameClick">
                                          <p:stCondLst>
                                            <p:cond evt="begin" delay="0">
                                              <p:tn val="229"/>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56"/>
                  </p:tgtEl>
                </p:cond>
              </p:nextCondLst>
            </p:seq>
          </p:childTnLst>
        </p:cTn>
      </p:par>
    </p:tnLst>
    <p:bldLst>
      <p:bldP spid="35" grpId="0" animBg="1"/>
      <p:bldP spid="36" grpId="0" animBg="1"/>
      <p:bldP spid="37" grpId="0" animBg="1"/>
      <p:bldP spid="22" grpId="0" animBg="1"/>
      <p:bldP spid="18" grpId="0" animBg="1"/>
      <p:bldP spid="20" grpId="0" animBg="1"/>
      <p:bldP spid="21" grpId="0" animBg="1"/>
      <p:bldP spid="23" grpId="0" animBg="1"/>
      <p:bldP spid="24" grpId="0" animBg="1"/>
      <p:bldP spid="25" grpId="0" animBg="1"/>
      <p:bldP spid="26" grpId="0" animBg="1"/>
      <p:bldP spid="27" grpId="0" animBg="1"/>
      <p:bldP spid="28" grpId="0" animBg="1"/>
      <p:bldP spid="29" grpId="0" animBg="1"/>
      <p:bldP spid="30" grpId="0" animBg="1"/>
      <p:bldP spid="31" grpId="0" animBg="1"/>
      <p:bldP spid="34"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7">
            <a:extLst>
              <a:ext uri="{FF2B5EF4-FFF2-40B4-BE49-F238E27FC236}">
                <a16:creationId xmlns:a16="http://schemas.microsoft.com/office/drawing/2014/main" xmlns="" id="{449F21CC-5F4D-4EC9-9494-4562F2ABFEB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905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B3C1BB5C-A476-4271-BD40-0925AFC9C8A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43275" y="2471738"/>
            <a:ext cx="1298575"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xmlns="" id="{087D894E-4F25-443D-8951-4D4940C5AD6D}"/>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l="24014" t="11360" r="19958" b="9563"/>
          <a:stretch>
            <a:fillRect/>
          </a:stretch>
        </p:blipFill>
        <p:spPr bwMode="auto">
          <a:xfrm>
            <a:off x="3246438" y="2370138"/>
            <a:ext cx="1109662"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xmlns="" id="{F3ED621E-7784-4DFB-ACED-7655C127ADB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21275" y="4586288"/>
            <a:ext cx="1298575"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xmlns="" id="{CE5F5D80-4DC4-41E7-93FB-39FC5373908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l="24014" t="11360" r="19958" b="9563"/>
          <a:stretch>
            <a:fillRect/>
          </a:stretch>
        </p:blipFill>
        <p:spPr bwMode="auto">
          <a:xfrm>
            <a:off x="5056188" y="4240213"/>
            <a:ext cx="1109662"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xmlns="" id="{F06883C0-4530-484F-BA34-8567C6A5B45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96163" y="1552575"/>
            <a:ext cx="1300162"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xmlns="" id="{E78F8898-EE7A-45A5-B556-1BAB47BF2D3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l="24014" t="11360" r="19958" b="9563"/>
          <a:stretch>
            <a:fillRect/>
          </a:stretch>
        </p:blipFill>
        <p:spPr bwMode="auto">
          <a:xfrm>
            <a:off x="7353300" y="1238250"/>
            <a:ext cx="1109663"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xmlns="" id="{E33DC1D4-7D76-4B16-8FD9-AAB123408C6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l="6798" t="23886" r="80959" b="56886"/>
          <a:stretch>
            <a:fillRect/>
          </a:stretch>
        </p:blipFill>
        <p:spPr bwMode="auto">
          <a:xfrm>
            <a:off x="1524000" y="2768600"/>
            <a:ext cx="741363"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xmlns="" id="{26101839-3B9A-40E9-ABA3-C910DC4BF11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t="47270" r="53073"/>
          <a:stretch>
            <a:fillRect/>
          </a:stretch>
        </p:blipFill>
        <p:spPr bwMode="auto">
          <a:xfrm>
            <a:off x="1423988" y="4041775"/>
            <a:ext cx="1512887"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Cái bảng">
            <a:extLst>
              <a:ext uri="{FF2B5EF4-FFF2-40B4-BE49-F238E27FC236}">
                <a16:creationId xmlns:a16="http://schemas.microsoft.com/office/drawing/2014/main" xmlns="" id="{1FF9A4AD-B35C-436F-8692-9DA5C4F8C7E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615488" y="3249613"/>
            <a:ext cx="7480300" cy="360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Đáp án 1-LV1">
            <a:extLst>
              <a:ext uri="{FF2B5EF4-FFF2-40B4-BE49-F238E27FC236}">
                <a16:creationId xmlns:a16="http://schemas.microsoft.com/office/drawing/2014/main" xmlns="" id="{CBAC42A0-E0CC-45A1-8909-80AB92C66C67}"/>
              </a:ext>
            </a:extLst>
          </p:cNvPr>
          <p:cNvSpPr/>
          <p:nvPr/>
        </p:nvSpPr>
        <p:spPr>
          <a:xfrm>
            <a:off x="7648575" y="5434013"/>
            <a:ext cx="1628775" cy="336550"/>
          </a:xfrm>
          <a:prstGeom prst="roundRect">
            <a:avLst/>
          </a:prstGeom>
          <a:solidFill>
            <a:srgbClr val="00B050"/>
          </a:solidFill>
          <a:ln w="28575">
            <a:solidFill>
              <a:srgbClr val="005C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2100" b="1" dirty="0">
                <a:latin typeface="Arial" panose="020B0604020202020204" pitchFamily="34" charset="0"/>
                <a:cs typeface="Arial" panose="020B0604020202020204" pitchFamily="34" charset="0"/>
              </a:rPr>
              <a:t>D. 140000đ</a:t>
            </a:r>
          </a:p>
        </p:txBody>
      </p:sp>
      <p:sp>
        <p:nvSpPr>
          <p:cNvPr id="33" name="TextBox 32">
            <a:extLst>
              <a:ext uri="{FF2B5EF4-FFF2-40B4-BE49-F238E27FC236}">
                <a16:creationId xmlns:a16="http://schemas.microsoft.com/office/drawing/2014/main" xmlns="" id="{AFA263C6-3083-4606-9FC7-4C1CDAB32422}"/>
              </a:ext>
            </a:extLst>
          </p:cNvPr>
          <p:cNvSpPr txBox="1">
            <a:spLocks noChangeArrowheads="1"/>
          </p:cNvSpPr>
          <p:nvPr/>
        </p:nvSpPr>
        <p:spPr bwMode="auto">
          <a:xfrm>
            <a:off x="5502275" y="3662363"/>
            <a:ext cx="406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b="1">
                <a:solidFill>
                  <a:schemeClr val="bg1"/>
                </a:solidFill>
                <a:latin typeface="Times New Roman" panose="02020603050405020304" pitchFamily="18" charset="0"/>
                <a:cs typeface="Times New Roman" panose="02020603050405020304" pitchFamily="18" charset="0"/>
              </a:rPr>
              <a:t>Câu 6. </a:t>
            </a:r>
            <a:r>
              <a:rPr lang="en-US" altLang="en-US" sz="2400">
                <a:solidFill>
                  <a:schemeClr val="bg1"/>
                </a:solidFill>
                <a:latin typeface="Times New Roman" panose="02020603050405020304" pitchFamily="18" charset="0"/>
                <a:cs typeface="Times New Roman" panose="02020603050405020304" pitchFamily="18" charset="0"/>
              </a:rPr>
              <a:t>Một chiếc áo khi giảm giá 25% còn 120 000đ. Hỏi giá tiền ban đầu của chiếc áo là?</a:t>
            </a:r>
          </a:p>
        </p:txBody>
      </p:sp>
      <p:sp>
        <p:nvSpPr>
          <p:cNvPr id="35" name="Đáp án 3-LV1">
            <a:extLst>
              <a:ext uri="{FF2B5EF4-FFF2-40B4-BE49-F238E27FC236}">
                <a16:creationId xmlns:a16="http://schemas.microsoft.com/office/drawing/2014/main" xmlns="" id="{0C9EE2BE-543B-4533-8FB1-2B3ABFD466B8}"/>
              </a:ext>
            </a:extLst>
          </p:cNvPr>
          <p:cNvSpPr/>
          <p:nvPr/>
        </p:nvSpPr>
        <p:spPr>
          <a:xfrm>
            <a:off x="5861050" y="5434013"/>
            <a:ext cx="1673225" cy="336550"/>
          </a:xfrm>
          <a:prstGeom prst="roundRect">
            <a:avLst/>
          </a:prstGeom>
          <a:solidFill>
            <a:srgbClr val="00B050"/>
          </a:solidFill>
          <a:ln w="28575">
            <a:solidFill>
              <a:srgbClr val="005C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2100" b="1" dirty="0">
                <a:latin typeface="Arial" panose="020B0604020202020204" pitchFamily="34" charset="0"/>
                <a:cs typeface="Arial" panose="020B0604020202020204" pitchFamily="34" charset="0"/>
              </a:rPr>
              <a:t>C. 100000đ</a:t>
            </a:r>
          </a:p>
        </p:txBody>
      </p:sp>
      <p:sp>
        <p:nvSpPr>
          <p:cNvPr id="36" name="Đáp án 2-LV1">
            <a:extLst>
              <a:ext uri="{FF2B5EF4-FFF2-40B4-BE49-F238E27FC236}">
                <a16:creationId xmlns:a16="http://schemas.microsoft.com/office/drawing/2014/main" xmlns="" id="{C2386905-D1CB-40ED-90F8-FFAE135A2305}"/>
              </a:ext>
            </a:extLst>
          </p:cNvPr>
          <p:cNvSpPr/>
          <p:nvPr/>
        </p:nvSpPr>
        <p:spPr>
          <a:xfrm>
            <a:off x="7648575" y="4929188"/>
            <a:ext cx="1628775" cy="336550"/>
          </a:xfrm>
          <a:prstGeom prst="roundRect">
            <a:avLst/>
          </a:prstGeom>
          <a:solidFill>
            <a:srgbClr val="00B050"/>
          </a:solidFill>
          <a:ln w="28575">
            <a:solidFill>
              <a:srgbClr val="005C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2100" b="1" dirty="0">
                <a:latin typeface="Arial" panose="020B0604020202020204" pitchFamily="34" charset="0"/>
                <a:cs typeface="Arial" panose="020B0604020202020204" pitchFamily="34" charset="0"/>
              </a:rPr>
              <a:t>B. 120000đ</a:t>
            </a:r>
          </a:p>
        </p:txBody>
      </p:sp>
      <p:sp>
        <p:nvSpPr>
          <p:cNvPr id="37" name="Đáp án 4-LV1">
            <a:extLst>
              <a:ext uri="{FF2B5EF4-FFF2-40B4-BE49-F238E27FC236}">
                <a16:creationId xmlns:a16="http://schemas.microsoft.com/office/drawing/2014/main" xmlns="" id="{4240C385-4BD0-4E48-98C2-48A1F3F9E6C8}"/>
              </a:ext>
            </a:extLst>
          </p:cNvPr>
          <p:cNvSpPr/>
          <p:nvPr/>
        </p:nvSpPr>
        <p:spPr>
          <a:xfrm>
            <a:off x="5888038" y="4929188"/>
            <a:ext cx="1630362" cy="336550"/>
          </a:xfrm>
          <a:prstGeom prst="roundRect">
            <a:avLst/>
          </a:prstGeom>
          <a:solidFill>
            <a:srgbClr val="00B050"/>
          </a:solidFill>
          <a:ln w="28575">
            <a:solidFill>
              <a:srgbClr val="005C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2100" b="1" dirty="0">
                <a:latin typeface="Arial" panose="020B0604020202020204" pitchFamily="34" charset="0"/>
                <a:cs typeface="Arial" panose="020B0604020202020204" pitchFamily="34" charset="0"/>
              </a:rPr>
              <a:t>A. 160000đ</a:t>
            </a:r>
          </a:p>
        </p:txBody>
      </p:sp>
      <p:grpSp>
        <p:nvGrpSpPr>
          <p:cNvPr id="2" name="Group 5">
            <a:extLst>
              <a:ext uri="{FF2B5EF4-FFF2-40B4-BE49-F238E27FC236}">
                <a16:creationId xmlns:a16="http://schemas.microsoft.com/office/drawing/2014/main" xmlns="" id="{B9EDFB3C-8E9D-4C80-974E-779AAB84D1A0}"/>
              </a:ext>
            </a:extLst>
          </p:cNvPr>
          <p:cNvGrpSpPr>
            <a:grpSpLocks/>
          </p:cNvGrpSpPr>
          <p:nvPr/>
        </p:nvGrpSpPr>
        <p:grpSpPr bwMode="auto">
          <a:xfrm>
            <a:off x="3851275" y="-3224213"/>
            <a:ext cx="3602038" cy="3087688"/>
            <a:chOff x="-607652" y="229391"/>
            <a:chExt cx="3606328" cy="3091552"/>
          </a:xfrm>
        </p:grpSpPr>
        <p:grpSp>
          <p:nvGrpSpPr>
            <p:cNvPr id="38962" name="Group 4">
              <a:extLst>
                <a:ext uri="{FF2B5EF4-FFF2-40B4-BE49-F238E27FC236}">
                  <a16:creationId xmlns:a16="http://schemas.microsoft.com/office/drawing/2014/main" xmlns="" id="{76EBC2D6-3C68-4102-8609-3CE8A764ADC1}"/>
                </a:ext>
              </a:extLst>
            </p:cNvPr>
            <p:cNvGrpSpPr>
              <a:grpSpLocks/>
            </p:cNvGrpSpPr>
            <p:nvPr/>
          </p:nvGrpSpPr>
          <p:grpSpPr bwMode="auto">
            <a:xfrm>
              <a:off x="-607652" y="229391"/>
              <a:ext cx="3606328" cy="3091552"/>
              <a:chOff x="-1858503" y="2915017"/>
              <a:chExt cx="3606328" cy="3091552"/>
            </a:xfrm>
          </p:grpSpPr>
          <p:pic>
            <p:nvPicPr>
              <p:cNvPr id="38964" name="Picture 20">
                <a:extLst>
                  <a:ext uri="{FF2B5EF4-FFF2-40B4-BE49-F238E27FC236}">
                    <a16:creationId xmlns:a16="http://schemas.microsoft.com/office/drawing/2014/main" xmlns="" id="{40D6288E-6C97-4450-9434-02C021D45A5D}"/>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l="71507" t="7481" r="8250" b="43959"/>
              <a:stretch>
                <a:fillRect/>
              </a:stretch>
            </p:blipFill>
            <p:spPr bwMode="auto">
              <a:xfrm>
                <a:off x="-789918" y="3007594"/>
                <a:ext cx="2537743" cy="299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65" name="Picture 30">
                <a:extLst>
                  <a:ext uri="{FF2B5EF4-FFF2-40B4-BE49-F238E27FC236}">
                    <a16:creationId xmlns:a16="http://schemas.microsoft.com/office/drawing/2014/main" xmlns="" id="{84C42607-B932-4578-8F6E-8654C74C1A20}"/>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l="53073" t="47270"/>
              <a:stretch>
                <a:fillRect/>
              </a:stretch>
            </p:blipFill>
            <p:spPr bwMode="auto">
              <a:xfrm>
                <a:off x="-1858503" y="3192747"/>
                <a:ext cx="2016982" cy="242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66" name="Picture 3">
                <a:extLst>
                  <a:ext uri="{FF2B5EF4-FFF2-40B4-BE49-F238E27FC236}">
                    <a16:creationId xmlns:a16="http://schemas.microsoft.com/office/drawing/2014/main" xmlns="" id="{6ACA36B6-DE70-40EF-BC76-05D84C3C6A15}"/>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l="38344" t="14970" r="53764" b="64966"/>
              <a:stretch>
                <a:fillRect/>
              </a:stretch>
            </p:blipFill>
            <p:spPr bwMode="auto">
              <a:xfrm>
                <a:off x="-19050" y="2915017"/>
                <a:ext cx="989351" cy="1239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67" name="Picture 38">
                <a:extLst>
                  <a:ext uri="{FF2B5EF4-FFF2-40B4-BE49-F238E27FC236}">
                    <a16:creationId xmlns:a16="http://schemas.microsoft.com/office/drawing/2014/main" xmlns="" id="{460E1084-02D9-4137-BF76-A26EA61CE15E}"/>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l="38344" t="14970" r="53764" b="64966"/>
              <a:stretch>
                <a:fillRect/>
              </a:stretch>
            </p:blipFill>
            <p:spPr bwMode="auto">
              <a:xfrm>
                <a:off x="817637" y="3142063"/>
                <a:ext cx="800452" cy="1002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68" name="Picture 39">
                <a:extLst>
                  <a:ext uri="{FF2B5EF4-FFF2-40B4-BE49-F238E27FC236}">
                    <a16:creationId xmlns:a16="http://schemas.microsoft.com/office/drawing/2014/main" xmlns="" id="{9F6A5D94-2D8E-45A9-B44B-4C2C37A3CDE5}"/>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l="38344" t="14970" r="53764" b="64966"/>
              <a:stretch>
                <a:fillRect/>
              </a:stretch>
            </p:blipFill>
            <p:spPr bwMode="auto">
              <a:xfrm>
                <a:off x="-653242" y="3071406"/>
                <a:ext cx="800452" cy="1002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963" name="TextBox 40">
              <a:extLst>
                <a:ext uri="{FF2B5EF4-FFF2-40B4-BE49-F238E27FC236}">
                  <a16:creationId xmlns:a16="http://schemas.microsoft.com/office/drawing/2014/main" xmlns="" id="{B6878A9A-2614-4B21-A3D8-655881D53043}"/>
                </a:ext>
              </a:extLst>
            </p:cNvPr>
            <p:cNvSpPr txBox="1">
              <a:spLocks noChangeArrowheads="1"/>
            </p:cNvSpPr>
            <p:nvPr/>
          </p:nvSpPr>
          <p:spPr bwMode="auto">
            <a:xfrm>
              <a:off x="1574421" y="1913035"/>
              <a:ext cx="1113349" cy="416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100" b="1">
                  <a:solidFill>
                    <a:schemeClr val="bg1"/>
                  </a:solidFill>
                  <a:latin typeface="Arial" panose="020B0604020202020204" pitchFamily="34" charset="0"/>
                  <a:cs typeface="Arial" panose="020B0604020202020204" pitchFamily="34" charset="0"/>
                </a:rPr>
                <a:t>3000</a:t>
              </a:r>
            </a:p>
          </p:txBody>
        </p:sp>
      </p:grpSp>
      <p:sp>
        <p:nvSpPr>
          <p:cNvPr id="25" name="Rounded Rectangle 4">
            <a:extLst>
              <a:ext uri="{FF2B5EF4-FFF2-40B4-BE49-F238E27FC236}">
                <a16:creationId xmlns:a16="http://schemas.microsoft.com/office/drawing/2014/main" xmlns="" id="{9644AF91-1C23-4066-9C9D-BB228E34262D}"/>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30</a:t>
            </a:r>
          </a:p>
        </p:txBody>
      </p:sp>
      <p:sp>
        <p:nvSpPr>
          <p:cNvPr id="26" name="Rounded Rectangle 5">
            <a:extLst>
              <a:ext uri="{FF2B5EF4-FFF2-40B4-BE49-F238E27FC236}">
                <a16:creationId xmlns:a16="http://schemas.microsoft.com/office/drawing/2014/main" xmlns="" id="{153A8A3F-8500-4E1C-8D2A-60B4C84CC75F}"/>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29</a:t>
            </a:r>
          </a:p>
        </p:txBody>
      </p:sp>
      <p:sp>
        <p:nvSpPr>
          <p:cNvPr id="27" name="Rounded Rectangle 6">
            <a:extLst>
              <a:ext uri="{FF2B5EF4-FFF2-40B4-BE49-F238E27FC236}">
                <a16:creationId xmlns:a16="http://schemas.microsoft.com/office/drawing/2014/main" xmlns="" id="{19897BA5-3BF7-4600-B8EE-9EC3A72AE698}"/>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28</a:t>
            </a:r>
          </a:p>
        </p:txBody>
      </p:sp>
      <p:sp>
        <p:nvSpPr>
          <p:cNvPr id="28" name="Rounded Rectangle 7">
            <a:extLst>
              <a:ext uri="{FF2B5EF4-FFF2-40B4-BE49-F238E27FC236}">
                <a16:creationId xmlns:a16="http://schemas.microsoft.com/office/drawing/2014/main" xmlns="" id="{400D8567-38D3-4522-B9BC-D5F4BB83CBA5}"/>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27</a:t>
            </a:r>
          </a:p>
        </p:txBody>
      </p:sp>
      <p:sp>
        <p:nvSpPr>
          <p:cNvPr id="29" name="Rounded Rectangle 8">
            <a:extLst>
              <a:ext uri="{FF2B5EF4-FFF2-40B4-BE49-F238E27FC236}">
                <a16:creationId xmlns:a16="http://schemas.microsoft.com/office/drawing/2014/main" xmlns="" id="{B8B81777-50D6-4337-9573-84D9BD590A93}"/>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26</a:t>
            </a:r>
          </a:p>
        </p:txBody>
      </p:sp>
      <p:sp>
        <p:nvSpPr>
          <p:cNvPr id="30" name="Rounded Rectangle 9">
            <a:extLst>
              <a:ext uri="{FF2B5EF4-FFF2-40B4-BE49-F238E27FC236}">
                <a16:creationId xmlns:a16="http://schemas.microsoft.com/office/drawing/2014/main" xmlns="" id="{1E946C58-C45F-4976-B00A-9297F19DE20B}"/>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25</a:t>
            </a:r>
          </a:p>
        </p:txBody>
      </p:sp>
      <p:sp>
        <p:nvSpPr>
          <p:cNvPr id="38" name="Rounded Rectangle 10">
            <a:extLst>
              <a:ext uri="{FF2B5EF4-FFF2-40B4-BE49-F238E27FC236}">
                <a16:creationId xmlns:a16="http://schemas.microsoft.com/office/drawing/2014/main" xmlns="" id="{6C49E575-E0F3-489C-851C-5FBE8BB389F9}"/>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24</a:t>
            </a:r>
          </a:p>
        </p:txBody>
      </p:sp>
      <p:sp>
        <p:nvSpPr>
          <p:cNvPr id="42" name="Rounded Rectangle 11">
            <a:extLst>
              <a:ext uri="{FF2B5EF4-FFF2-40B4-BE49-F238E27FC236}">
                <a16:creationId xmlns:a16="http://schemas.microsoft.com/office/drawing/2014/main" xmlns="" id="{49154EF5-7DD6-4B1C-AF4E-217BCD5C7DAF}"/>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23</a:t>
            </a:r>
          </a:p>
        </p:txBody>
      </p:sp>
      <p:sp>
        <p:nvSpPr>
          <p:cNvPr id="43" name="Rounded Rectangle 12">
            <a:extLst>
              <a:ext uri="{FF2B5EF4-FFF2-40B4-BE49-F238E27FC236}">
                <a16:creationId xmlns:a16="http://schemas.microsoft.com/office/drawing/2014/main" xmlns="" id="{64A8D367-705C-4144-9101-EAD99BBC3680}"/>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22</a:t>
            </a:r>
          </a:p>
        </p:txBody>
      </p:sp>
      <p:sp>
        <p:nvSpPr>
          <p:cNvPr id="44" name="Rounded Rectangle 13">
            <a:extLst>
              <a:ext uri="{FF2B5EF4-FFF2-40B4-BE49-F238E27FC236}">
                <a16:creationId xmlns:a16="http://schemas.microsoft.com/office/drawing/2014/main" xmlns="" id="{40B1202D-60F6-40C0-B163-5E1A6F2DB555}"/>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21</a:t>
            </a:r>
          </a:p>
        </p:txBody>
      </p:sp>
      <p:sp>
        <p:nvSpPr>
          <p:cNvPr id="45" name="Rounded Rectangle 14">
            <a:extLst>
              <a:ext uri="{FF2B5EF4-FFF2-40B4-BE49-F238E27FC236}">
                <a16:creationId xmlns:a16="http://schemas.microsoft.com/office/drawing/2014/main" xmlns="" id="{F7C5AEBE-2F94-4453-A365-1D022EF1C3AE}"/>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20</a:t>
            </a:r>
          </a:p>
        </p:txBody>
      </p:sp>
      <p:sp>
        <p:nvSpPr>
          <p:cNvPr id="46" name="Rounded Rectangle 15">
            <a:extLst>
              <a:ext uri="{FF2B5EF4-FFF2-40B4-BE49-F238E27FC236}">
                <a16:creationId xmlns:a16="http://schemas.microsoft.com/office/drawing/2014/main" xmlns="" id="{ADE33A62-C693-48F1-A0F8-80FB3DEE608B}"/>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19</a:t>
            </a:r>
          </a:p>
        </p:txBody>
      </p:sp>
      <p:sp>
        <p:nvSpPr>
          <p:cNvPr id="47" name="Rounded Rectangle 16">
            <a:extLst>
              <a:ext uri="{FF2B5EF4-FFF2-40B4-BE49-F238E27FC236}">
                <a16:creationId xmlns:a16="http://schemas.microsoft.com/office/drawing/2014/main" xmlns="" id="{5D7891C5-1D0F-46B7-88E2-0BC73E44DC4C}"/>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18</a:t>
            </a:r>
          </a:p>
        </p:txBody>
      </p:sp>
      <p:sp>
        <p:nvSpPr>
          <p:cNvPr id="48" name="Rounded Rectangle 17">
            <a:extLst>
              <a:ext uri="{FF2B5EF4-FFF2-40B4-BE49-F238E27FC236}">
                <a16:creationId xmlns:a16="http://schemas.microsoft.com/office/drawing/2014/main" xmlns="" id="{EBBE1C82-B4B3-4C1A-9F86-5F67361867BF}"/>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17</a:t>
            </a:r>
          </a:p>
        </p:txBody>
      </p:sp>
      <p:sp>
        <p:nvSpPr>
          <p:cNvPr id="49" name="Rounded Rectangle 18">
            <a:extLst>
              <a:ext uri="{FF2B5EF4-FFF2-40B4-BE49-F238E27FC236}">
                <a16:creationId xmlns:a16="http://schemas.microsoft.com/office/drawing/2014/main" xmlns="" id="{6D12D144-4E2E-4BC5-9265-D9C793C54E7E}"/>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16</a:t>
            </a:r>
          </a:p>
        </p:txBody>
      </p:sp>
      <p:sp>
        <p:nvSpPr>
          <p:cNvPr id="50" name="Rounded Rectangle 19">
            <a:extLst>
              <a:ext uri="{FF2B5EF4-FFF2-40B4-BE49-F238E27FC236}">
                <a16:creationId xmlns:a16="http://schemas.microsoft.com/office/drawing/2014/main" xmlns="" id="{0FDBBAAF-466F-44D5-B810-92BA71EA63D2}"/>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15</a:t>
            </a:r>
          </a:p>
        </p:txBody>
      </p:sp>
      <p:sp>
        <p:nvSpPr>
          <p:cNvPr id="51" name="Rounded Rectangle 20">
            <a:extLst>
              <a:ext uri="{FF2B5EF4-FFF2-40B4-BE49-F238E27FC236}">
                <a16:creationId xmlns:a16="http://schemas.microsoft.com/office/drawing/2014/main" xmlns="" id="{242729B5-C940-43E4-9237-7407445D07B9}"/>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14</a:t>
            </a:r>
          </a:p>
        </p:txBody>
      </p:sp>
      <p:sp>
        <p:nvSpPr>
          <p:cNvPr id="52" name="Rounded Rectangle 21">
            <a:extLst>
              <a:ext uri="{FF2B5EF4-FFF2-40B4-BE49-F238E27FC236}">
                <a16:creationId xmlns:a16="http://schemas.microsoft.com/office/drawing/2014/main" xmlns="" id="{D8FB7BB5-6D1A-46B9-A561-8FE4C345F3F6}"/>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13</a:t>
            </a:r>
          </a:p>
        </p:txBody>
      </p:sp>
      <p:sp>
        <p:nvSpPr>
          <p:cNvPr id="53" name="Rounded Rectangle 22">
            <a:extLst>
              <a:ext uri="{FF2B5EF4-FFF2-40B4-BE49-F238E27FC236}">
                <a16:creationId xmlns:a16="http://schemas.microsoft.com/office/drawing/2014/main" xmlns="" id="{3A64DB7D-CD80-4995-957C-C5C0F53302BD}"/>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12</a:t>
            </a:r>
          </a:p>
        </p:txBody>
      </p:sp>
      <p:sp>
        <p:nvSpPr>
          <p:cNvPr id="54" name="Rounded Rectangle 23">
            <a:extLst>
              <a:ext uri="{FF2B5EF4-FFF2-40B4-BE49-F238E27FC236}">
                <a16:creationId xmlns:a16="http://schemas.microsoft.com/office/drawing/2014/main" xmlns="" id="{E13409C5-9E76-45E0-8187-3ABB2BED01C5}"/>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11</a:t>
            </a:r>
          </a:p>
        </p:txBody>
      </p:sp>
      <p:sp>
        <p:nvSpPr>
          <p:cNvPr id="55" name="Rounded Rectangle 24">
            <a:extLst>
              <a:ext uri="{FF2B5EF4-FFF2-40B4-BE49-F238E27FC236}">
                <a16:creationId xmlns:a16="http://schemas.microsoft.com/office/drawing/2014/main" xmlns="" id="{73399942-345E-46AE-8E14-BA69E6B61F52}"/>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10</a:t>
            </a:r>
          </a:p>
        </p:txBody>
      </p:sp>
      <p:sp>
        <p:nvSpPr>
          <p:cNvPr id="56" name="Rounded Rectangle 25">
            <a:extLst>
              <a:ext uri="{FF2B5EF4-FFF2-40B4-BE49-F238E27FC236}">
                <a16:creationId xmlns:a16="http://schemas.microsoft.com/office/drawing/2014/main" xmlns="" id="{68AC2182-A2AB-4238-BEA6-AA5F37C9BBE5}"/>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09</a:t>
            </a:r>
          </a:p>
        </p:txBody>
      </p:sp>
      <p:sp>
        <p:nvSpPr>
          <p:cNvPr id="57" name="Rounded Rectangle 26">
            <a:extLst>
              <a:ext uri="{FF2B5EF4-FFF2-40B4-BE49-F238E27FC236}">
                <a16:creationId xmlns:a16="http://schemas.microsoft.com/office/drawing/2014/main" xmlns="" id="{E1D28DBE-49EC-4658-A9BB-EB743C13693E}"/>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08</a:t>
            </a:r>
          </a:p>
        </p:txBody>
      </p:sp>
      <p:sp>
        <p:nvSpPr>
          <p:cNvPr id="58" name="Rounded Rectangle 27">
            <a:extLst>
              <a:ext uri="{FF2B5EF4-FFF2-40B4-BE49-F238E27FC236}">
                <a16:creationId xmlns:a16="http://schemas.microsoft.com/office/drawing/2014/main" xmlns="" id="{0D701B19-10FF-4BAB-8CDD-97DD0067825A}"/>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07</a:t>
            </a:r>
          </a:p>
        </p:txBody>
      </p:sp>
      <p:sp>
        <p:nvSpPr>
          <p:cNvPr id="59" name="Rounded Rectangle 28">
            <a:extLst>
              <a:ext uri="{FF2B5EF4-FFF2-40B4-BE49-F238E27FC236}">
                <a16:creationId xmlns:a16="http://schemas.microsoft.com/office/drawing/2014/main" xmlns="" id="{082910B5-D6B7-486A-B297-A8402B35C98A}"/>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06</a:t>
            </a:r>
          </a:p>
        </p:txBody>
      </p:sp>
      <p:sp>
        <p:nvSpPr>
          <p:cNvPr id="60" name="Rounded Rectangle 29">
            <a:extLst>
              <a:ext uri="{FF2B5EF4-FFF2-40B4-BE49-F238E27FC236}">
                <a16:creationId xmlns:a16="http://schemas.microsoft.com/office/drawing/2014/main" xmlns="" id="{B0AFFC6A-C448-4A84-9279-4E2D74595852}"/>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05</a:t>
            </a:r>
          </a:p>
        </p:txBody>
      </p:sp>
      <p:sp>
        <p:nvSpPr>
          <p:cNvPr id="61" name="Rounded Rectangle 30">
            <a:extLst>
              <a:ext uri="{FF2B5EF4-FFF2-40B4-BE49-F238E27FC236}">
                <a16:creationId xmlns:a16="http://schemas.microsoft.com/office/drawing/2014/main" xmlns="" id="{33EF4601-7CF9-42B3-A087-4860EEC53EE1}"/>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04</a:t>
            </a:r>
          </a:p>
        </p:txBody>
      </p:sp>
      <p:sp>
        <p:nvSpPr>
          <p:cNvPr id="62" name="Rounded Rectangle 31">
            <a:extLst>
              <a:ext uri="{FF2B5EF4-FFF2-40B4-BE49-F238E27FC236}">
                <a16:creationId xmlns:a16="http://schemas.microsoft.com/office/drawing/2014/main" xmlns="" id="{C2F115CA-D259-42C9-8447-219C62647B63}"/>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03</a:t>
            </a:r>
          </a:p>
        </p:txBody>
      </p:sp>
      <p:sp>
        <p:nvSpPr>
          <p:cNvPr id="63" name="Rounded Rectangle 32">
            <a:extLst>
              <a:ext uri="{FF2B5EF4-FFF2-40B4-BE49-F238E27FC236}">
                <a16:creationId xmlns:a16="http://schemas.microsoft.com/office/drawing/2014/main" xmlns="" id="{3A5C2F1F-8D15-4DEE-8862-081EB5DD433E}"/>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02</a:t>
            </a:r>
          </a:p>
        </p:txBody>
      </p:sp>
      <p:sp>
        <p:nvSpPr>
          <p:cNvPr id="64" name="Rounded Rectangle 33">
            <a:extLst>
              <a:ext uri="{FF2B5EF4-FFF2-40B4-BE49-F238E27FC236}">
                <a16:creationId xmlns:a16="http://schemas.microsoft.com/office/drawing/2014/main" xmlns="" id="{C53E6A70-12C8-4111-9895-59F04D31A4B1}"/>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t>01</a:t>
            </a:r>
          </a:p>
        </p:txBody>
      </p:sp>
      <p:sp>
        <p:nvSpPr>
          <p:cNvPr id="65" name="Rounded Rectangle 34">
            <a:extLst>
              <a:ext uri="{FF2B5EF4-FFF2-40B4-BE49-F238E27FC236}">
                <a16:creationId xmlns:a16="http://schemas.microsoft.com/office/drawing/2014/main" xmlns="" id="{D6444E08-E74F-41F7-A9E4-55C06371A857}"/>
              </a:ext>
            </a:extLst>
          </p:cNvPr>
          <p:cNvSpPr/>
          <p:nvPr/>
        </p:nvSpPr>
        <p:spPr>
          <a:xfrm>
            <a:off x="357188" y="2603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dirty="0"/>
              <a:t>00</a:t>
            </a:r>
          </a:p>
        </p:txBody>
      </p:sp>
      <p:pic>
        <p:nvPicPr>
          <p:cNvPr id="66" name="Picture 2" descr="Káº¿t quáº£ hÃ¬nh áº£nh cho icon Äá»ng há»">
            <a:extLst>
              <a:ext uri="{FF2B5EF4-FFF2-40B4-BE49-F238E27FC236}">
                <a16:creationId xmlns:a16="http://schemas.microsoft.com/office/drawing/2014/main" xmlns="" id="{8D25974F-371A-4E07-8753-9E290203A662}"/>
              </a:ext>
            </a:extLst>
          </p:cNvPr>
          <p:cNvPicPr>
            <a:picLocks noChangeAspect="1" noChangeArrowheads="1"/>
          </p:cNvPicPr>
          <p:nvPr/>
        </p:nvPicPr>
        <p:blipFill>
          <a:blip r:embed="rId17">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1804988" y="131763"/>
            <a:ext cx="7905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anim calcmode="lin" valueType="num">
                                      <p:cBhvr>
                                        <p:cTn id="8" dur="250" fill="hold"/>
                                        <p:tgtEl>
                                          <p:spTgt spid="7"/>
                                        </p:tgtEl>
                                        <p:attrNameLst>
                                          <p:attrName>ppt_x</p:attrName>
                                        </p:attrNameLst>
                                      </p:cBhvr>
                                      <p:tavLst>
                                        <p:tav tm="0">
                                          <p:val>
                                            <p:strVal val="#ppt_x"/>
                                          </p:val>
                                        </p:tav>
                                        <p:tav tm="100000">
                                          <p:val>
                                            <p:strVal val="#ppt_x"/>
                                          </p:val>
                                        </p:tav>
                                      </p:tavLst>
                                    </p:anim>
                                    <p:anim calcmode="lin" valueType="num">
                                      <p:cBhvr>
                                        <p:cTn id="9" dur="250" fill="hold"/>
                                        <p:tgtEl>
                                          <p:spTgt spid="7"/>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5"/>
                                            </p:cond>
                                          </p:stCondLst>
                                          <p:endCondLst>
                                            <p:cond evt="onStopAudio" delay="0">
                                              <p:tgtEl>
                                                <p:sldTgt/>
                                              </p:tgtEl>
                                            </p:cond>
                                          </p:endCondLst>
                                        </p:cTn>
                                        <p:tgtEl>
                                          <p:sndTgt r:embed="rId3" name="bomb.wav"/>
                                        </p:tgtEl>
                                      </p:cMediaNode>
                                    </p:audio>
                                  </p:sub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50"/>
                                        <p:tgtEl>
                                          <p:spTgt spid="10"/>
                                        </p:tgtEl>
                                      </p:cBhvr>
                                    </p:animEffect>
                                    <p:anim calcmode="lin" valueType="num">
                                      <p:cBhvr>
                                        <p:cTn id="13" dur="250" fill="hold"/>
                                        <p:tgtEl>
                                          <p:spTgt spid="10"/>
                                        </p:tgtEl>
                                        <p:attrNameLst>
                                          <p:attrName>ppt_x</p:attrName>
                                        </p:attrNameLst>
                                      </p:cBhvr>
                                      <p:tavLst>
                                        <p:tav tm="0">
                                          <p:val>
                                            <p:strVal val="#ppt_x"/>
                                          </p:val>
                                        </p:tav>
                                        <p:tav tm="100000">
                                          <p:val>
                                            <p:strVal val="#ppt_x"/>
                                          </p:val>
                                        </p:tav>
                                      </p:tavLst>
                                    </p:anim>
                                    <p:anim calcmode="lin" valueType="num">
                                      <p:cBhvr>
                                        <p:cTn id="14" dur="250" fill="hold"/>
                                        <p:tgtEl>
                                          <p:spTgt spid="10"/>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10"/>
                                            </p:cond>
                                          </p:stCondLst>
                                          <p:endCondLst>
                                            <p:cond evt="onStopAudio" delay="0">
                                              <p:tgtEl>
                                                <p:sldTgt/>
                                              </p:tgtEl>
                                            </p:cond>
                                          </p:endCondLst>
                                        </p:cTn>
                                        <p:tgtEl>
                                          <p:sndTgt r:embed="rId3" name="bomb.wav"/>
                                        </p:tgtEl>
                                      </p:cMediaNode>
                                    </p:audio>
                                  </p:sub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250"/>
                                        <p:tgtEl>
                                          <p:spTgt spid="12"/>
                                        </p:tgtEl>
                                      </p:cBhvr>
                                    </p:animEffect>
                                    <p:anim calcmode="lin" valueType="num">
                                      <p:cBhvr>
                                        <p:cTn id="18" dur="250" fill="hold"/>
                                        <p:tgtEl>
                                          <p:spTgt spid="12"/>
                                        </p:tgtEl>
                                        <p:attrNameLst>
                                          <p:attrName>ppt_x</p:attrName>
                                        </p:attrNameLst>
                                      </p:cBhvr>
                                      <p:tavLst>
                                        <p:tav tm="0">
                                          <p:val>
                                            <p:strVal val="#ppt_x"/>
                                          </p:val>
                                        </p:tav>
                                        <p:tav tm="100000">
                                          <p:val>
                                            <p:strVal val="#ppt_x"/>
                                          </p:val>
                                        </p:tav>
                                      </p:tavLst>
                                    </p:anim>
                                    <p:anim calcmode="lin" valueType="num">
                                      <p:cBhvr>
                                        <p:cTn id="19" dur="250" fill="hold"/>
                                        <p:tgtEl>
                                          <p:spTgt spid="12"/>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15"/>
                                            </p:cond>
                                          </p:stCondLst>
                                          <p:endCondLst>
                                            <p:cond evt="onStopAudio" delay="0">
                                              <p:tgtEl>
                                                <p:sldTgt/>
                                              </p:tgtEl>
                                            </p:cond>
                                          </p:endCondLst>
                                        </p:cTn>
                                        <p:tgtEl>
                                          <p:sndTgt r:embed="rId3" name="bomb.wav"/>
                                        </p:tgtEl>
                                      </p:cMediaNode>
                                    </p:audio>
                                  </p:subTnLst>
                                </p:cTn>
                              </p:par>
                              <p:par>
                                <p:cTn id="20" presetID="35" presetClass="path" presetSubtype="0" accel="50000" decel="50000" fill="hold" nodeType="withEffect">
                                  <p:stCondLst>
                                    <p:cond delay="0"/>
                                  </p:stCondLst>
                                  <p:childTnLst>
                                    <p:animMotion origin="layout" path="M -2.70833E-6 4.44444E-6 L -0.47083 4.44444E-6 " pathEditMode="relative" rAng="0" ptsTypes="AA">
                                      <p:cBhvr>
                                        <p:cTn id="21" dur="1500" fill="hold"/>
                                        <p:tgtEl>
                                          <p:spTgt spid="32"/>
                                        </p:tgtEl>
                                        <p:attrNameLst>
                                          <p:attrName>ppt_x</p:attrName>
                                          <p:attrName>ppt_y</p:attrName>
                                        </p:attrNameLst>
                                      </p:cBhvr>
                                      <p:rCtr x="-23542" y="0"/>
                                    </p:animMotion>
                                  </p:childTnLst>
                                  <p:subTnLst>
                                    <p:audio>
                                      <p:cMediaNode>
                                        <p:cTn display="0" masterRel="sameClick">
                                          <p:stCondLst>
                                            <p:cond evt="begin" delay="0">
                                              <p:tn val="20"/>
                                            </p:cond>
                                          </p:stCondLst>
                                          <p:endCondLst>
                                            <p:cond evt="onStopAudio" delay="0">
                                              <p:tgtEl>
                                                <p:sldTgt/>
                                              </p:tgtEl>
                                            </p:cond>
                                          </p:endCondLst>
                                        </p:cTn>
                                        <p:tgtEl>
                                          <p:sndTgt r:embed="rId4" name="whoosh.wav"/>
                                        </p:tgtEl>
                                      </p:cMediaNode>
                                    </p:audio>
                                  </p:subTnLst>
                                </p:cTn>
                              </p:par>
                              <p:par>
                                <p:cTn id="22" presetID="10" presetClass="entr" presetSubtype="0" fill="hold" grpId="0" nodeType="withEffect">
                                  <p:stCondLst>
                                    <p:cond delay="150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500"/>
                                        <p:tgtEl>
                                          <p:spTgt spid="33"/>
                                        </p:tgtEl>
                                      </p:cBhvr>
                                    </p:animEffect>
                                  </p:childTnLst>
                                </p:cTn>
                              </p:par>
                              <p:par>
                                <p:cTn id="25" presetID="10" presetClass="entr" presetSubtype="0" fill="hold" grpId="0" nodeType="withEffect">
                                  <p:stCondLst>
                                    <p:cond delay="150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par>
                                <p:cTn id="28" presetID="10" presetClass="entr" presetSubtype="0" fill="hold" grpId="0" nodeType="withEffect">
                                  <p:stCondLst>
                                    <p:cond delay="150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500"/>
                                        <p:tgtEl>
                                          <p:spTgt spid="35"/>
                                        </p:tgtEl>
                                      </p:cBhvr>
                                    </p:animEffect>
                                  </p:childTnLst>
                                </p:cTn>
                              </p:par>
                              <p:par>
                                <p:cTn id="31" presetID="10" presetClass="entr" presetSubtype="0" fill="hold" grpId="0" nodeType="withEffect">
                                  <p:stCondLst>
                                    <p:cond delay="150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500"/>
                                        <p:tgtEl>
                                          <p:spTgt spid="37"/>
                                        </p:tgtEl>
                                      </p:cBhvr>
                                    </p:animEffect>
                                  </p:childTnLst>
                                </p:cTn>
                              </p:par>
                              <p:par>
                                <p:cTn id="34" presetID="10" presetClass="entr" presetSubtype="0" fill="hold" grpId="0" nodeType="withEffect">
                                  <p:stCondLst>
                                    <p:cond delay="150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34"/>
                    </p:tgtEl>
                  </p:cond>
                </p:stCondLst>
                <p:endSync evt="end" delay="0">
                  <p:rtn val="all"/>
                </p:endSync>
                <p:childTnLst>
                  <p:par>
                    <p:cTn id="38" fill="hold" nodeType="clickPar">
                      <p:stCondLst>
                        <p:cond delay="0"/>
                      </p:stCondLst>
                      <p:childTnLst>
                        <p:par>
                          <p:cTn id="39" fill="hold" nodeType="withGroup">
                            <p:stCondLst>
                              <p:cond delay="0"/>
                            </p:stCondLst>
                            <p:childTnLst>
                              <p:par>
                                <p:cTn id="40" presetID="1" presetClass="emph" presetSubtype="2" fill="hold" nodeType="clickEffect">
                                  <p:stCondLst>
                                    <p:cond delay="0"/>
                                  </p:stCondLst>
                                  <p:childTnLst>
                                    <p:animClr clrSpc="rgb" dir="cw">
                                      <p:cBhvr>
                                        <p:cTn id="41" dur="500" fill="hold"/>
                                        <p:tgtEl>
                                          <p:spTgt spid="34"/>
                                        </p:tgtEl>
                                        <p:attrNameLst>
                                          <p:attrName>fillcolor</p:attrName>
                                        </p:attrNameLst>
                                      </p:cBhvr>
                                      <p:to>
                                        <a:srgbClr val="FF0000"/>
                                      </p:to>
                                    </p:animClr>
                                    <p:set>
                                      <p:cBhvr>
                                        <p:cTn id="42" dur="500" fill="hold"/>
                                        <p:tgtEl>
                                          <p:spTgt spid="34"/>
                                        </p:tgtEl>
                                        <p:attrNameLst>
                                          <p:attrName>fill.type</p:attrName>
                                        </p:attrNameLst>
                                      </p:cBhvr>
                                      <p:to>
                                        <p:strVal val="solid"/>
                                      </p:to>
                                    </p:set>
                                    <p:set>
                                      <p:cBhvr>
                                        <p:cTn id="43" dur="500" fill="hold"/>
                                        <p:tgtEl>
                                          <p:spTgt spid="34"/>
                                        </p:tgtEl>
                                        <p:attrNameLst>
                                          <p:attrName>fill.on</p:attrName>
                                        </p:attrNameLst>
                                      </p:cBhvr>
                                      <p:to>
                                        <p:strVal val="true"/>
                                      </p:to>
                                    </p:set>
                                  </p:childTnLst>
                                </p:cTn>
                              </p:par>
                            </p:childTnLst>
                          </p:cTn>
                        </p:par>
                      </p:childTnLst>
                    </p:cTn>
                  </p:par>
                </p:childTnLst>
              </p:cTn>
              <p:nextCondLst>
                <p:cond evt="onClick" delay="0">
                  <p:tgtEl>
                    <p:spTgt spid="34"/>
                  </p:tgtEl>
                </p:cond>
              </p:nextCondLst>
            </p:seq>
            <p:seq concurrent="1" nextAc="seek">
              <p:cTn id="44" restart="whenNotActive" fill="hold" evtFilter="cancelBubble" nodeType="interactiveSeq">
                <p:stCondLst>
                  <p:cond evt="onClick" delay="0">
                    <p:tgtEl>
                      <p:spTgt spid="35"/>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1" presetClass="emph" presetSubtype="2" fill="hold" nodeType="clickEffect">
                                  <p:stCondLst>
                                    <p:cond delay="0"/>
                                  </p:stCondLst>
                                  <p:childTnLst>
                                    <p:animClr clrSpc="rgb" dir="cw">
                                      <p:cBhvr>
                                        <p:cTn id="48" dur="500" fill="hold"/>
                                        <p:tgtEl>
                                          <p:spTgt spid="35"/>
                                        </p:tgtEl>
                                        <p:attrNameLst>
                                          <p:attrName>fillcolor</p:attrName>
                                        </p:attrNameLst>
                                      </p:cBhvr>
                                      <p:to>
                                        <a:srgbClr val="FF0000"/>
                                      </p:to>
                                    </p:animClr>
                                    <p:set>
                                      <p:cBhvr>
                                        <p:cTn id="49" dur="500" fill="hold"/>
                                        <p:tgtEl>
                                          <p:spTgt spid="35"/>
                                        </p:tgtEl>
                                        <p:attrNameLst>
                                          <p:attrName>fill.type</p:attrName>
                                        </p:attrNameLst>
                                      </p:cBhvr>
                                      <p:to>
                                        <p:strVal val="solid"/>
                                      </p:to>
                                    </p:set>
                                    <p:set>
                                      <p:cBhvr>
                                        <p:cTn id="50" dur="500" fill="hold"/>
                                        <p:tgtEl>
                                          <p:spTgt spid="35"/>
                                        </p:tgtEl>
                                        <p:attrNameLst>
                                          <p:attrName>fill.on</p:attrName>
                                        </p:attrNameLst>
                                      </p:cBhvr>
                                      <p:to>
                                        <p:strVal val="true"/>
                                      </p:to>
                                    </p:set>
                                  </p:childTnLst>
                                </p:cTn>
                              </p:par>
                            </p:childTnLst>
                          </p:cTn>
                        </p:par>
                      </p:childTnLst>
                    </p:cTn>
                  </p:par>
                </p:childTnLst>
              </p:cTn>
              <p:nextCondLst>
                <p:cond evt="onClick" delay="0">
                  <p:tgtEl>
                    <p:spTgt spid="35"/>
                  </p:tgtEl>
                </p:cond>
              </p:nextCondLst>
            </p:seq>
            <p:seq concurrent="1" nextAc="seek">
              <p:cTn id="51" restart="whenNotActive" fill="hold" evtFilter="cancelBubble" nodeType="interactiveSeq">
                <p:stCondLst>
                  <p:cond evt="onClick" delay="0">
                    <p:tgtEl>
                      <p:spTgt spid="37"/>
                    </p:tgtEl>
                  </p:cond>
                </p:stCondLst>
                <p:endSync evt="end" delay="0">
                  <p:rtn val="all"/>
                </p:endSync>
                <p:childTnLst>
                  <p:par>
                    <p:cTn id="52" fill="hold" nodeType="clickPar">
                      <p:stCondLst>
                        <p:cond delay="0"/>
                      </p:stCondLst>
                      <p:childTnLst>
                        <p:par>
                          <p:cTn id="53" fill="hold" nodeType="withGroup">
                            <p:stCondLst>
                              <p:cond delay="0"/>
                            </p:stCondLst>
                            <p:childTnLst>
                              <p:par>
                                <p:cTn id="54" presetID="1" presetClass="emph" presetSubtype="2" fill="hold" nodeType="clickEffect">
                                  <p:stCondLst>
                                    <p:cond delay="0"/>
                                  </p:stCondLst>
                                  <p:childTnLst>
                                    <p:animClr clrSpc="rgb" dir="cw">
                                      <p:cBhvr>
                                        <p:cTn id="55" dur="500" fill="hold"/>
                                        <p:tgtEl>
                                          <p:spTgt spid="37"/>
                                        </p:tgtEl>
                                        <p:attrNameLst>
                                          <p:attrName>fillcolor</p:attrName>
                                        </p:attrNameLst>
                                      </p:cBhvr>
                                      <p:to>
                                        <a:srgbClr val="00B0F0"/>
                                      </p:to>
                                    </p:animClr>
                                    <p:set>
                                      <p:cBhvr>
                                        <p:cTn id="56" dur="500" fill="hold"/>
                                        <p:tgtEl>
                                          <p:spTgt spid="37"/>
                                        </p:tgtEl>
                                        <p:attrNameLst>
                                          <p:attrName>fill.type</p:attrName>
                                        </p:attrNameLst>
                                      </p:cBhvr>
                                      <p:to>
                                        <p:strVal val="solid"/>
                                      </p:to>
                                    </p:set>
                                    <p:set>
                                      <p:cBhvr>
                                        <p:cTn id="57" dur="500" fill="hold"/>
                                        <p:tgtEl>
                                          <p:spTgt spid="37"/>
                                        </p:tgtEl>
                                        <p:attrNameLst>
                                          <p:attrName>fill.on</p:attrName>
                                        </p:attrNameLst>
                                      </p:cBhvr>
                                      <p:to>
                                        <p:strVal val="true"/>
                                      </p:to>
                                    </p:set>
                                  </p:childTnLst>
                                </p:cTn>
                              </p:par>
                              <p:par>
                                <p:cTn id="58" presetID="49" presetClass="path" presetSubtype="0" accel="50000" decel="50000" fill="hold" nodeType="withEffect">
                                  <p:stCondLst>
                                    <p:cond delay="0"/>
                                  </p:stCondLst>
                                  <p:childTnLst>
                                    <p:animMotion origin="layout" path="M 0.00743 0.0044 L 0.29545 0.03473 " pathEditMode="relative" rAng="0" ptsTypes="AA">
                                      <p:cBhvr>
                                        <p:cTn id="59" dur="500" fill="hold"/>
                                        <p:tgtEl>
                                          <p:spTgt spid="19"/>
                                        </p:tgtEl>
                                        <p:attrNameLst>
                                          <p:attrName>ppt_x</p:attrName>
                                          <p:attrName>ppt_y</p:attrName>
                                        </p:attrNameLst>
                                      </p:cBhvr>
                                      <p:rCtr x="14401" y="1505"/>
                                    </p:animMotion>
                                  </p:childTnLst>
                                  <p:subTnLst>
                                    <p:audio>
                                      <p:cMediaNode>
                                        <p:cTn display="0" masterRel="sameClick">
                                          <p:stCondLst>
                                            <p:cond evt="begin" delay="0">
                                              <p:tn val="58"/>
                                            </p:cond>
                                          </p:stCondLst>
                                          <p:endCondLst>
                                            <p:cond evt="onStopAudio" delay="0">
                                              <p:tgtEl>
                                                <p:sldTgt/>
                                              </p:tgtEl>
                                            </p:cond>
                                          </p:endCondLst>
                                        </p:cTn>
                                        <p:tgtEl>
                                          <p:sndTgt r:embed="rId5" name="Bắn tan Covid.wav"/>
                                        </p:tgtEl>
                                      </p:cMediaNode>
                                    </p:audio>
                                  </p:subTnLst>
                                </p:cTn>
                              </p:par>
                            </p:childTnLst>
                          </p:cTn>
                        </p:par>
                        <p:par>
                          <p:cTn id="60" fill="hold" nodeType="afterGroup">
                            <p:stCondLst>
                              <p:cond delay="500"/>
                            </p:stCondLst>
                            <p:childTnLst>
                              <p:par>
                                <p:cTn id="61" presetID="10" presetClass="entr" presetSubtype="0" fill="hold"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500"/>
                                        <p:tgtEl>
                                          <p:spTgt spid="11"/>
                                        </p:tgtEl>
                                      </p:cBhvr>
                                    </p:animEffect>
                                  </p:childTnLst>
                                </p:cTn>
                              </p:par>
                              <p:par>
                                <p:cTn id="64" presetID="32" presetClass="emph" presetSubtype="0" fill="hold" nodeType="withEffect">
                                  <p:stCondLst>
                                    <p:cond delay="0"/>
                                  </p:stCondLst>
                                  <p:childTnLst>
                                    <p:animRot by="120000">
                                      <p:cBhvr>
                                        <p:cTn id="65" dur="50" fill="hold">
                                          <p:stCondLst>
                                            <p:cond delay="0"/>
                                          </p:stCondLst>
                                        </p:cTn>
                                        <p:tgtEl>
                                          <p:spTgt spid="11"/>
                                        </p:tgtEl>
                                        <p:attrNameLst>
                                          <p:attrName>r</p:attrName>
                                        </p:attrNameLst>
                                      </p:cBhvr>
                                    </p:animRot>
                                    <p:animRot by="-240000">
                                      <p:cBhvr>
                                        <p:cTn id="66" dur="100" fill="hold">
                                          <p:stCondLst>
                                            <p:cond delay="100"/>
                                          </p:stCondLst>
                                        </p:cTn>
                                        <p:tgtEl>
                                          <p:spTgt spid="11"/>
                                        </p:tgtEl>
                                        <p:attrNameLst>
                                          <p:attrName>r</p:attrName>
                                        </p:attrNameLst>
                                      </p:cBhvr>
                                    </p:animRot>
                                    <p:animRot by="240000">
                                      <p:cBhvr>
                                        <p:cTn id="67" dur="100" fill="hold">
                                          <p:stCondLst>
                                            <p:cond delay="200"/>
                                          </p:stCondLst>
                                        </p:cTn>
                                        <p:tgtEl>
                                          <p:spTgt spid="11"/>
                                        </p:tgtEl>
                                        <p:attrNameLst>
                                          <p:attrName>r</p:attrName>
                                        </p:attrNameLst>
                                      </p:cBhvr>
                                    </p:animRot>
                                    <p:animRot by="-240000">
                                      <p:cBhvr>
                                        <p:cTn id="68" dur="100" fill="hold">
                                          <p:stCondLst>
                                            <p:cond delay="300"/>
                                          </p:stCondLst>
                                        </p:cTn>
                                        <p:tgtEl>
                                          <p:spTgt spid="11"/>
                                        </p:tgtEl>
                                        <p:attrNameLst>
                                          <p:attrName>r</p:attrName>
                                        </p:attrNameLst>
                                      </p:cBhvr>
                                    </p:animRot>
                                    <p:animRot by="120000">
                                      <p:cBhvr>
                                        <p:cTn id="69" dur="100" fill="hold">
                                          <p:stCondLst>
                                            <p:cond delay="400"/>
                                          </p:stCondLst>
                                        </p:cTn>
                                        <p:tgtEl>
                                          <p:spTgt spid="11"/>
                                        </p:tgtEl>
                                        <p:attrNameLst>
                                          <p:attrName>r</p:attrName>
                                        </p:attrNameLst>
                                      </p:cBhvr>
                                    </p:animRot>
                                  </p:childTnLst>
                                </p:cTn>
                              </p:par>
                            </p:childTnLst>
                          </p:cTn>
                        </p:par>
                        <p:par>
                          <p:cTn id="70" fill="hold" nodeType="afterGroup">
                            <p:stCondLst>
                              <p:cond delay="1000"/>
                            </p:stCondLst>
                            <p:childTnLst>
                              <p:par>
                                <p:cTn id="71" presetID="9" presetClass="exit" presetSubtype="0" fill="hold" nodeType="afterEffect">
                                  <p:stCondLst>
                                    <p:cond delay="0"/>
                                  </p:stCondLst>
                                  <p:childTnLst>
                                    <p:animEffect transition="out" filter="dissolve">
                                      <p:cBhvr>
                                        <p:cTn id="72" dur="250"/>
                                        <p:tgtEl>
                                          <p:spTgt spid="11"/>
                                        </p:tgtEl>
                                      </p:cBhvr>
                                    </p:animEffect>
                                    <p:set>
                                      <p:cBhvr>
                                        <p:cTn id="73" dur="1" fill="hold">
                                          <p:stCondLst>
                                            <p:cond delay="249"/>
                                          </p:stCondLst>
                                        </p:cTn>
                                        <p:tgtEl>
                                          <p:spTgt spid="11"/>
                                        </p:tgtEl>
                                        <p:attrNameLst>
                                          <p:attrName>style.visibility</p:attrName>
                                        </p:attrNameLst>
                                      </p:cBhvr>
                                      <p:to>
                                        <p:strVal val="hidden"/>
                                      </p:to>
                                    </p:set>
                                  </p:childTnLst>
                                </p:cTn>
                              </p:par>
                            </p:childTnLst>
                          </p:cTn>
                        </p:par>
                        <p:par>
                          <p:cTn id="74" fill="hold" nodeType="afterGroup">
                            <p:stCondLst>
                              <p:cond delay="1250"/>
                            </p:stCondLst>
                            <p:childTnLst>
                              <p:par>
                                <p:cTn id="75" presetID="9" presetClass="exit" presetSubtype="0" fill="hold" nodeType="afterEffect">
                                  <p:stCondLst>
                                    <p:cond delay="0"/>
                                  </p:stCondLst>
                                  <p:childTnLst>
                                    <p:animEffect transition="out" filter="dissolve">
                                      <p:cBhvr>
                                        <p:cTn id="76" dur="250"/>
                                        <p:tgtEl>
                                          <p:spTgt spid="10"/>
                                        </p:tgtEl>
                                      </p:cBhvr>
                                    </p:animEffect>
                                    <p:set>
                                      <p:cBhvr>
                                        <p:cTn id="77" dur="1" fill="hold">
                                          <p:stCondLst>
                                            <p:cond delay="249"/>
                                          </p:stCondLst>
                                        </p:cTn>
                                        <p:tgtEl>
                                          <p:spTgt spid="10"/>
                                        </p:tgtEl>
                                        <p:attrNameLst>
                                          <p:attrName>style.visibility</p:attrName>
                                        </p:attrNameLst>
                                      </p:cBhvr>
                                      <p:to>
                                        <p:strVal val="hidden"/>
                                      </p:to>
                                    </p:set>
                                  </p:childTnLst>
                                  <p:subTnLst>
                                    <p:audio>
                                      <p:cMediaNode vol="100000">
                                        <p:cTn display="0" masterRel="sameClick">
                                          <p:stCondLst>
                                            <p:cond evt="begin" delay="0">
                                              <p:tn val="75"/>
                                            </p:cond>
                                          </p:stCondLst>
                                          <p:endCondLst>
                                            <p:cond evt="onStopAudio" delay="0">
                                              <p:tgtEl>
                                                <p:sldTgt/>
                                              </p:tgtEl>
                                            </p:cond>
                                          </p:endCondLst>
                                        </p:cTn>
                                        <p:tgtEl>
                                          <p:sndTgt r:embed="rId3" name="bomb.wav"/>
                                        </p:tgtEl>
                                      </p:cMediaNode>
                                    </p:audio>
                                  </p:subTnLst>
                                </p:cTn>
                              </p:par>
                              <p:par>
                                <p:cTn id="78" presetID="56" presetClass="path" presetSubtype="0" accel="50000" decel="50000" fill="hold" nodeType="withEffect">
                                  <p:stCondLst>
                                    <p:cond delay="0"/>
                                  </p:stCondLst>
                                  <p:childTnLst>
                                    <p:animMotion origin="layout" path="M -4.79167E-6 -4.81481E-6 L 0.54024 -0.50185 " pathEditMode="relative" rAng="0" ptsTypes="AA">
                                      <p:cBhvr>
                                        <p:cTn id="79" dur="500" fill="hold"/>
                                        <p:tgtEl>
                                          <p:spTgt spid="19"/>
                                        </p:tgtEl>
                                        <p:attrNameLst>
                                          <p:attrName>ppt_x</p:attrName>
                                          <p:attrName>ppt_y</p:attrName>
                                        </p:attrNameLst>
                                      </p:cBhvr>
                                      <p:rCtr x="27005" y="-25093"/>
                                    </p:animMotion>
                                  </p:childTnLst>
                                  <p:subTnLst>
                                    <p:audio>
                                      <p:cMediaNode>
                                        <p:cTn display="0" masterRel="sameClick">
                                          <p:stCondLst>
                                            <p:cond evt="begin" delay="0">
                                              <p:tn val="78"/>
                                            </p:cond>
                                          </p:stCondLst>
                                          <p:endCondLst>
                                            <p:cond evt="onStopAudio" delay="0">
                                              <p:tgtEl>
                                                <p:sldTgt/>
                                              </p:tgtEl>
                                            </p:cond>
                                          </p:endCondLst>
                                        </p:cTn>
                                        <p:tgtEl>
                                          <p:sndTgt r:embed="rId5" name="Bắn tan Covid.wav"/>
                                        </p:tgtEl>
                                      </p:cMediaNode>
                                    </p:audio>
                                  </p:subTnLst>
                                </p:cTn>
                              </p:par>
                            </p:childTnLst>
                          </p:cTn>
                        </p:par>
                        <p:par>
                          <p:cTn id="80" fill="hold" nodeType="afterGroup">
                            <p:stCondLst>
                              <p:cond delay="1750"/>
                            </p:stCondLst>
                            <p:childTnLst>
                              <p:par>
                                <p:cTn id="81" presetID="10"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500"/>
                                        <p:tgtEl>
                                          <p:spTgt spid="13"/>
                                        </p:tgtEl>
                                      </p:cBhvr>
                                    </p:animEffect>
                                  </p:childTnLst>
                                </p:cTn>
                              </p:par>
                              <p:par>
                                <p:cTn id="84" presetID="32" presetClass="emph" presetSubtype="0" fill="hold" nodeType="withEffect">
                                  <p:stCondLst>
                                    <p:cond delay="0"/>
                                  </p:stCondLst>
                                  <p:childTnLst>
                                    <p:animRot by="120000">
                                      <p:cBhvr>
                                        <p:cTn id="85" dur="50" fill="hold">
                                          <p:stCondLst>
                                            <p:cond delay="0"/>
                                          </p:stCondLst>
                                        </p:cTn>
                                        <p:tgtEl>
                                          <p:spTgt spid="13"/>
                                        </p:tgtEl>
                                        <p:attrNameLst>
                                          <p:attrName>r</p:attrName>
                                        </p:attrNameLst>
                                      </p:cBhvr>
                                    </p:animRot>
                                    <p:animRot by="-240000">
                                      <p:cBhvr>
                                        <p:cTn id="86" dur="100" fill="hold">
                                          <p:stCondLst>
                                            <p:cond delay="100"/>
                                          </p:stCondLst>
                                        </p:cTn>
                                        <p:tgtEl>
                                          <p:spTgt spid="13"/>
                                        </p:tgtEl>
                                        <p:attrNameLst>
                                          <p:attrName>r</p:attrName>
                                        </p:attrNameLst>
                                      </p:cBhvr>
                                    </p:animRot>
                                    <p:animRot by="240000">
                                      <p:cBhvr>
                                        <p:cTn id="87" dur="100" fill="hold">
                                          <p:stCondLst>
                                            <p:cond delay="200"/>
                                          </p:stCondLst>
                                        </p:cTn>
                                        <p:tgtEl>
                                          <p:spTgt spid="13"/>
                                        </p:tgtEl>
                                        <p:attrNameLst>
                                          <p:attrName>r</p:attrName>
                                        </p:attrNameLst>
                                      </p:cBhvr>
                                    </p:animRot>
                                    <p:animRot by="-240000">
                                      <p:cBhvr>
                                        <p:cTn id="88" dur="100" fill="hold">
                                          <p:stCondLst>
                                            <p:cond delay="300"/>
                                          </p:stCondLst>
                                        </p:cTn>
                                        <p:tgtEl>
                                          <p:spTgt spid="13"/>
                                        </p:tgtEl>
                                        <p:attrNameLst>
                                          <p:attrName>r</p:attrName>
                                        </p:attrNameLst>
                                      </p:cBhvr>
                                    </p:animRot>
                                    <p:animRot by="120000">
                                      <p:cBhvr>
                                        <p:cTn id="89" dur="100" fill="hold">
                                          <p:stCondLst>
                                            <p:cond delay="400"/>
                                          </p:stCondLst>
                                        </p:cTn>
                                        <p:tgtEl>
                                          <p:spTgt spid="13"/>
                                        </p:tgtEl>
                                        <p:attrNameLst>
                                          <p:attrName>r</p:attrName>
                                        </p:attrNameLst>
                                      </p:cBhvr>
                                    </p:animRot>
                                  </p:childTnLst>
                                </p:cTn>
                              </p:par>
                            </p:childTnLst>
                          </p:cTn>
                        </p:par>
                        <p:par>
                          <p:cTn id="90" fill="hold" nodeType="afterGroup">
                            <p:stCondLst>
                              <p:cond delay="2250"/>
                            </p:stCondLst>
                            <p:childTnLst>
                              <p:par>
                                <p:cTn id="91" presetID="9" presetClass="exit" presetSubtype="0" fill="hold" nodeType="afterEffect">
                                  <p:stCondLst>
                                    <p:cond delay="0"/>
                                  </p:stCondLst>
                                  <p:childTnLst>
                                    <p:animEffect transition="out" filter="dissolve">
                                      <p:cBhvr>
                                        <p:cTn id="92" dur="250"/>
                                        <p:tgtEl>
                                          <p:spTgt spid="13"/>
                                        </p:tgtEl>
                                      </p:cBhvr>
                                    </p:animEffect>
                                    <p:set>
                                      <p:cBhvr>
                                        <p:cTn id="93" dur="1" fill="hold">
                                          <p:stCondLst>
                                            <p:cond delay="249"/>
                                          </p:stCondLst>
                                        </p:cTn>
                                        <p:tgtEl>
                                          <p:spTgt spid="13"/>
                                        </p:tgtEl>
                                        <p:attrNameLst>
                                          <p:attrName>style.visibility</p:attrName>
                                        </p:attrNameLst>
                                      </p:cBhvr>
                                      <p:to>
                                        <p:strVal val="hidden"/>
                                      </p:to>
                                    </p:set>
                                  </p:childTnLst>
                                </p:cTn>
                              </p:par>
                            </p:childTnLst>
                          </p:cTn>
                        </p:par>
                        <p:par>
                          <p:cTn id="94" fill="hold" nodeType="afterGroup">
                            <p:stCondLst>
                              <p:cond delay="2500"/>
                            </p:stCondLst>
                            <p:childTnLst>
                              <p:par>
                                <p:cTn id="95" presetID="9" presetClass="exit" presetSubtype="0" fill="hold" nodeType="afterEffect">
                                  <p:stCondLst>
                                    <p:cond delay="0"/>
                                  </p:stCondLst>
                                  <p:childTnLst>
                                    <p:animEffect transition="out" filter="dissolve">
                                      <p:cBhvr>
                                        <p:cTn id="96" dur="250"/>
                                        <p:tgtEl>
                                          <p:spTgt spid="12"/>
                                        </p:tgtEl>
                                      </p:cBhvr>
                                    </p:animEffect>
                                    <p:set>
                                      <p:cBhvr>
                                        <p:cTn id="97" dur="1" fill="hold">
                                          <p:stCondLst>
                                            <p:cond delay="249"/>
                                          </p:stCondLst>
                                        </p:cTn>
                                        <p:tgtEl>
                                          <p:spTgt spid="12"/>
                                        </p:tgtEl>
                                        <p:attrNameLst>
                                          <p:attrName>style.visibility</p:attrName>
                                        </p:attrNameLst>
                                      </p:cBhvr>
                                      <p:to>
                                        <p:strVal val="hidden"/>
                                      </p:to>
                                    </p:set>
                                  </p:childTnLst>
                                  <p:subTnLst>
                                    <p:audio>
                                      <p:cMediaNode vol="100000">
                                        <p:cTn display="0" masterRel="sameClick">
                                          <p:stCondLst>
                                            <p:cond evt="begin" delay="0">
                                              <p:tn val="95"/>
                                            </p:cond>
                                          </p:stCondLst>
                                          <p:endCondLst>
                                            <p:cond evt="onStopAudio" delay="0">
                                              <p:tgtEl>
                                                <p:sldTgt/>
                                              </p:tgtEl>
                                            </p:cond>
                                          </p:endCondLst>
                                        </p:cTn>
                                        <p:tgtEl>
                                          <p:sndTgt r:embed="rId3" name="bomb.wav"/>
                                        </p:tgtEl>
                                      </p:cMediaNode>
                                    </p:audio>
                                  </p:subTnLst>
                                </p:cTn>
                              </p:par>
                              <p:par>
                                <p:cTn id="98" presetID="32" presetClass="emph" presetSubtype="0" repeatCount="indefinite" nodeType="withEffect">
                                  <p:stCondLst>
                                    <p:cond delay="0"/>
                                  </p:stCondLst>
                                  <p:endCondLst>
                                    <p:cond evt="onNext" delay="0">
                                      <p:tgtEl>
                                        <p:sldTgt/>
                                      </p:tgtEl>
                                    </p:cond>
                                  </p:endCondLst>
                                  <p:childTnLst>
                                    <p:animRot by="120000">
                                      <p:cBhvr>
                                        <p:cTn id="99" dur="100" fill="hold">
                                          <p:stCondLst>
                                            <p:cond delay="0"/>
                                          </p:stCondLst>
                                        </p:cTn>
                                        <p:tgtEl>
                                          <p:spTgt spid="15"/>
                                        </p:tgtEl>
                                        <p:attrNameLst>
                                          <p:attrName>r</p:attrName>
                                        </p:attrNameLst>
                                      </p:cBhvr>
                                    </p:animRot>
                                    <p:animRot by="-240000">
                                      <p:cBhvr>
                                        <p:cTn id="100" dur="200" fill="hold">
                                          <p:stCondLst>
                                            <p:cond delay="200"/>
                                          </p:stCondLst>
                                        </p:cTn>
                                        <p:tgtEl>
                                          <p:spTgt spid="15"/>
                                        </p:tgtEl>
                                        <p:attrNameLst>
                                          <p:attrName>r</p:attrName>
                                        </p:attrNameLst>
                                      </p:cBhvr>
                                    </p:animRot>
                                    <p:animRot by="240000">
                                      <p:cBhvr>
                                        <p:cTn id="101" dur="200" fill="hold">
                                          <p:stCondLst>
                                            <p:cond delay="400"/>
                                          </p:stCondLst>
                                        </p:cTn>
                                        <p:tgtEl>
                                          <p:spTgt spid="15"/>
                                        </p:tgtEl>
                                        <p:attrNameLst>
                                          <p:attrName>r</p:attrName>
                                        </p:attrNameLst>
                                      </p:cBhvr>
                                    </p:animRot>
                                    <p:animRot by="-240000">
                                      <p:cBhvr>
                                        <p:cTn id="102" dur="200" fill="hold">
                                          <p:stCondLst>
                                            <p:cond delay="600"/>
                                          </p:stCondLst>
                                        </p:cTn>
                                        <p:tgtEl>
                                          <p:spTgt spid="15"/>
                                        </p:tgtEl>
                                        <p:attrNameLst>
                                          <p:attrName>r</p:attrName>
                                        </p:attrNameLst>
                                      </p:cBhvr>
                                    </p:animRot>
                                    <p:animRot by="120000">
                                      <p:cBhvr>
                                        <p:cTn id="103" dur="200" fill="hold">
                                          <p:stCondLst>
                                            <p:cond delay="800"/>
                                          </p:stCondLst>
                                        </p:cTn>
                                        <p:tgtEl>
                                          <p:spTgt spid="15"/>
                                        </p:tgtEl>
                                        <p:attrNameLst>
                                          <p:attrName>r</p:attrName>
                                        </p:attrNameLst>
                                      </p:cBhvr>
                                    </p:animRot>
                                  </p:childTnLst>
                                </p:cTn>
                              </p:par>
                              <p:par>
                                <p:cTn id="104" presetID="56" presetClass="path" presetSubtype="0" accel="50000" decel="50000" fill="hold" nodeType="withEffect">
                                  <p:stCondLst>
                                    <p:cond delay="0"/>
                                  </p:stCondLst>
                                  <p:childTnLst>
                                    <p:animMotion origin="layout" path="M -4.79167E-6 -4.81481E-6 L 0.09545 -0.29189 " pathEditMode="relative" rAng="0" ptsTypes="AA">
                                      <p:cBhvr>
                                        <p:cTn id="105" dur="500" fill="hold"/>
                                        <p:tgtEl>
                                          <p:spTgt spid="19"/>
                                        </p:tgtEl>
                                        <p:attrNameLst>
                                          <p:attrName>ppt_x</p:attrName>
                                          <p:attrName>ppt_y</p:attrName>
                                        </p:attrNameLst>
                                      </p:cBhvr>
                                      <p:rCtr x="4766" y="-14606"/>
                                    </p:animMotion>
                                  </p:childTnLst>
                                  <p:subTnLst>
                                    <p:audio>
                                      <p:cMediaNode>
                                        <p:cTn display="0" masterRel="sameClick">
                                          <p:stCondLst>
                                            <p:cond evt="begin" delay="0">
                                              <p:tn val="104"/>
                                            </p:cond>
                                          </p:stCondLst>
                                          <p:endCondLst>
                                            <p:cond evt="onStopAudio" delay="0">
                                              <p:tgtEl>
                                                <p:sldTgt/>
                                              </p:tgtEl>
                                            </p:cond>
                                          </p:endCondLst>
                                        </p:cTn>
                                        <p:tgtEl>
                                          <p:sndTgt r:embed="rId5" name="Bắn tan Covid.wav"/>
                                        </p:tgtEl>
                                      </p:cMediaNode>
                                    </p:audio>
                                  </p:subTnLst>
                                </p:cTn>
                              </p:par>
                              <p:par>
                                <p:cTn id="106" presetID="10" presetClass="entr" presetSubtype="0" fill="hold" nodeType="withEffect">
                                  <p:stCondLst>
                                    <p:cond delay="0"/>
                                  </p:stCondLst>
                                  <p:childTnLst>
                                    <p:set>
                                      <p:cBhvr>
                                        <p:cTn id="107" dur="1" fill="hold">
                                          <p:stCondLst>
                                            <p:cond delay="0"/>
                                          </p:stCondLst>
                                        </p:cTn>
                                        <p:tgtEl>
                                          <p:spTgt spid="9"/>
                                        </p:tgtEl>
                                        <p:attrNameLst>
                                          <p:attrName>style.visibility</p:attrName>
                                        </p:attrNameLst>
                                      </p:cBhvr>
                                      <p:to>
                                        <p:strVal val="visible"/>
                                      </p:to>
                                    </p:set>
                                    <p:animEffect transition="in" filter="fade">
                                      <p:cBhvr>
                                        <p:cTn id="108" dur="500"/>
                                        <p:tgtEl>
                                          <p:spTgt spid="9"/>
                                        </p:tgtEl>
                                      </p:cBhvr>
                                    </p:animEffect>
                                  </p:childTnLst>
                                </p:cTn>
                              </p:par>
                              <p:par>
                                <p:cTn id="109" presetID="32" presetClass="emph" presetSubtype="0" fill="hold" nodeType="withEffect">
                                  <p:stCondLst>
                                    <p:cond delay="0"/>
                                  </p:stCondLst>
                                  <p:childTnLst>
                                    <p:animRot by="120000">
                                      <p:cBhvr>
                                        <p:cTn id="110" dur="50" fill="hold">
                                          <p:stCondLst>
                                            <p:cond delay="0"/>
                                          </p:stCondLst>
                                        </p:cTn>
                                        <p:tgtEl>
                                          <p:spTgt spid="9"/>
                                        </p:tgtEl>
                                        <p:attrNameLst>
                                          <p:attrName>r</p:attrName>
                                        </p:attrNameLst>
                                      </p:cBhvr>
                                    </p:animRot>
                                    <p:animRot by="-240000">
                                      <p:cBhvr>
                                        <p:cTn id="111" dur="100" fill="hold">
                                          <p:stCondLst>
                                            <p:cond delay="100"/>
                                          </p:stCondLst>
                                        </p:cTn>
                                        <p:tgtEl>
                                          <p:spTgt spid="9"/>
                                        </p:tgtEl>
                                        <p:attrNameLst>
                                          <p:attrName>r</p:attrName>
                                        </p:attrNameLst>
                                      </p:cBhvr>
                                    </p:animRot>
                                    <p:animRot by="240000">
                                      <p:cBhvr>
                                        <p:cTn id="112" dur="100" fill="hold">
                                          <p:stCondLst>
                                            <p:cond delay="200"/>
                                          </p:stCondLst>
                                        </p:cTn>
                                        <p:tgtEl>
                                          <p:spTgt spid="9"/>
                                        </p:tgtEl>
                                        <p:attrNameLst>
                                          <p:attrName>r</p:attrName>
                                        </p:attrNameLst>
                                      </p:cBhvr>
                                    </p:animRot>
                                    <p:animRot by="-240000">
                                      <p:cBhvr>
                                        <p:cTn id="113" dur="100" fill="hold">
                                          <p:stCondLst>
                                            <p:cond delay="300"/>
                                          </p:stCondLst>
                                        </p:cTn>
                                        <p:tgtEl>
                                          <p:spTgt spid="9"/>
                                        </p:tgtEl>
                                        <p:attrNameLst>
                                          <p:attrName>r</p:attrName>
                                        </p:attrNameLst>
                                      </p:cBhvr>
                                    </p:animRot>
                                    <p:animRot by="120000">
                                      <p:cBhvr>
                                        <p:cTn id="114" dur="100" fill="hold">
                                          <p:stCondLst>
                                            <p:cond delay="400"/>
                                          </p:stCondLst>
                                        </p:cTn>
                                        <p:tgtEl>
                                          <p:spTgt spid="9"/>
                                        </p:tgtEl>
                                        <p:attrNameLst>
                                          <p:attrName>r</p:attrName>
                                        </p:attrNameLst>
                                      </p:cBhvr>
                                    </p:animRot>
                                  </p:childTnLst>
                                </p:cTn>
                              </p:par>
                            </p:childTnLst>
                          </p:cTn>
                        </p:par>
                        <p:par>
                          <p:cTn id="115" fill="hold" nodeType="afterGroup">
                            <p:stCondLst>
                              <p:cond delay="3500"/>
                            </p:stCondLst>
                            <p:childTnLst>
                              <p:par>
                                <p:cTn id="116" presetID="9" presetClass="exit" presetSubtype="0" fill="hold" nodeType="afterEffect">
                                  <p:stCondLst>
                                    <p:cond delay="0"/>
                                  </p:stCondLst>
                                  <p:childTnLst>
                                    <p:animEffect transition="out" filter="dissolve">
                                      <p:cBhvr>
                                        <p:cTn id="117" dur="250"/>
                                        <p:tgtEl>
                                          <p:spTgt spid="9"/>
                                        </p:tgtEl>
                                      </p:cBhvr>
                                    </p:animEffect>
                                    <p:set>
                                      <p:cBhvr>
                                        <p:cTn id="118" dur="1" fill="hold">
                                          <p:stCondLst>
                                            <p:cond delay="249"/>
                                          </p:stCondLst>
                                        </p:cTn>
                                        <p:tgtEl>
                                          <p:spTgt spid="9"/>
                                        </p:tgtEl>
                                        <p:attrNameLst>
                                          <p:attrName>style.visibility</p:attrName>
                                        </p:attrNameLst>
                                      </p:cBhvr>
                                      <p:to>
                                        <p:strVal val="hidden"/>
                                      </p:to>
                                    </p:set>
                                  </p:childTnLst>
                                </p:cTn>
                              </p:par>
                            </p:childTnLst>
                          </p:cTn>
                        </p:par>
                        <p:par>
                          <p:cTn id="119" fill="hold" nodeType="afterGroup">
                            <p:stCondLst>
                              <p:cond delay="3750"/>
                            </p:stCondLst>
                            <p:childTnLst>
                              <p:par>
                                <p:cTn id="120" presetID="9" presetClass="exit" presetSubtype="0" fill="hold" nodeType="afterEffect">
                                  <p:stCondLst>
                                    <p:cond delay="0"/>
                                  </p:stCondLst>
                                  <p:childTnLst>
                                    <p:animEffect transition="out" filter="dissolve">
                                      <p:cBhvr>
                                        <p:cTn id="121" dur="250"/>
                                        <p:tgtEl>
                                          <p:spTgt spid="7"/>
                                        </p:tgtEl>
                                      </p:cBhvr>
                                    </p:animEffect>
                                    <p:set>
                                      <p:cBhvr>
                                        <p:cTn id="122" dur="1" fill="hold">
                                          <p:stCondLst>
                                            <p:cond delay="249"/>
                                          </p:stCondLst>
                                        </p:cTn>
                                        <p:tgtEl>
                                          <p:spTgt spid="7"/>
                                        </p:tgtEl>
                                        <p:attrNameLst>
                                          <p:attrName>style.visibility</p:attrName>
                                        </p:attrNameLst>
                                      </p:cBhvr>
                                      <p:to>
                                        <p:strVal val="hidden"/>
                                      </p:to>
                                    </p:set>
                                  </p:childTnLst>
                                  <p:subTnLst>
                                    <p:audio>
                                      <p:cMediaNode vol="100000">
                                        <p:cTn display="0" masterRel="sameClick">
                                          <p:stCondLst>
                                            <p:cond evt="begin" delay="0">
                                              <p:tn val="120"/>
                                            </p:cond>
                                          </p:stCondLst>
                                          <p:endCondLst>
                                            <p:cond evt="onStopAudio" delay="0">
                                              <p:tgtEl>
                                                <p:sldTgt/>
                                              </p:tgtEl>
                                            </p:cond>
                                          </p:endCondLst>
                                        </p:cTn>
                                        <p:tgtEl>
                                          <p:sndTgt r:embed="rId3" name="bomb.wav"/>
                                        </p:tgtEl>
                                      </p:cMediaNode>
                                    </p:audio>
                                  </p:subTnLst>
                                </p:cTn>
                              </p:par>
                              <p:par>
                                <p:cTn id="123" presetID="42" presetClass="path" presetSubtype="0" accel="50000" decel="50000" fill="hold" nodeType="withEffect">
                                  <p:stCondLst>
                                    <p:cond delay="0"/>
                                  </p:stCondLst>
                                  <p:childTnLst>
                                    <p:animMotion origin="layout" path="M -2.08333E-6 3.7037E-7 L -2.08333E-6 0.77454 " pathEditMode="relative" rAng="0" ptsTypes="AA">
                                      <p:cBhvr>
                                        <p:cTn id="124" dur="10" fill="hold"/>
                                        <p:tgtEl>
                                          <p:spTgt spid="2"/>
                                        </p:tgtEl>
                                        <p:attrNameLst>
                                          <p:attrName>ppt_x</p:attrName>
                                          <p:attrName>ppt_y</p:attrName>
                                        </p:attrNameLst>
                                      </p:cBhvr>
                                      <p:rCtr x="0" y="38727"/>
                                    </p:animMotion>
                                  </p:childTnLst>
                                  <p:subTnLst>
                                    <p:audio>
                                      <p:cMediaNode>
                                        <p:cTn display="0" masterRel="sameClick">
                                          <p:stCondLst>
                                            <p:cond evt="begin" delay="0">
                                              <p:tn val="123"/>
                                            </p:cond>
                                          </p:stCondLst>
                                          <p:endCondLst>
                                            <p:cond evt="onStopAudio" delay="0">
                                              <p:tgtEl>
                                                <p:sldTgt/>
                                              </p:tgtEl>
                                            </p:cond>
                                          </p:endCondLst>
                                        </p:cTn>
                                        <p:tgtEl>
                                          <p:sndTgt r:embed="rId6" name="Âm thanh chiến thắng.wav"/>
                                        </p:tgtEl>
                                      </p:cMediaNode>
                                    </p:audio>
                                  </p:subTnLst>
                                </p:cTn>
                              </p:par>
                            </p:childTnLst>
                          </p:cTn>
                        </p:par>
                        <p:par>
                          <p:cTn id="125" fill="hold" nodeType="afterGroup">
                            <p:stCondLst>
                              <p:cond delay="4000"/>
                            </p:stCondLst>
                            <p:childTnLst>
                              <p:par>
                                <p:cTn id="126" presetID="16" presetClass="exit" presetSubtype="21" fill="hold" nodeType="afterEffect">
                                  <p:stCondLst>
                                    <p:cond delay="0"/>
                                  </p:stCondLst>
                                  <p:childTnLst>
                                    <p:animEffect transition="out" filter="barn(inVertical)">
                                      <p:cBhvr>
                                        <p:cTn id="127" dur="10"/>
                                        <p:tgtEl>
                                          <p:spTgt spid="19"/>
                                        </p:tgtEl>
                                      </p:cBhvr>
                                    </p:animEffect>
                                    <p:set>
                                      <p:cBhvr>
                                        <p:cTn id="128" dur="1" fill="hold">
                                          <p:stCondLst>
                                            <p:cond delay="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129" restart="whenNotActive" fill="hold" evtFilter="cancelBubble" nodeType="interactiveSeq">
                <p:stCondLst>
                  <p:cond evt="onClick" delay="0">
                    <p:tgtEl>
                      <p:spTgt spid="36"/>
                    </p:tgtEl>
                  </p:cond>
                </p:stCondLst>
                <p:endSync evt="end" delay="0">
                  <p:rtn val="all"/>
                </p:endSync>
                <p:childTnLst>
                  <p:par>
                    <p:cTn id="130" fill="hold" nodeType="clickPar">
                      <p:stCondLst>
                        <p:cond delay="0"/>
                      </p:stCondLst>
                      <p:childTnLst>
                        <p:par>
                          <p:cTn id="131" fill="hold" nodeType="withGroup">
                            <p:stCondLst>
                              <p:cond delay="0"/>
                            </p:stCondLst>
                            <p:childTnLst>
                              <p:par>
                                <p:cTn id="132" presetID="1" presetClass="emph" presetSubtype="2" fill="hold" nodeType="clickEffect">
                                  <p:stCondLst>
                                    <p:cond delay="0"/>
                                  </p:stCondLst>
                                  <p:childTnLst>
                                    <p:animClr clrSpc="rgb" dir="cw">
                                      <p:cBhvr>
                                        <p:cTn id="133" dur="500" fill="hold"/>
                                        <p:tgtEl>
                                          <p:spTgt spid="36"/>
                                        </p:tgtEl>
                                        <p:attrNameLst>
                                          <p:attrName>fillcolor</p:attrName>
                                        </p:attrNameLst>
                                      </p:cBhvr>
                                      <p:to>
                                        <a:srgbClr val="FF0000"/>
                                      </p:to>
                                    </p:animClr>
                                    <p:set>
                                      <p:cBhvr>
                                        <p:cTn id="134" dur="500" fill="hold"/>
                                        <p:tgtEl>
                                          <p:spTgt spid="36"/>
                                        </p:tgtEl>
                                        <p:attrNameLst>
                                          <p:attrName>fill.type</p:attrName>
                                        </p:attrNameLst>
                                      </p:cBhvr>
                                      <p:to>
                                        <p:strVal val="solid"/>
                                      </p:to>
                                    </p:set>
                                    <p:set>
                                      <p:cBhvr>
                                        <p:cTn id="135" dur="500" fill="hold"/>
                                        <p:tgtEl>
                                          <p:spTgt spid="36"/>
                                        </p:tgtEl>
                                        <p:attrNameLst>
                                          <p:attrName>fill.on</p:attrName>
                                        </p:attrNameLst>
                                      </p:cBhvr>
                                      <p:to>
                                        <p:strVal val="true"/>
                                      </p:to>
                                    </p:set>
                                  </p:childTnLst>
                                </p:cTn>
                              </p:par>
                            </p:childTnLst>
                          </p:cTn>
                        </p:par>
                      </p:childTnLst>
                    </p:cTn>
                  </p:par>
                </p:childTnLst>
              </p:cTn>
              <p:nextCondLst>
                <p:cond evt="onClick" delay="0">
                  <p:tgtEl>
                    <p:spTgt spid="36"/>
                  </p:tgtEl>
                </p:cond>
              </p:nextCondLst>
            </p:seq>
            <p:seq concurrent="1" nextAc="seek">
              <p:cTn id="136" restart="whenNotActive" fill="hold" evtFilter="cancelBubble" nodeType="interactiveSeq">
                <p:stCondLst>
                  <p:cond evt="onClick" delay="0">
                    <p:tgtEl>
                      <p:spTgt spid="66"/>
                    </p:tgtEl>
                  </p:cond>
                </p:stCondLst>
                <p:endSync evt="end" delay="0">
                  <p:rtn val="all"/>
                </p:endSync>
                <p:childTnLst>
                  <p:par>
                    <p:cTn id="137" fill="hold" nodeType="clickPar">
                      <p:stCondLst>
                        <p:cond delay="0"/>
                      </p:stCondLst>
                      <p:childTnLst>
                        <p:par>
                          <p:cTn id="138" fill="hold" nodeType="withGroup">
                            <p:stCondLst>
                              <p:cond delay="0"/>
                            </p:stCondLst>
                            <p:childTnLst>
                              <p:par>
                                <p:cTn id="139" presetID="11" presetClass="entr" presetSubtype="0" fill="hold" grpId="0" nodeType="afterEffect">
                                  <p:stCondLst>
                                    <p:cond delay="0"/>
                                  </p:stCondLst>
                                  <p:childTnLst>
                                    <p:set>
                                      <p:cBhvr>
                                        <p:cTn id="140" dur="1000">
                                          <p:stCondLst>
                                            <p:cond delay="0"/>
                                          </p:stCondLst>
                                        </p:cTn>
                                        <p:tgtEl>
                                          <p:spTgt spid="25"/>
                                        </p:tgtEl>
                                        <p:attrNameLst>
                                          <p:attrName>style.visibility</p:attrName>
                                        </p:attrNameLst>
                                      </p:cBhvr>
                                      <p:to>
                                        <p:strVal val="visible"/>
                                      </p:to>
                                    </p:set>
                                  </p:childTnLst>
                                </p:cTn>
                              </p:par>
                            </p:childTnLst>
                          </p:cTn>
                        </p:par>
                        <p:par>
                          <p:cTn id="141" fill="hold" nodeType="afterGroup">
                            <p:stCondLst>
                              <p:cond delay="1000"/>
                            </p:stCondLst>
                            <p:childTnLst>
                              <p:par>
                                <p:cTn id="142" presetID="11" presetClass="entr" presetSubtype="0" fill="hold" grpId="0" nodeType="afterEffect">
                                  <p:stCondLst>
                                    <p:cond delay="0"/>
                                  </p:stCondLst>
                                  <p:childTnLst>
                                    <p:set>
                                      <p:cBhvr>
                                        <p:cTn id="143" dur="1000">
                                          <p:stCondLst>
                                            <p:cond delay="0"/>
                                          </p:stCondLst>
                                        </p:cTn>
                                        <p:tgtEl>
                                          <p:spTgt spid="26"/>
                                        </p:tgtEl>
                                        <p:attrNameLst>
                                          <p:attrName>style.visibility</p:attrName>
                                        </p:attrNameLst>
                                      </p:cBhvr>
                                      <p:to>
                                        <p:strVal val="visible"/>
                                      </p:to>
                                    </p:set>
                                  </p:childTnLst>
                                </p:cTn>
                              </p:par>
                            </p:childTnLst>
                          </p:cTn>
                        </p:par>
                        <p:par>
                          <p:cTn id="144" fill="hold" nodeType="afterGroup">
                            <p:stCondLst>
                              <p:cond delay="2000"/>
                            </p:stCondLst>
                            <p:childTnLst>
                              <p:par>
                                <p:cTn id="145" presetID="11" presetClass="entr" presetSubtype="0" fill="hold" grpId="0" nodeType="afterEffect">
                                  <p:stCondLst>
                                    <p:cond delay="0"/>
                                  </p:stCondLst>
                                  <p:childTnLst>
                                    <p:set>
                                      <p:cBhvr>
                                        <p:cTn id="146" dur="1000">
                                          <p:stCondLst>
                                            <p:cond delay="0"/>
                                          </p:stCondLst>
                                        </p:cTn>
                                        <p:tgtEl>
                                          <p:spTgt spid="27"/>
                                        </p:tgtEl>
                                        <p:attrNameLst>
                                          <p:attrName>style.visibility</p:attrName>
                                        </p:attrNameLst>
                                      </p:cBhvr>
                                      <p:to>
                                        <p:strVal val="visible"/>
                                      </p:to>
                                    </p:set>
                                  </p:childTnLst>
                                </p:cTn>
                              </p:par>
                            </p:childTnLst>
                          </p:cTn>
                        </p:par>
                        <p:par>
                          <p:cTn id="147" fill="hold" nodeType="afterGroup">
                            <p:stCondLst>
                              <p:cond delay="3000"/>
                            </p:stCondLst>
                            <p:childTnLst>
                              <p:par>
                                <p:cTn id="148" presetID="11" presetClass="entr" presetSubtype="0" fill="hold" grpId="0" nodeType="afterEffect">
                                  <p:stCondLst>
                                    <p:cond delay="0"/>
                                  </p:stCondLst>
                                  <p:childTnLst>
                                    <p:set>
                                      <p:cBhvr>
                                        <p:cTn id="149" dur="1000">
                                          <p:stCondLst>
                                            <p:cond delay="0"/>
                                          </p:stCondLst>
                                        </p:cTn>
                                        <p:tgtEl>
                                          <p:spTgt spid="28"/>
                                        </p:tgtEl>
                                        <p:attrNameLst>
                                          <p:attrName>style.visibility</p:attrName>
                                        </p:attrNameLst>
                                      </p:cBhvr>
                                      <p:to>
                                        <p:strVal val="visible"/>
                                      </p:to>
                                    </p:set>
                                  </p:childTnLst>
                                </p:cTn>
                              </p:par>
                            </p:childTnLst>
                          </p:cTn>
                        </p:par>
                        <p:par>
                          <p:cTn id="150" fill="hold" nodeType="afterGroup">
                            <p:stCondLst>
                              <p:cond delay="4000"/>
                            </p:stCondLst>
                            <p:childTnLst>
                              <p:par>
                                <p:cTn id="151" presetID="11" presetClass="entr" presetSubtype="0" fill="hold" grpId="0" nodeType="afterEffect">
                                  <p:stCondLst>
                                    <p:cond delay="0"/>
                                  </p:stCondLst>
                                  <p:childTnLst>
                                    <p:set>
                                      <p:cBhvr>
                                        <p:cTn id="152" dur="1000">
                                          <p:stCondLst>
                                            <p:cond delay="0"/>
                                          </p:stCondLst>
                                        </p:cTn>
                                        <p:tgtEl>
                                          <p:spTgt spid="29"/>
                                        </p:tgtEl>
                                        <p:attrNameLst>
                                          <p:attrName>style.visibility</p:attrName>
                                        </p:attrNameLst>
                                      </p:cBhvr>
                                      <p:to>
                                        <p:strVal val="visible"/>
                                      </p:to>
                                    </p:set>
                                  </p:childTnLst>
                                </p:cTn>
                              </p:par>
                            </p:childTnLst>
                          </p:cTn>
                        </p:par>
                        <p:par>
                          <p:cTn id="153" fill="hold" nodeType="afterGroup">
                            <p:stCondLst>
                              <p:cond delay="5000"/>
                            </p:stCondLst>
                            <p:childTnLst>
                              <p:par>
                                <p:cTn id="154" presetID="11" presetClass="entr" presetSubtype="0" fill="hold" grpId="0" nodeType="afterEffect">
                                  <p:stCondLst>
                                    <p:cond delay="0"/>
                                  </p:stCondLst>
                                  <p:childTnLst>
                                    <p:set>
                                      <p:cBhvr>
                                        <p:cTn id="155" dur="1000">
                                          <p:stCondLst>
                                            <p:cond delay="0"/>
                                          </p:stCondLst>
                                        </p:cTn>
                                        <p:tgtEl>
                                          <p:spTgt spid="30"/>
                                        </p:tgtEl>
                                        <p:attrNameLst>
                                          <p:attrName>style.visibility</p:attrName>
                                        </p:attrNameLst>
                                      </p:cBhvr>
                                      <p:to>
                                        <p:strVal val="visible"/>
                                      </p:to>
                                    </p:set>
                                  </p:childTnLst>
                                </p:cTn>
                              </p:par>
                            </p:childTnLst>
                          </p:cTn>
                        </p:par>
                        <p:par>
                          <p:cTn id="156" fill="hold" nodeType="afterGroup">
                            <p:stCondLst>
                              <p:cond delay="6000"/>
                            </p:stCondLst>
                            <p:childTnLst>
                              <p:par>
                                <p:cTn id="157" presetID="11" presetClass="entr" presetSubtype="0" fill="hold" grpId="0" nodeType="afterEffect">
                                  <p:stCondLst>
                                    <p:cond delay="0"/>
                                  </p:stCondLst>
                                  <p:childTnLst>
                                    <p:set>
                                      <p:cBhvr>
                                        <p:cTn id="158" dur="1000">
                                          <p:stCondLst>
                                            <p:cond delay="0"/>
                                          </p:stCondLst>
                                        </p:cTn>
                                        <p:tgtEl>
                                          <p:spTgt spid="38"/>
                                        </p:tgtEl>
                                        <p:attrNameLst>
                                          <p:attrName>style.visibility</p:attrName>
                                        </p:attrNameLst>
                                      </p:cBhvr>
                                      <p:to>
                                        <p:strVal val="visible"/>
                                      </p:to>
                                    </p:set>
                                  </p:childTnLst>
                                </p:cTn>
                              </p:par>
                            </p:childTnLst>
                          </p:cTn>
                        </p:par>
                        <p:par>
                          <p:cTn id="159" fill="hold" nodeType="afterGroup">
                            <p:stCondLst>
                              <p:cond delay="7000"/>
                            </p:stCondLst>
                            <p:childTnLst>
                              <p:par>
                                <p:cTn id="160" presetID="11" presetClass="entr" presetSubtype="0" fill="hold" grpId="0" nodeType="afterEffect">
                                  <p:stCondLst>
                                    <p:cond delay="0"/>
                                  </p:stCondLst>
                                  <p:childTnLst>
                                    <p:set>
                                      <p:cBhvr>
                                        <p:cTn id="161" dur="1000">
                                          <p:stCondLst>
                                            <p:cond delay="0"/>
                                          </p:stCondLst>
                                        </p:cTn>
                                        <p:tgtEl>
                                          <p:spTgt spid="42"/>
                                        </p:tgtEl>
                                        <p:attrNameLst>
                                          <p:attrName>style.visibility</p:attrName>
                                        </p:attrNameLst>
                                      </p:cBhvr>
                                      <p:to>
                                        <p:strVal val="visible"/>
                                      </p:to>
                                    </p:set>
                                  </p:childTnLst>
                                </p:cTn>
                              </p:par>
                            </p:childTnLst>
                          </p:cTn>
                        </p:par>
                        <p:par>
                          <p:cTn id="162" fill="hold" nodeType="afterGroup">
                            <p:stCondLst>
                              <p:cond delay="8000"/>
                            </p:stCondLst>
                            <p:childTnLst>
                              <p:par>
                                <p:cTn id="163" presetID="11" presetClass="entr" presetSubtype="0" fill="hold" grpId="0" nodeType="afterEffect">
                                  <p:stCondLst>
                                    <p:cond delay="0"/>
                                  </p:stCondLst>
                                  <p:childTnLst>
                                    <p:set>
                                      <p:cBhvr>
                                        <p:cTn id="164" dur="1000">
                                          <p:stCondLst>
                                            <p:cond delay="0"/>
                                          </p:stCondLst>
                                        </p:cTn>
                                        <p:tgtEl>
                                          <p:spTgt spid="43"/>
                                        </p:tgtEl>
                                        <p:attrNameLst>
                                          <p:attrName>style.visibility</p:attrName>
                                        </p:attrNameLst>
                                      </p:cBhvr>
                                      <p:to>
                                        <p:strVal val="visible"/>
                                      </p:to>
                                    </p:set>
                                  </p:childTnLst>
                                </p:cTn>
                              </p:par>
                            </p:childTnLst>
                          </p:cTn>
                        </p:par>
                        <p:par>
                          <p:cTn id="165" fill="hold" nodeType="afterGroup">
                            <p:stCondLst>
                              <p:cond delay="9000"/>
                            </p:stCondLst>
                            <p:childTnLst>
                              <p:par>
                                <p:cTn id="166" presetID="11" presetClass="entr" presetSubtype="0" fill="hold" grpId="0" nodeType="afterEffect">
                                  <p:stCondLst>
                                    <p:cond delay="0"/>
                                  </p:stCondLst>
                                  <p:childTnLst>
                                    <p:set>
                                      <p:cBhvr>
                                        <p:cTn id="167" dur="1000">
                                          <p:stCondLst>
                                            <p:cond delay="0"/>
                                          </p:stCondLst>
                                        </p:cTn>
                                        <p:tgtEl>
                                          <p:spTgt spid="44"/>
                                        </p:tgtEl>
                                        <p:attrNameLst>
                                          <p:attrName>style.visibility</p:attrName>
                                        </p:attrNameLst>
                                      </p:cBhvr>
                                      <p:to>
                                        <p:strVal val="visible"/>
                                      </p:to>
                                    </p:set>
                                  </p:childTnLst>
                                </p:cTn>
                              </p:par>
                            </p:childTnLst>
                          </p:cTn>
                        </p:par>
                        <p:par>
                          <p:cTn id="168" fill="hold" nodeType="afterGroup">
                            <p:stCondLst>
                              <p:cond delay="10000"/>
                            </p:stCondLst>
                            <p:childTnLst>
                              <p:par>
                                <p:cTn id="169" presetID="11" presetClass="entr" presetSubtype="0" fill="hold" grpId="0" nodeType="afterEffect">
                                  <p:stCondLst>
                                    <p:cond delay="0"/>
                                  </p:stCondLst>
                                  <p:childTnLst>
                                    <p:set>
                                      <p:cBhvr>
                                        <p:cTn id="170" dur="1000">
                                          <p:stCondLst>
                                            <p:cond delay="0"/>
                                          </p:stCondLst>
                                        </p:cTn>
                                        <p:tgtEl>
                                          <p:spTgt spid="45"/>
                                        </p:tgtEl>
                                        <p:attrNameLst>
                                          <p:attrName>style.visibility</p:attrName>
                                        </p:attrNameLst>
                                      </p:cBhvr>
                                      <p:to>
                                        <p:strVal val="visible"/>
                                      </p:to>
                                    </p:set>
                                  </p:childTnLst>
                                </p:cTn>
                              </p:par>
                            </p:childTnLst>
                          </p:cTn>
                        </p:par>
                        <p:par>
                          <p:cTn id="171" fill="hold" nodeType="afterGroup">
                            <p:stCondLst>
                              <p:cond delay="11000"/>
                            </p:stCondLst>
                            <p:childTnLst>
                              <p:par>
                                <p:cTn id="172" presetID="11" presetClass="entr" presetSubtype="0" fill="hold" grpId="0" nodeType="afterEffect">
                                  <p:stCondLst>
                                    <p:cond delay="0"/>
                                  </p:stCondLst>
                                  <p:childTnLst>
                                    <p:set>
                                      <p:cBhvr>
                                        <p:cTn id="173" dur="1000">
                                          <p:stCondLst>
                                            <p:cond delay="0"/>
                                          </p:stCondLst>
                                        </p:cTn>
                                        <p:tgtEl>
                                          <p:spTgt spid="46"/>
                                        </p:tgtEl>
                                        <p:attrNameLst>
                                          <p:attrName>style.visibility</p:attrName>
                                        </p:attrNameLst>
                                      </p:cBhvr>
                                      <p:to>
                                        <p:strVal val="visible"/>
                                      </p:to>
                                    </p:set>
                                  </p:childTnLst>
                                </p:cTn>
                              </p:par>
                            </p:childTnLst>
                          </p:cTn>
                        </p:par>
                        <p:par>
                          <p:cTn id="174" fill="hold" nodeType="afterGroup">
                            <p:stCondLst>
                              <p:cond delay="12000"/>
                            </p:stCondLst>
                            <p:childTnLst>
                              <p:par>
                                <p:cTn id="175" presetID="11" presetClass="entr" presetSubtype="0" fill="hold" grpId="0" nodeType="afterEffect">
                                  <p:stCondLst>
                                    <p:cond delay="0"/>
                                  </p:stCondLst>
                                  <p:childTnLst>
                                    <p:set>
                                      <p:cBhvr>
                                        <p:cTn id="176" dur="1000">
                                          <p:stCondLst>
                                            <p:cond delay="0"/>
                                          </p:stCondLst>
                                        </p:cTn>
                                        <p:tgtEl>
                                          <p:spTgt spid="47"/>
                                        </p:tgtEl>
                                        <p:attrNameLst>
                                          <p:attrName>style.visibility</p:attrName>
                                        </p:attrNameLst>
                                      </p:cBhvr>
                                      <p:to>
                                        <p:strVal val="visible"/>
                                      </p:to>
                                    </p:set>
                                  </p:childTnLst>
                                </p:cTn>
                              </p:par>
                            </p:childTnLst>
                          </p:cTn>
                        </p:par>
                        <p:par>
                          <p:cTn id="177" fill="hold" nodeType="afterGroup">
                            <p:stCondLst>
                              <p:cond delay="13000"/>
                            </p:stCondLst>
                            <p:childTnLst>
                              <p:par>
                                <p:cTn id="178" presetID="11" presetClass="entr" presetSubtype="0" fill="hold" grpId="0" nodeType="afterEffect">
                                  <p:stCondLst>
                                    <p:cond delay="0"/>
                                  </p:stCondLst>
                                  <p:childTnLst>
                                    <p:set>
                                      <p:cBhvr>
                                        <p:cTn id="179" dur="1000">
                                          <p:stCondLst>
                                            <p:cond delay="0"/>
                                          </p:stCondLst>
                                        </p:cTn>
                                        <p:tgtEl>
                                          <p:spTgt spid="48"/>
                                        </p:tgtEl>
                                        <p:attrNameLst>
                                          <p:attrName>style.visibility</p:attrName>
                                        </p:attrNameLst>
                                      </p:cBhvr>
                                      <p:to>
                                        <p:strVal val="visible"/>
                                      </p:to>
                                    </p:set>
                                  </p:childTnLst>
                                </p:cTn>
                              </p:par>
                            </p:childTnLst>
                          </p:cTn>
                        </p:par>
                        <p:par>
                          <p:cTn id="180" fill="hold" nodeType="afterGroup">
                            <p:stCondLst>
                              <p:cond delay="14000"/>
                            </p:stCondLst>
                            <p:childTnLst>
                              <p:par>
                                <p:cTn id="181" presetID="11" presetClass="entr" presetSubtype="0" fill="hold" grpId="0" nodeType="afterEffect">
                                  <p:stCondLst>
                                    <p:cond delay="0"/>
                                  </p:stCondLst>
                                  <p:childTnLst>
                                    <p:set>
                                      <p:cBhvr>
                                        <p:cTn id="182" dur="1000">
                                          <p:stCondLst>
                                            <p:cond delay="0"/>
                                          </p:stCondLst>
                                        </p:cTn>
                                        <p:tgtEl>
                                          <p:spTgt spid="49"/>
                                        </p:tgtEl>
                                        <p:attrNameLst>
                                          <p:attrName>style.visibility</p:attrName>
                                        </p:attrNameLst>
                                      </p:cBhvr>
                                      <p:to>
                                        <p:strVal val="visible"/>
                                      </p:to>
                                    </p:set>
                                  </p:childTnLst>
                                </p:cTn>
                              </p:par>
                            </p:childTnLst>
                          </p:cTn>
                        </p:par>
                        <p:par>
                          <p:cTn id="183" fill="hold" nodeType="afterGroup">
                            <p:stCondLst>
                              <p:cond delay="15000"/>
                            </p:stCondLst>
                            <p:childTnLst>
                              <p:par>
                                <p:cTn id="184" presetID="11" presetClass="entr" presetSubtype="0" fill="hold" grpId="0" nodeType="afterEffect">
                                  <p:stCondLst>
                                    <p:cond delay="0"/>
                                  </p:stCondLst>
                                  <p:childTnLst>
                                    <p:set>
                                      <p:cBhvr>
                                        <p:cTn id="185" dur="1000">
                                          <p:stCondLst>
                                            <p:cond delay="0"/>
                                          </p:stCondLst>
                                        </p:cTn>
                                        <p:tgtEl>
                                          <p:spTgt spid="50"/>
                                        </p:tgtEl>
                                        <p:attrNameLst>
                                          <p:attrName>style.visibility</p:attrName>
                                        </p:attrNameLst>
                                      </p:cBhvr>
                                      <p:to>
                                        <p:strVal val="visible"/>
                                      </p:to>
                                    </p:set>
                                  </p:childTnLst>
                                </p:cTn>
                              </p:par>
                            </p:childTnLst>
                          </p:cTn>
                        </p:par>
                        <p:par>
                          <p:cTn id="186" fill="hold" nodeType="afterGroup">
                            <p:stCondLst>
                              <p:cond delay="16000"/>
                            </p:stCondLst>
                            <p:childTnLst>
                              <p:par>
                                <p:cTn id="187" presetID="11" presetClass="entr" presetSubtype="0" fill="hold" grpId="0" nodeType="afterEffect">
                                  <p:stCondLst>
                                    <p:cond delay="0"/>
                                  </p:stCondLst>
                                  <p:childTnLst>
                                    <p:set>
                                      <p:cBhvr>
                                        <p:cTn id="188" dur="1000">
                                          <p:stCondLst>
                                            <p:cond delay="0"/>
                                          </p:stCondLst>
                                        </p:cTn>
                                        <p:tgtEl>
                                          <p:spTgt spid="51"/>
                                        </p:tgtEl>
                                        <p:attrNameLst>
                                          <p:attrName>style.visibility</p:attrName>
                                        </p:attrNameLst>
                                      </p:cBhvr>
                                      <p:to>
                                        <p:strVal val="visible"/>
                                      </p:to>
                                    </p:set>
                                  </p:childTnLst>
                                </p:cTn>
                              </p:par>
                            </p:childTnLst>
                          </p:cTn>
                        </p:par>
                        <p:par>
                          <p:cTn id="189" fill="hold" nodeType="afterGroup">
                            <p:stCondLst>
                              <p:cond delay="17000"/>
                            </p:stCondLst>
                            <p:childTnLst>
                              <p:par>
                                <p:cTn id="190" presetID="11" presetClass="entr" presetSubtype="0" fill="hold" grpId="0" nodeType="afterEffect">
                                  <p:stCondLst>
                                    <p:cond delay="0"/>
                                  </p:stCondLst>
                                  <p:childTnLst>
                                    <p:set>
                                      <p:cBhvr>
                                        <p:cTn id="191" dur="1000">
                                          <p:stCondLst>
                                            <p:cond delay="0"/>
                                          </p:stCondLst>
                                        </p:cTn>
                                        <p:tgtEl>
                                          <p:spTgt spid="52"/>
                                        </p:tgtEl>
                                        <p:attrNameLst>
                                          <p:attrName>style.visibility</p:attrName>
                                        </p:attrNameLst>
                                      </p:cBhvr>
                                      <p:to>
                                        <p:strVal val="visible"/>
                                      </p:to>
                                    </p:set>
                                  </p:childTnLst>
                                </p:cTn>
                              </p:par>
                            </p:childTnLst>
                          </p:cTn>
                        </p:par>
                        <p:par>
                          <p:cTn id="192" fill="hold" nodeType="afterGroup">
                            <p:stCondLst>
                              <p:cond delay="18000"/>
                            </p:stCondLst>
                            <p:childTnLst>
                              <p:par>
                                <p:cTn id="193" presetID="11" presetClass="entr" presetSubtype="0" fill="hold" grpId="0" nodeType="afterEffect">
                                  <p:stCondLst>
                                    <p:cond delay="0"/>
                                  </p:stCondLst>
                                  <p:childTnLst>
                                    <p:set>
                                      <p:cBhvr>
                                        <p:cTn id="194" dur="1000">
                                          <p:stCondLst>
                                            <p:cond delay="0"/>
                                          </p:stCondLst>
                                        </p:cTn>
                                        <p:tgtEl>
                                          <p:spTgt spid="53"/>
                                        </p:tgtEl>
                                        <p:attrNameLst>
                                          <p:attrName>style.visibility</p:attrName>
                                        </p:attrNameLst>
                                      </p:cBhvr>
                                      <p:to>
                                        <p:strVal val="visible"/>
                                      </p:to>
                                    </p:set>
                                  </p:childTnLst>
                                </p:cTn>
                              </p:par>
                            </p:childTnLst>
                          </p:cTn>
                        </p:par>
                        <p:par>
                          <p:cTn id="195" fill="hold" nodeType="afterGroup">
                            <p:stCondLst>
                              <p:cond delay="19000"/>
                            </p:stCondLst>
                            <p:childTnLst>
                              <p:par>
                                <p:cTn id="196" presetID="11" presetClass="entr" presetSubtype="0" fill="hold" grpId="0" nodeType="afterEffect">
                                  <p:stCondLst>
                                    <p:cond delay="0"/>
                                  </p:stCondLst>
                                  <p:childTnLst>
                                    <p:set>
                                      <p:cBhvr>
                                        <p:cTn id="197" dur="1000">
                                          <p:stCondLst>
                                            <p:cond delay="0"/>
                                          </p:stCondLst>
                                        </p:cTn>
                                        <p:tgtEl>
                                          <p:spTgt spid="54"/>
                                        </p:tgtEl>
                                        <p:attrNameLst>
                                          <p:attrName>style.visibility</p:attrName>
                                        </p:attrNameLst>
                                      </p:cBhvr>
                                      <p:to>
                                        <p:strVal val="visible"/>
                                      </p:to>
                                    </p:set>
                                  </p:childTnLst>
                                </p:cTn>
                              </p:par>
                            </p:childTnLst>
                          </p:cTn>
                        </p:par>
                        <p:par>
                          <p:cTn id="198" fill="hold" nodeType="afterGroup">
                            <p:stCondLst>
                              <p:cond delay="20000"/>
                            </p:stCondLst>
                            <p:childTnLst>
                              <p:par>
                                <p:cTn id="199" presetID="11" presetClass="entr" presetSubtype="0" fill="hold" grpId="0" nodeType="afterEffect">
                                  <p:stCondLst>
                                    <p:cond delay="0"/>
                                  </p:stCondLst>
                                  <p:childTnLst>
                                    <p:set>
                                      <p:cBhvr>
                                        <p:cTn id="200" dur="1000">
                                          <p:stCondLst>
                                            <p:cond delay="0"/>
                                          </p:stCondLst>
                                        </p:cTn>
                                        <p:tgtEl>
                                          <p:spTgt spid="55"/>
                                        </p:tgtEl>
                                        <p:attrNameLst>
                                          <p:attrName>style.visibility</p:attrName>
                                        </p:attrNameLst>
                                      </p:cBhvr>
                                      <p:to>
                                        <p:strVal val="visible"/>
                                      </p:to>
                                    </p:set>
                                  </p:childTnLst>
                                </p:cTn>
                              </p:par>
                            </p:childTnLst>
                          </p:cTn>
                        </p:par>
                        <p:par>
                          <p:cTn id="201" fill="hold" nodeType="afterGroup">
                            <p:stCondLst>
                              <p:cond delay="21000"/>
                            </p:stCondLst>
                            <p:childTnLst>
                              <p:par>
                                <p:cTn id="202" presetID="11" presetClass="entr" presetSubtype="0" fill="hold" grpId="0" nodeType="afterEffect">
                                  <p:stCondLst>
                                    <p:cond delay="0"/>
                                  </p:stCondLst>
                                  <p:childTnLst>
                                    <p:set>
                                      <p:cBhvr>
                                        <p:cTn id="203" dur="1000">
                                          <p:stCondLst>
                                            <p:cond delay="0"/>
                                          </p:stCondLst>
                                        </p:cTn>
                                        <p:tgtEl>
                                          <p:spTgt spid="56"/>
                                        </p:tgtEl>
                                        <p:attrNameLst>
                                          <p:attrName>style.visibility</p:attrName>
                                        </p:attrNameLst>
                                      </p:cBhvr>
                                      <p:to>
                                        <p:strVal val="visible"/>
                                      </p:to>
                                    </p:set>
                                  </p:childTnLst>
                                </p:cTn>
                              </p:par>
                            </p:childTnLst>
                          </p:cTn>
                        </p:par>
                        <p:par>
                          <p:cTn id="204" fill="hold" nodeType="afterGroup">
                            <p:stCondLst>
                              <p:cond delay="22000"/>
                            </p:stCondLst>
                            <p:childTnLst>
                              <p:par>
                                <p:cTn id="205" presetID="11" presetClass="entr" presetSubtype="0" fill="hold" grpId="0" nodeType="afterEffect">
                                  <p:stCondLst>
                                    <p:cond delay="0"/>
                                  </p:stCondLst>
                                  <p:childTnLst>
                                    <p:set>
                                      <p:cBhvr>
                                        <p:cTn id="206" dur="1000">
                                          <p:stCondLst>
                                            <p:cond delay="0"/>
                                          </p:stCondLst>
                                        </p:cTn>
                                        <p:tgtEl>
                                          <p:spTgt spid="57"/>
                                        </p:tgtEl>
                                        <p:attrNameLst>
                                          <p:attrName>style.visibility</p:attrName>
                                        </p:attrNameLst>
                                      </p:cBhvr>
                                      <p:to>
                                        <p:strVal val="visible"/>
                                      </p:to>
                                    </p:set>
                                  </p:childTnLst>
                                </p:cTn>
                              </p:par>
                            </p:childTnLst>
                          </p:cTn>
                        </p:par>
                        <p:par>
                          <p:cTn id="207" fill="hold" nodeType="afterGroup">
                            <p:stCondLst>
                              <p:cond delay="23000"/>
                            </p:stCondLst>
                            <p:childTnLst>
                              <p:par>
                                <p:cTn id="208" presetID="11" presetClass="entr" presetSubtype="0" fill="hold" grpId="0" nodeType="afterEffect">
                                  <p:stCondLst>
                                    <p:cond delay="0"/>
                                  </p:stCondLst>
                                  <p:childTnLst>
                                    <p:set>
                                      <p:cBhvr>
                                        <p:cTn id="209" dur="1000">
                                          <p:stCondLst>
                                            <p:cond delay="0"/>
                                          </p:stCondLst>
                                        </p:cTn>
                                        <p:tgtEl>
                                          <p:spTgt spid="58"/>
                                        </p:tgtEl>
                                        <p:attrNameLst>
                                          <p:attrName>style.visibility</p:attrName>
                                        </p:attrNameLst>
                                      </p:cBhvr>
                                      <p:to>
                                        <p:strVal val="visible"/>
                                      </p:to>
                                    </p:set>
                                  </p:childTnLst>
                                </p:cTn>
                              </p:par>
                            </p:childTnLst>
                          </p:cTn>
                        </p:par>
                        <p:par>
                          <p:cTn id="210" fill="hold" nodeType="afterGroup">
                            <p:stCondLst>
                              <p:cond delay="24000"/>
                            </p:stCondLst>
                            <p:childTnLst>
                              <p:par>
                                <p:cTn id="211" presetID="11" presetClass="entr" presetSubtype="0" fill="hold" grpId="0" nodeType="afterEffect">
                                  <p:stCondLst>
                                    <p:cond delay="0"/>
                                  </p:stCondLst>
                                  <p:childTnLst>
                                    <p:set>
                                      <p:cBhvr>
                                        <p:cTn id="212" dur="1000">
                                          <p:stCondLst>
                                            <p:cond delay="0"/>
                                          </p:stCondLst>
                                        </p:cTn>
                                        <p:tgtEl>
                                          <p:spTgt spid="59"/>
                                        </p:tgtEl>
                                        <p:attrNameLst>
                                          <p:attrName>style.visibility</p:attrName>
                                        </p:attrNameLst>
                                      </p:cBhvr>
                                      <p:to>
                                        <p:strVal val="visible"/>
                                      </p:to>
                                    </p:set>
                                  </p:childTnLst>
                                </p:cTn>
                              </p:par>
                            </p:childTnLst>
                          </p:cTn>
                        </p:par>
                        <p:par>
                          <p:cTn id="213" fill="hold" nodeType="afterGroup">
                            <p:stCondLst>
                              <p:cond delay="25000"/>
                            </p:stCondLst>
                            <p:childTnLst>
                              <p:par>
                                <p:cTn id="214" presetID="11" presetClass="entr" presetSubtype="0" fill="hold" grpId="0" nodeType="afterEffect">
                                  <p:stCondLst>
                                    <p:cond delay="0"/>
                                  </p:stCondLst>
                                  <p:childTnLst>
                                    <p:set>
                                      <p:cBhvr>
                                        <p:cTn id="215" dur="1000">
                                          <p:stCondLst>
                                            <p:cond delay="0"/>
                                          </p:stCondLst>
                                        </p:cTn>
                                        <p:tgtEl>
                                          <p:spTgt spid="60"/>
                                        </p:tgtEl>
                                        <p:attrNameLst>
                                          <p:attrName>style.visibility</p:attrName>
                                        </p:attrNameLst>
                                      </p:cBhvr>
                                      <p:to>
                                        <p:strVal val="visible"/>
                                      </p:to>
                                    </p:set>
                                  </p:childTnLst>
                                </p:cTn>
                              </p:par>
                            </p:childTnLst>
                          </p:cTn>
                        </p:par>
                        <p:par>
                          <p:cTn id="216" fill="hold" nodeType="afterGroup">
                            <p:stCondLst>
                              <p:cond delay="26000"/>
                            </p:stCondLst>
                            <p:childTnLst>
                              <p:par>
                                <p:cTn id="217" presetID="11" presetClass="entr" presetSubtype="0" fill="hold" grpId="0" nodeType="afterEffect">
                                  <p:stCondLst>
                                    <p:cond delay="0"/>
                                  </p:stCondLst>
                                  <p:childTnLst>
                                    <p:set>
                                      <p:cBhvr>
                                        <p:cTn id="218" dur="1000">
                                          <p:stCondLst>
                                            <p:cond delay="0"/>
                                          </p:stCondLst>
                                        </p:cTn>
                                        <p:tgtEl>
                                          <p:spTgt spid="61"/>
                                        </p:tgtEl>
                                        <p:attrNameLst>
                                          <p:attrName>style.visibility</p:attrName>
                                        </p:attrNameLst>
                                      </p:cBhvr>
                                      <p:to>
                                        <p:strVal val="visible"/>
                                      </p:to>
                                    </p:set>
                                  </p:childTnLst>
                                </p:cTn>
                              </p:par>
                            </p:childTnLst>
                          </p:cTn>
                        </p:par>
                        <p:par>
                          <p:cTn id="219" fill="hold" nodeType="afterGroup">
                            <p:stCondLst>
                              <p:cond delay="27000"/>
                            </p:stCondLst>
                            <p:childTnLst>
                              <p:par>
                                <p:cTn id="220" presetID="11" presetClass="entr" presetSubtype="0" fill="hold" grpId="0" nodeType="afterEffect">
                                  <p:stCondLst>
                                    <p:cond delay="0"/>
                                  </p:stCondLst>
                                  <p:childTnLst>
                                    <p:set>
                                      <p:cBhvr>
                                        <p:cTn id="221" dur="1000">
                                          <p:stCondLst>
                                            <p:cond delay="0"/>
                                          </p:stCondLst>
                                        </p:cTn>
                                        <p:tgtEl>
                                          <p:spTgt spid="62"/>
                                        </p:tgtEl>
                                        <p:attrNameLst>
                                          <p:attrName>style.visibility</p:attrName>
                                        </p:attrNameLst>
                                      </p:cBhvr>
                                      <p:to>
                                        <p:strVal val="visible"/>
                                      </p:to>
                                    </p:set>
                                  </p:childTnLst>
                                </p:cTn>
                              </p:par>
                            </p:childTnLst>
                          </p:cTn>
                        </p:par>
                        <p:par>
                          <p:cTn id="222" fill="hold" nodeType="afterGroup">
                            <p:stCondLst>
                              <p:cond delay="28000"/>
                            </p:stCondLst>
                            <p:childTnLst>
                              <p:par>
                                <p:cTn id="223" presetID="11" presetClass="entr" presetSubtype="0" fill="hold" grpId="0" nodeType="afterEffect">
                                  <p:stCondLst>
                                    <p:cond delay="0"/>
                                  </p:stCondLst>
                                  <p:childTnLst>
                                    <p:set>
                                      <p:cBhvr>
                                        <p:cTn id="224" dur="1000">
                                          <p:stCondLst>
                                            <p:cond delay="0"/>
                                          </p:stCondLst>
                                        </p:cTn>
                                        <p:tgtEl>
                                          <p:spTgt spid="63"/>
                                        </p:tgtEl>
                                        <p:attrNameLst>
                                          <p:attrName>style.visibility</p:attrName>
                                        </p:attrNameLst>
                                      </p:cBhvr>
                                      <p:to>
                                        <p:strVal val="visible"/>
                                      </p:to>
                                    </p:set>
                                  </p:childTnLst>
                                </p:cTn>
                              </p:par>
                            </p:childTnLst>
                          </p:cTn>
                        </p:par>
                        <p:par>
                          <p:cTn id="225" fill="hold" nodeType="afterGroup">
                            <p:stCondLst>
                              <p:cond delay="29000"/>
                            </p:stCondLst>
                            <p:childTnLst>
                              <p:par>
                                <p:cTn id="226" presetID="11" presetClass="entr" presetSubtype="0" fill="hold" grpId="0" nodeType="afterEffect">
                                  <p:stCondLst>
                                    <p:cond delay="0"/>
                                  </p:stCondLst>
                                  <p:childTnLst>
                                    <p:set>
                                      <p:cBhvr>
                                        <p:cTn id="227" dur="1000">
                                          <p:stCondLst>
                                            <p:cond delay="0"/>
                                          </p:stCondLst>
                                        </p:cTn>
                                        <p:tgtEl>
                                          <p:spTgt spid="64"/>
                                        </p:tgtEl>
                                        <p:attrNameLst>
                                          <p:attrName>style.visibility</p:attrName>
                                        </p:attrNameLst>
                                      </p:cBhvr>
                                      <p:to>
                                        <p:strVal val="visible"/>
                                      </p:to>
                                    </p:set>
                                  </p:childTnLst>
                                </p:cTn>
                              </p:par>
                            </p:childTnLst>
                          </p:cTn>
                        </p:par>
                        <p:par>
                          <p:cTn id="228" fill="hold" nodeType="afterGroup">
                            <p:stCondLst>
                              <p:cond delay="30000"/>
                            </p:stCondLst>
                            <p:childTnLst>
                              <p:par>
                                <p:cTn id="229" presetID="11" presetClass="entr" presetSubtype="0" fill="hold" grpId="0" nodeType="afterEffect">
                                  <p:stCondLst>
                                    <p:cond delay="0"/>
                                  </p:stCondLst>
                                  <p:childTnLst>
                                    <p:set>
                                      <p:cBhvr>
                                        <p:cTn id="230" dur="1000">
                                          <p:stCondLst>
                                            <p:cond delay="0"/>
                                          </p:stCondLst>
                                        </p:cTn>
                                        <p:tgtEl>
                                          <p:spTgt spid="65"/>
                                        </p:tgtEl>
                                        <p:attrNameLst>
                                          <p:attrName>style.visibility</p:attrName>
                                        </p:attrNameLst>
                                      </p:cBhvr>
                                      <p:to>
                                        <p:strVal val="visible"/>
                                      </p:to>
                                    </p:set>
                                  </p:childTnLst>
                                  <p:subTnLst>
                                    <p:audio>
                                      <p:cMediaNode>
                                        <p:cTn display="0" masterRel="sameClick">
                                          <p:stCondLst>
                                            <p:cond evt="begin" delay="0">
                                              <p:tn val="229"/>
                                            </p:cond>
                                          </p:stCondLst>
                                          <p:endCondLst>
                                            <p:cond evt="onStopAudio" delay="0">
                                              <p:tgtEl>
                                                <p:sldTgt/>
                                              </p:tgtEl>
                                            </p:cond>
                                          </p:endCondLst>
                                        </p:cTn>
                                        <p:tgtEl>
                                          <p:sndTgt r:embed="rId7" name="chimes.wav"/>
                                        </p:tgtEl>
                                      </p:cMediaNode>
                                    </p:audio>
                                  </p:subTnLst>
                                </p:cTn>
                              </p:par>
                            </p:childTnLst>
                          </p:cTn>
                        </p:par>
                      </p:childTnLst>
                    </p:cTn>
                  </p:par>
                </p:childTnLst>
              </p:cTn>
              <p:nextCondLst>
                <p:cond evt="onClick" delay="0">
                  <p:tgtEl>
                    <p:spTgt spid="66"/>
                  </p:tgtEl>
                </p:cond>
              </p:nextCondLst>
            </p:seq>
          </p:childTnLst>
        </p:cTn>
      </p:par>
    </p:tnLst>
    <p:bldLst>
      <p:bldP spid="34" grpId="0" animBg="1"/>
      <p:bldP spid="33" grpId="0"/>
      <p:bldP spid="35" grpId="0" animBg="1"/>
      <p:bldP spid="36" grpId="0" animBg="1"/>
      <p:bldP spid="37" grpId="0" animBg="1"/>
      <p:bldP spid="25" grpId="0" animBg="1"/>
      <p:bldP spid="26" grpId="0" animBg="1"/>
      <p:bldP spid="27" grpId="0" animBg="1"/>
      <p:bldP spid="28" grpId="0" animBg="1"/>
      <p:bldP spid="29" grpId="0" animBg="1"/>
      <p:bldP spid="30" grpId="0" animBg="1"/>
      <p:bldP spid="38"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Ngôi nhà hoạt hình, phim hoạt hình png | Klipartz">
            <a:extLst>
              <a:ext uri="{FF2B5EF4-FFF2-40B4-BE49-F238E27FC236}">
                <a16:creationId xmlns:a16="http://schemas.microsoft.com/office/drawing/2014/main" xmlns="" id="{569730D1-891D-4850-9F87-8D3E3E3A49F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42263" y="3317875"/>
            <a:ext cx="3678237" cy="312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Rectangle 1">
            <a:extLst>
              <a:ext uri="{FF2B5EF4-FFF2-40B4-BE49-F238E27FC236}">
                <a16:creationId xmlns:a16="http://schemas.microsoft.com/office/drawing/2014/main" xmlns="" id="{D063A5F8-1713-4609-BEC6-FE77C6E19B44}"/>
              </a:ext>
            </a:extLst>
          </p:cNvPr>
          <p:cNvSpPr>
            <a:spLocks noChangeArrowheads="1"/>
          </p:cNvSpPr>
          <p:nvPr/>
        </p:nvSpPr>
        <p:spPr bwMode="auto">
          <a:xfrm>
            <a:off x="1804988" y="900113"/>
            <a:ext cx="44386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200" b="1">
                <a:solidFill>
                  <a:srgbClr val="FF0000"/>
                </a:solidFill>
                <a:latin typeface="Times New Roman" panose="02020603050405020304" pitchFamily="18" charset="0"/>
                <a:cs typeface="Times New Roman" panose="02020603050405020304" pitchFamily="18" charset="0"/>
              </a:rPr>
              <a:t>HƯỚNG DẪN VỀ NHÀ</a:t>
            </a:r>
          </a:p>
        </p:txBody>
      </p:sp>
      <p:sp>
        <p:nvSpPr>
          <p:cNvPr id="39940" name="Rectangle 4">
            <a:extLst>
              <a:ext uri="{FF2B5EF4-FFF2-40B4-BE49-F238E27FC236}">
                <a16:creationId xmlns:a16="http://schemas.microsoft.com/office/drawing/2014/main" xmlns="" id="{0512EC1C-B208-497E-93F6-804257991327}"/>
              </a:ext>
            </a:extLst>
          </p:cNvPr>
          <p:cNvSpPr>
            <a:spLocks noChangeArrowheads="1"/>
          </p:cNvSpPr>
          <p:nvPr/>
        </p:nvSpPr>
        <p:spPr bwMode="auto">
          <a:xfrm>
            <a:off x="571500" y="1493838"/>
            <a:ext cx="11483975"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15000"/>
              </a:lnSpc>
              <a:spcBef>
                <a:spcPct val="0"/>
              </a:spcBef>
              <a:spcAft>
                <a:spcPts val="1000"/>
              </a:spcAft>
              <a:buFontTx/>
              <a:buNone/>
            </a:pPr>
            <a:r>
              <a:rPr lang="nl-NL" altLang="en-US">
                <a:solidFill>
                  <a:srgbClr val="000000"/>
                </a:solidFill>
                <a:latin typeface="Times New Roman" panose="02020603050405020304" pitchFamily="18" charset="0"/>
                <a:cs typeface="Times New Roman" panose="02020603050405020304" pitchFamily="18" charset="0"/>
              </a:rPr>
              <a:t>- Xem lại các bài tập đã làm trong tiết học.</a:t>
            </a:r>
            <a:endParaRPr lang="en-US" altLang="en-US">
              <a:cs typeface="Times New Roman" panose="02020603050405020304" pitchFamily="18" charset="0"/>
            </a:endParaRPr>
          </a:p>
          <a:p>
            <a:pPr eaLnBrk="1" hangingPunct="1">
              <a:lnSpc>
                <a:spcPct val="100000"/>
              </a:lnSpc>
              <a:spcBef>
                <a:spcPct val="0"/>
              </a:spcBef>
              <a:buFontTx/>
              <a:buNone/>
            </a:pPr>
            <a:endParaRPr lang="en-US" altLang="en-US">
              <a:latin typeface="Times New Roman" panose="02020603050405020304" pitchFamily="18" charset="0"/>
              <a:cs typeface="Times New Roman" panose="02020603050405020304" pitchFamily="18" charset="0"/>
            </a:endParaRPr>
          </a:p>
        </p:txBody>
      </p:sp>
      <p:sp>
        <p:nvSpPr>
          <p:cNvPr id="39941" name="Rectangle 7">
            <a:extLst>
              <a:ext uri="{FF2B5EF4-FFF2-40B4-BE49-F238E27FC236}">
                <a16:creationId xmlns:a16="http://schemas.microsoft.com/office/drawing/2014/main" xmlns="" id="{086DE3C4-D32F-4846-ABE5-D110B95C76A6}"/>
              </a:ext>
            </a:extLst>
          </p:cNvPr>
          <p:cNvSpPr>
            <a:spLocks noChangeArrowheads="1"/>
          </p:cNvSpPr>
          <p:nvPr/>
        </p:nvSpPr>
        <p:spPr bwMode="auto">
          <a:xfrm>
            <a:off x="487363" y="2171700"/>
            <a:ext cx="10872787"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15000"/>
              </a:lnSpc>
              <a:spcBef>
                <a:spcPct val="0"/>
              </a:spcBef>
              <a:spcAft>
                <a:spcPts val="1000"/>
              </a:spcAft>
              <a:buFontTx/>
              <a:buChar char="-"/>
            </a:pPr>
            <a:r>
              <a:rPr lang="nl-NL" altLang="en-US">
                <a:latin typeface="Times New Roman" panose="02020603050405020304" pitchFamily="18" charset="0"/>
                <a:cs typeface="Times New Roman" panose="02020603050405020304" pitchFamily="18" charset="0"/>
              </a:rPr>
              <a:t>Học thuộc: Quy tắc tìm giá trị phân số của một số cho trước và quy tắc tìm một số biết giá trị phân số của nó.</a:t>
            </a:r>
            <a:endParaRPr lang="en-US" altLang="en-US">
              <a:cs typeface="Times New Roman" panose="02020603050405020304" pitchFamily="18" charset="0"/>
            </a:endParaRPr>
          </a:p>
        </p:txBody>
      </p:sp>
      <p:sp>
        <p:nvSpPr>
          <p:cNvPr id="39942" name="Rectangle 8">
            <a:extLst>
              <a:ext uri="{FF2B5EF4-FFF2-40B4-BE49-F238E27FC236}">
                <a16:creationId xmlns:a16="http://schemas.microsoft.com/office/drawing/2014/main" xmlns="" id="{22E6AF71-54DB-460B-862E-400BA76D3B80}"/>
              </a:ext>
            </a:extLst>
          </p:cNvPr>
          <p:cNvSpPr>
            <a:spLocks noChangeArrowheads="1"/>
          </p:cNvSpPr>
          <p:nvPr/>
        </p:nvSpPr>
        <p:spPr bwMode="auto">
          <a:xfrm>
            <a:off x="571500" y="3321050"/>
            <a:ext cx="5576888"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15000"/>
              </a:lnSpc>
              <a:spcBef>
                <a:spcPct val="0"/>
              </a:spcBef>
              <a:spcAft>
                <a:spcPts val="1000"/>
              </a:spcAft>
              <a:buFontTx/>
              <a:buNone/>
            </a:pPr>
            <a:r>
              <a:rPr lang="nl-NL" altLang="en-US">
                <a:latin typeface="Times New Roman" panose="02020603050405020304" pitchFamily="18" charset="0"/>
                <a:cs typeface="Times New Roman" panose="02020603050405020304" pitchFamily="18" charset="0"/>
              </a:rPr>
              <a:t>- Chuẩn bị giờ sau: Luyện tập chung.</a:t>
            </a:r>
            <a:endParaRPr lang="en-US" altLang="en-US">
              <a:cs typeface="Times New Roman" panose="02020603050405020304" pitchFamily="18" charset="0"/>
            </a:endParaRPr>
          </a:p>
        </p:txBody>
      </p:sp>
      <p:pic>
        <p:nvPicPr>
          <p:cNvPr id="39943" name="Picture 13" descr="https://lh3.googleusercontent.com/-ZEG6AmUlTpE/WsOIcBL3nwI/AAAAAAAACXM/wa4kqWY_ZzoWOQwhUdu_n4BCpzGBB09CACHMYCw/h136/2-ctu.vn_anh_dong_mau_slide_powerpoint_dep_(19).gif">
            <a:extLst>
              <a:ext uri="{FF2B5EF4-FFF2-40B4-BE49-F238E27FC236}">
                <a16:creationId xmlns:a16="http://schemas.microsoft.com/office/drawing/2014/main" xmlns="" id="{7833D419-C83C-4448-914C-226BE436ED14}"/>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30350" y="5057775"/>
            <a:ext cx="471328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ác trò chơi khởi động cho một buổi sinh hoạt tập thể - Sinh Viên Công Giáo  Trung Chí">
            <a:extLst>
              <a:ext uri="{FF2B5EF4-FFF2-40B4-BE49-F238E27FC236}">
                <a16:creationId xmlns:a16="http://schemas.microsoft.com/office/drawing/2014/main" xmlns="" id="{DF0698AC-DC9C-4B87-9181-E266A3C7BEC3}"/>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22813" y="660400"/>
            <a:ext cx="6169025" cy="579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xmlns="" id="{A2B806F1-3072-4632-8DD4-047932A0CBE8}"/>
              </a:ext>
            </a:extLst>
          </p:cNvPr>
          <p:cNvSpPr/>
          <p:nvPr/>
        </p:nvSpPr>
        <p:spPr>
          <a:xfrm>
            <a:off x="7120694" y="2662182"/>
            <a:ext cx="1548822" cy="1446550"/>
          </a:xfrm>
          <a:prstGeom prst="rect">
            <a:avLst/>
          </a:prstGeom>
          <a:noFill/>
        </p:spPr>
        <p:txBody>
          <a:bodyPr wrap="none">
            <a:spAutoFit/>
          </a:bodyPr>
          <a:lstStyle/>
          <a:p>
            <a:pPr algn="ctr" eaLnBrk="1" fontAlgn="auto" hangingPunct="1">
              <a:spcBef>
                <a:spcPts val="0"/>
              </a:spcBef>
              <a:spcAft>
                <a:spcPts val="0"/>
              </a:spcAft>
              <a:defRPr/>
            </a:pPr>
            <a:r>
              <a:rPr lang="en-US" sz="4400" b="1">
                <a:ln w="12700">
                  <a:solidFill>
                    <a:schemeClr val="accent1"/>
                  </a:solidFill>
                  <a:prstDash val="solid"/>
                </a:ln>
                <a:solidFill>
                  <a:srgbClr val="FF0000"/>
                </a:solidFill>
                <a:latin typeface="Times New Roman" panose="02020603050405020304" pitchFamily="18" charset="0"/>
                <a:cs typeface="Times New Roman" panose="02020603050405020304" pitchFamily="18" charset="0"/>
              </a:rPr>
              <a:t>Khởi </a:t>
            </a:r>
          </a:p>
          <a:p>
            <a:pPr algn="ctr" eaLnBrk="1" fontAlgn="auto" hangingPunct="1">
              <a:spcBef>
                <a:spcPts val="0"/>
              </a:spcBef>
              <a:spcAft>
                <a:spcPts val="0"/>
              </a:spcAft>
              <a:defRPr/>
            </a:pPr>
            <a:r>
              <a:rPr lang="en-US" sz="4400" b="1">
                <a:ln w="12700">
                  <a:solidFill>
                    <a:schemeClr val="accent1"/>
                  </a:solidFill>
                  <a:prstDash val="solid"/>
                </a:ln>
                <a:solidFill>
                  <a:srgbClr val="FF0000"/>
                </a:solidFill>
                <a:latin typeface="Times New Roman" panose="02020603050405020304" pitchFamily="18" charset="0"/>
                <a:cs typeface="Times New Roman" panose="02020603050405020304" pitchFamily="18" charset="0"/>
              </a:rPr>
              <a:t>động</a:t>
            </a:r>
          </a:p>
        </p:txBody>
      </p:sp>
      <p:sp>
        <p:nvSpPr>
          <p:cNvPr id="4" name="Sun 3">
            <a:extLst>
              <a:ext uri="{FF2B5EF4-FFF2-40B4-BE49-F238E27FC236}">
                <a16:creationId xmlns:a16="http://schemas.microsoft.com/office/drawing/2014/main" xmlns="" id="{4AE66ADB-46B9-4607-A935-788636271B18}"/>
              </a:ext>
            </a:extLst>
          </p:cNvPr>
          <p:cNvSpPr/>
          <p:nvPr/>
        </p:nvSpPr>
        <p:spPr>
          <a:xfrm>
            <a:off x="760413" y="1328738"/>
            <a:ext cx="4114800" cy="41148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200" b="1" dirty="0">
                <a:solidFill>
                  <a:srgbClr val="FF0000"/>
                </a:solidFill>
                <a:latin typeface="Times New Roman" panose="02020603050405020304" pitchFamily="18" charset="0"/>
                <a:cs typeface="Times New Roman" panose="02020603050405020304" pitchFamily="18" charset="0"/>
              </a:rPr>
              <a:t>HOẠT ĐỘNG 1</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withEffect">
                                  <p:stCondLst>
                                    <p:cond delay="0"/>
                                  </p:stCondLst>
                                  <p:childTnLst>
                                    <p:animRot by="21600000">
                                      <p:cBhvr>
                                        <p:cTn id="6" dur="6250" fill="hold"/>
                                        <p:tgtEl>
                                          <p:spTgt spid="2"/>
                                        </p:tgtEl>
                                        <p:attrNameLst>
                                          <p:attrName>r</p:attrName>
                                        </p:attrNameLst>
                                      </p:cBhvr>
                                    </p:animRot>
                                  </p:childTnLst>
                                </p:cTn>
                              </p:par>
                              <p:par>
                                <p:cTn id="7" presetID="49" presetClass="entr" presetSubtype="0" decel="10000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 calcmode="lin" valueType="num">
                                      <p:cBhvr>
                                        <p:cTn id="9" dur="1500" fill="hold"/>
                                        <p:tgtEl>
                                          <p:spTgt spid="4"/>
                                        </p:tgtEl>
                                        <p:attrNameLst>
                                          <p:attrName>ppt_w</p:attrName>
                                        </p:attrNameLst>
                                      </p:cBhvr>
                                      <p:tavLst>
                                        <p:tav tm="0">
                                          <p:val>
                                            <p:fltVal val="0"/>
                                          </p:val>
                                        </p:tav>
                                        <p:tav tm="100000">
                                          <p:val>
                                            <p:strVal val="#ppt_w"/>
                                          </p:val>
                                        </p:tav>
                                      </p:tavLst>
                                    </p:anim>
                                    <p:anim calcmode="lin" valueType="num">
                                      <p:cBhvr>
                                        <p:cTn id="10" dur="1500" fill="hold"/>
                                        <p:tgtEl>
                                          <p:spTgt spid="4"/>
                                        </p:tgtEl>
                                        <p:attrNameLst>
                                          <p:attrName>ppt_h</p:attrName>
                                        </p:attrNameLst>
                                      </p:cBhvr>
                                      <p:tavLst>
                                        <p:tav tm="0">
                                          <p:val>
                                            <p:fltVal val="0"/>
                                          </p:val>
                                        </p:tav>
                                        <p:tav tm="100000">
                                          <p:val>
                                            <p:strVal val="#ppt_h"/>
                                          </p:val>
                                        </p:tav>
                                      </p:tavLst>
                                    </p:anim>
                                    <p:anim calcmode="lin" valueType="num">
                                      <p:cBhvr>
                                        <p:cTn id="11" dur="1500" fill="hold"/>
                                        <p:tgtEl>
                                          <p:spTgt spid="4"/>
                                        </p:tgtEl>
                                        <p:attrNameLst>
                                          <p:attrName>style.rotation</p:attrName>
                                        </p:attrNameLst>
                                      </p:cBhvr>
                                      <p:tavLst>
                                        <p:tav tm="0">
                                          <p:val>
                                            <p:fltVal val="360"/>
                                          </p:val>
                                        </p:tav>
                                        <p:tav tm="100000">
                                          <p:val>
                                            <p:fltVal val="0"/>
                                          </p:val>
                                        </p:tav>
                                      </p:tavLst>
                                    </p:anim>
                                    <p:animEffect transition="in" filter="fade">
                                      <p:cBhvr>
                                        <p:cTn id="12"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introcauca">
            <a:hlinkClick r:id="" action="ppaction://media"/>
            <a:extLst>
              <a:ext uri="{FF2B5EF4-FFF2-40B4-BE49-F238E27FC236}">
                <a16:creationId xmlns:a16="http://schemas.microsoft.com/office/drawing/2014/main" xmlns="" id="{2C0FD8F3-2B49-47E0-A585-995C6DC2E85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1725" y="-735013"/>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a:extLst>
              <a:ext uri="{FF2B5EF4-FFF2-40B4-BE49-F238E27FC236}">
                <a16:creationId xmlns:a16="http://schemas.microsoft.com/office/drawing/2014/main" xmlns="" id="{84038E1E-2269-4212-8AB7-B566DBA3F8A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18">
            <a:extLst>
              <a:ext uri="{FF2B5EF4-FFF2-40B4-BE49-F238E27FC236}">
                <a16:creationId xmlns:a16="http://schemas.microsoft.com/office/drawing/2014/main" xmlns="" id="{9A33FAF0-34F6-4D32-BD0F-4DC8CB85F70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167813" y="3495675"/>
            <a:ext cx="26670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19">
            <a:extLst>
              <a:ext uri="{FF2B5EF4-FFF2-40B4-BE49-F238E27FC236}">
                <a16:creationId xmlns:a16="http://schemas.microsoft.com/office/drawing/2014/main" xmlns="" id="{B8C56AA0-40E1-46F3-ADC0-A462C0942DA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00350" y="3409950"/>
            <a:ext cx="27622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20">
            <a:extLst>
              <a:ext uri="{FF2B5EF4-FFF2-40B4-BE49-F238E27FC236}">
                <a16:creationId xmlns:a16="http://schemas.microsoft.com/office/drawing/2014/main" xmlns="" id="{1A567CB1-85D5-44CE-B18D-FB201E5E950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13550" y="4378325"/>
            <a:ext cx="174625"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21">
            <a:extLst>
              <a:ext uri="{FF2B5EF4-FFF2-40B4-BE49-F238E27FC236}">
                <a16:creationId xmlns:a16="http://schemas.microsoft.com/office/drawing/2014/main" xmlns="" id="{DE218F4F-8658-43D7-AD1F-91CF4B15235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153025" y="2224088"/>
            <a:ext cx="7810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a:extLst>
              <a:ext uri="{FF2B5EF4-FFF2-40B4-BE49-F238E27FC236}">
                <a16:creationId xmlns:a16="http://schemas.microsoft.com/office/drawing/2014/main" xmlns="" id="{CFF23A6E-7F3B-4DB4-BC32-66269CA4A2E4}"/>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7588250" y="3505200"/>
            <a:ext cx="33655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a:extLst>
              <a:ext uri="{FF2B5EF4-FFF2-40B4-BE49-F238E27FC236}">
                <a16:creationId xmlns:a16="http://schemas.microsoft.com/office/drawing/2014/main" xmlns="" id="{5BDAC7C7-8380-4648-80A7-53C89CA11457}"/>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36863" y="3122613"/>
            <a:ext cx="344487"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a:extLst>
              <a:ext uri="{FF2B5EF4-FFF2-40B4-BE49-F238E27FC236}">
                <a16:creationId xmlns:a16="http://schemas.microsoft.com/office/drawing/2014/main" xmlns="" id="{DFD421ED-CB62-4204-87FD-F21AD7EB0A04}"/>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751138" y="3243263"/>
            <a:ext cx="248285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25">
            <a:extLst>
              <a:ext uri="{FF2B5EF4-FFF2-40B4-BE49-F238E27FC236}">
                <a16:creationId xmlns:a16="http://schemas.microsoft.com/office/drawing/2014/main" xmlns="" id="{7828FF0A-F1A4-46A2-BD49-C7D118A62B2B}"/>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867400" y="1976438"/>
            <a:ext cx="1454150"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a:extLst>
              <a:ext uri="{FF2B5EF4-FFF2-40B4-BE49-F238E27FC236}">
                <a16:creationId xmlns:a16="http://schemas.microsoft.com/office/drawing/2014/main" xmlns="" id="{3E1BB23F-D077-4DC3-8649-F7984FCA6CA9}"/>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2425363" y="5202238"/>
            <a:ext cx="1173162"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7">
            <a:extLst>
              <a:ext uri="{FF2B5EF4-FFF2-40B4-BE49-F238E27FC236}">
                <a16:creationId xmlns:a16="http://schemas.microsoft.com/office/drawing/2014/main" xmlns="" id="{46B535C9-9BCC-46DC-937A-D5913B60FB4F}"/>
              </a:ext>
            </a:extLst>
          </p:cNvPr>
          <p:cNvSpPr txBox="1"/>
          <p:nvPr/>
        </p:nvSpPr>
        <p:spPr>
          <a:xfrm>
            <a:off x="1676400" y="523875"/>
            <a:ext cx="4038600" cy="1323975"/>
          </a:xfrm>
          <a:prstGeom prst="rect">
            <a:avLst/>
          </a:prstGeom>
          <a:noFill/>
        </p:spPr>
        <p:txBody>
          <a:bodyPr>
            <a:spAutoFit/>
          </a:bodyPr>
          <a:lstStyle/>
          <a:p>
            <a:pPr algn="ctr">
              <a:defRPr/>
            </a:pPr>
            <a:r>
              <a:rPr lang="en-US" sz="4000" b="1">
                <a:solidFill>
                  <a:schemeClr val="accent2">
                    <a:lumMod val="50000"/>
                  </a:schemeClr>
                </a:solidFill>
                <a:latin typeface="Times New Roman" panose="02020603050405020304" pitchFamily="18" charset="0"/>
                <a:cs typeface="Times New Roman" panose="02020603050405020304" pitchFamily="18" charset="0"/>
              </a:rPr>
              <a:t>TRÒ CHƠI</a:t>
            </a:r>
          </a:p>
          <a:p>
            <a:pPr algn="ctr">
              <a:defRPr/>
            </a:pPr>
            <a:r>
              <a:rPr lang="en-US" sz="4000" b="1">
                <a:solidFill>
                  <a:schemeClr val="accent2">
                    <a:lumMod val="50000"/>
                  </a:schemeClr>
                </a:solidFill>
                <a:latin typeface="Times New Roman" panose="02020603050405020304" pitchFamily="18" charset="0"/>
                <a:cs typeface="Times New Roman" panose="02020603050405020304" pitchFamily="18" charset="0"/>
              </a:rPr>
              <a:t>CÂU CÁ</a:t>
            </a:r>
            <a:endParaRPr lang="vi-VN" sz="4000" b="1">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29" name="Picture 28">
            <a:extLst>
              <a:ext uri="{FF2B5EF4-FFF2-40B4-BE49-F238E27FC236}">
                <a16:creationId xmlns:a16="http://schemas.microsoft.com/office/drawing/2014/main" xmlns="" id="{785339CA-87BD-404D-AB3B-4A179AE360C6}"/>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392238" y="3425825"/>
            <a:ext cx="11715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a:extLst>
              <a:ext uri="{FF2B5EF4-FFF2-40B4-BE49-F238E27FC236}">
                <a16:creationId xmlns:a16="http://schemas.microsoft.com/office/drawing/2014/main" xmlns="" id="{34C15855-3962-498D-AFFA-1816F91A5B10}"/>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2490450" y="3992563"/>
            <a:ext cx="1173163"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a:extLst>
              <a:ext uri="{FF2B5EF4-FFF2-40B4-BE49-F238E27FC236}">
                <a16:creationId xmlns:a16="http://schemas.microsoft.com/office/drawing/2014/main" xmlns="" id="{ECB0B3A3-79E6-4941-80A4-9F4C0AE9D367}"/>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392238" y="5229225"/>
            <a:ext cx="11715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Arrow: Pentagon 1">
            <a:extLst>
              <a:ext uri="{FF2B5EF4-FFF2-40B4-BE49-F238E27FC236}">
                <a16:creationId xmlns:a16="http://schemas.microsoft.com/office/drawing/2014/main" xmlns="" id="{A555C707-2D89-43E2-8DAB-2984E8F63821}"/>
              </a:ext>
            </a:extLst>
          </p:cNvPr>
          <p:cNvSpPr/>
          <p:nvPr/>
        </p:nvSpPr>
        <p:spPr>
          <a:xfrm>
            <a:off x="4419600" y="3992563"/>
            <a:ext cx="3168650" cy="1233487"/>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a:solidFill>
                  <a:srgbClr val="FF0000"/>
                </a:solidFill>
                <a:latin typeface="Times New Roman" panose="02020603050405020304" pitchFamily="18" charset="0"/>
                <a:cs typeface="Times New Roman" panose="02020603050405020304" pitchFamily="18" charset="0"/>
              </a:rPr>
              <a:t>BẮT ĐẦU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8"/>
                                        </p:tgtEl>
                                        <p:attrNameLst>
                                          <p:attrName>ppt_y</p:attrName>
                                        </p:attrNameLst>
                                      </p:cBhvr>
                                      <p:tavLst>
                                        <p:tav tm="0">
                                          <p:val>
                                            <p:strVal val="#ppt_y"/>
                                          </p:val>
                                        </p:tav>
                                        <p:tav tm="100000">
                                          <p:val>
                                            <p:strVal val="#ppt_y"/>
                                          </p:val>
                                        </p:tav>
                                      </p:tavLst>
                                    </p:anim>
                                    <p:anim calcmode="lin" valueType="num">
                                      <p:cBhvr>
                                        <p:cTn id="9"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8"/>
                                        </p:tgtEl>
                                      </p:cBhvr>
                                    </p:animEffect>
                                  </p:childTnLst>
                                </p:cTn>
                              </p:par>
                              <p:par>
                                <p:cTn id="12" presetID="7" presetClass="path" presetSubtype="0" repeatCount="indefinite" accel="50000" decel="50000" fill="hold" nodeType="withEffect">
                                  <p:stCondLst>
                                    <p:cond delay="0"/>
                                  </p:stCondLst>
                                  <p:childTnLst>
                                    <p:animMotion origin="layout" path="M 2.77778E-6 -1.7284E-6 L 0.01024 -1.7284E-6 L 0.01024 0.33025 L 2.77778E-6 0.33025 L 2.77778E-6 -1.7284E-6 Z " pathEditMode="relative" rAng="0" ptsTypes="AAAAA">
                                      <p:cBhvr>
                                        <p:cTn id="13" dur="20000" fill="hold"/>
                                        <p:tgtEl>
                                          <p:spTgt spid="23"/>
                                        </p:tgtEl>
                                        <p:attrNameLst>
                                          <p:attrName>ppt_x</p:attrName>
                                          <p:attrName>ppt_y</p:attrName>
                                        </p:attrNameLst>
                                      </p:cBhvr>
                                      <p:rCtr x="503" y="16512"/>
                                    </p:animMotion>
                                  </p:childTnLst>
                                </p:cTn>
                              </p:par>
                              <p:par>
                                <p:cTn id="14" presetID="7" presetClass="path" presetSubtype="0" repeatCount="indefinite" accel="50000" decel="50000" fill="hold" nodeType="withEffect">
                                  <p:stCondLst>
                                    <p:cond delay="0"/>
                                  </p:stCondLst>
                                  <p:childTnLst>
                                    <p:animMotion origin="layout" path="M 4.72222E-6 -3.08642E-6 L 0.53923 -3.08642E-6 L 0.53923 0.0179 L 4.72222E-6 0.0179 L 4.72222E-6 -3.08642E-6 Z " pathEditMode="relative" rAng="0" ptsTypes="AAAAA">
                                      <p:cBhvr>
                                        <p:cTn id="15" dur="45000" fill="hold"/>
                                        <p:tgtEl>
                                          <p:spTgt spid="25"/>
                                        </p:tgtEl>
                                        <p:attrNameLst>
                                          <p:attrName>ppt_x</p:attrName>
                                          <p:attrName>ppt_y</p:attrName>
                                        </p:attrNameLst>
                                      </p:cBhvr>
                                      <p:rCtr x="26962" y="895"/>
                                    </p:animMotion>
                                  </p:childTnLst>
                                </p:cTn>
                              </p:par>
                              <p:par>
                                <p:cTn id="16" presetID="7" presetClass="path" presetSubtype="0" repeatCount="indefinite" accel="50000" decel="50000" fill="hold" nodeType="withEffect">
                                  <p:stCondLst>
                                    <p:cond delay="0"/>
                                  </p:stCondLst>
                                  <p:childTnLst>
                                    <p:animMotion origin="layout" path="M 3.61111E-6 -3.58025E-6 L 0.01024 -3.58025E-6 L 0.01024 0.33025 L 3.61111E-6 0.33025 L 3.61111E-6 -3.58025E-6 Z " pathEditMode="relative" rAng="0" ptsTypes="AAAAA">
                                      <p:cBhvr>
                                        <p:cTn id="17" dur="10000" fill="hold"/>
                                        <p:tgtEl>
                                          <p:spTgt spid="24"/>
                                        </p:tgtEl>
                                        <p:attrNameLst>
                                          <p:attrName>ppt_x</p:attrName>
                                          <p:attrName>ppt_y</p:attrName>
                                        </p:attrNameLst>
                                      </p:cBhvr>
                                      <p:rCtr x="503" y="16512"/>
                                    </p:animMotion>
                                  </p:childTnLst>
                                </p:cTn>
                              </p:par>
                              <p:par>
                                <p:cTn id="18" presetID="34" presetClass="emph" presetSubtype="0" repeatCount="indefinite" fill="hold" grpId="1" nodeType="withEffect">
                                  <p:stCondLst>
                                    <p:cond delay="0"/>
                                  </p:stCondLst>
                                  <p:iterate type="lt">
                                    <p:tmPct val="10000"/>
                                  </p:iterate>
                                  <p:childTnLst>
                                    <p:animMotion origin="layout" path="M 1.11111E-6 -4.44444E-6 L 1.11111E-6 -0.07222 " pathEditMode="relative" rAng="0" ptsTypes="AA">
                                      <p:cBhvr>
                                        <p:cTn id="19" dur="250" accel="50000" decel="50000" autoRev="1" fill="hold">
                                          <p:stCondLst>
                                            <p:cond delay="0"/>
                                          </p:stCondLst>
                                        </p:cTn>
                                        <p:tgtEl>
                                          <p:spTgt spid="28"/>
                                        </p:tgtEl>
                                        <p:attrNameLst>
                                          <p:attrName>ppt_x</p:attrName>
                                          <p:attrName>ppt_y</p:attrName>
                                        </p:attrNameLst>
                                      </p:cBhvr>
                                      <p:rCtr x="0" y="-3611"/>
                                    </p:animMotion>
                                    <p:animRot by="1500000">
                                      <p:cBhvr>
                                        <p:cTn id="20" dur="125" fill="hold">
                                          <p:stCondLst>
                                            <p:cond delay="0"/>
                                          </p:stCondLst>
                                        </p:cTn>
                                        <p:tgtEl>
                                          <p:spTgt spid="28"/>
                                        </p:tgtEl>
                                        <p:attrNameLst>
                                          <p:attrName>r</p:attrName>
                                        </p:attrNameLst>
                                      </p:cBhvr>
                                    </p:animRot>
                                    <p:animRot by="-1500000">
                                      <p:cBhvr>
                                        <p:cTn id="21" dur="125" fill="hold">
                                          <p:stCondLst>
                                            <p:cond delay="125"/>
                                          </p:stCondLst>
                                        </p:cTn>
                                        <p:tgtEl>
                                          <p:spTgt spid="28"/>
                                        </p:tgtEl>
                                        <p:attrNameLst>
                                          <p:attrName>r</p:attrName>
                                        </p:attrNameLst>
                                      </p:cBhvr>
                                    </p:animRot>
                                    <p:animRot by="-1500000">
                                      <p:cBhvr>
                                        <p:cTn id="22" dur="125" fill="hold">
                                          <p:stCondLst>
                                            <p:cond delay="250"/>
                                          </p:stCondLst>
                                        </p:cTn>
                                        <p:tgtEl>
                                          <p:spTgt spid="28"/>
                                        </p:tgtEl>
                                        <p:attrNameLst>
                                          <p:attrName>r</p:attrName>
                                        </p:attrNameLst>
                                      </p:cBhvr>
                                    </p:animRot>
                                    <p:animRot by="1500000">
                                      <p:cBhvr>
                                        <p:cTn id="23" dur="125" fill="hold">
                                          <p:stCondLst>
                                            <p:cond delay="375"/>
                                          </p:stCondLst>
                                        </p:cTn>
                                        <p:tgtEl>
                                          <p:spTgt spid="28"/>
                                        </p:tgtEl>
                                        <p:attrNameLst>
                                          <p:attrName>r</p:attrName>
                                        </p:attrNameLst>
                                      </p:cBhvr>
                                    </p:animRot>
                                  </p:childTnLst>
                                </p:cTn>
                              </p:par>
                              <p:par>
                                <p:cTn id="24" presetID="2" presetClass="entr" presetSubtype="8" repeatCount="indefinite" fill="hold"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0000" fill="hold"/>
                                        <p:tgtEl>
                                          <p:spTgt spid="27"/>
                                        </p:tgtEl>
                                        <p:attrNameLst>
                                          <p:attrName>ppt_x</p:attrName>
                                        </p:attrNameLst>
                                      </p:cBhvr>
                                      <p:tavLst>
                                        <p:tav tm="0">
                                          <p:val>
                                            <p:strVal val="0-#ppt_w/2"/>
                                          </p:val>
                                        </p:tav>
                                        <p:tav tm="100000">
                                          <p:val>
                                            <p:strVal val="#ppt_x"/>
                                          </p:val>
                                        </p:tav>
                                      </p:tavLst>
                                    </p:anim>
                                    <p:anim calcmode="lin" valueType="num">
                                      <p:cBhvr additive="base">
                                        <p:cTn id="27" dur="10000" fill="hold"/>
                                        <p:tgtEl>
                                          <p:spTgt spid="27"/>
                                        </p:tgtEl>
                                        <p:attrNameLst>
                                          <p:attrName>ppt_y</p:attrName>
                                        </p:attrNameLst>
                                      </p:cBhvr>
                                      <p:tavLst>
                                        <p:tav tm="0">
                                          <p:val>
                                            <p:strVal val="#ppt_y"/>
                                          </p:val>
                                        </p:tav>
                                        <p:tav tm="100000">
                                          <p:val>
                                            <p:strVal val="#ppt_y"/>
                                          </p:val>
                                        </p:tav>
                                      </p:tavLst>
                                    </p:anim>
                                  </p:childTnLst>
                                </p:cTn>
                              </p:par>
                              <p:par>
                                <p:cTn id="28" presetID="2" presetClass="entr" presetSubtype="8" repeatCount="indefinite"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additive="base">
                                        <p:cTn id="30" dur="12000" fill="hold"/>
                                        <p:tgtEl>
                                          <p:spTgt spid="31"/>
                                        </p:tgtEl>
                                        <p:attrNameLst>
                                          <p:attrName>ppt_x</p:attrName>
                                        </p:attrNameLst>
                                      </p:cBhvr>
                                      <p:tavLst>
                                        <p:tav tm="0">
                                          <p:val>
                                            <p:strVal val="0-#ppt_w/2"/>
                                          </p:val>
                                        </p:tav>
                                        <p:tav tm="100000">
                                          <p:val>
                                            <p:strVal val="#ppt_x"/>
                                          </p:val>
                                        </p:tav>
                                      </p:tavLst>
                                    </p:anim>
                                    <p:anim calcmode="lin" valueType="num">
                                      <p:cBhvr additive="base">
                                        <p:cTn id="31" dur="12000" fill="hold"/>
                                        <p:tgtEl>
                                          <p:spTgt spid="31"/>
                                        </p:tgtEl>
                                        <p:attrNameLst>
                                          <p:attrName>ppt_y</p:attrName>
                                        </p:attrNameLst>
                                      </p:cBhvr>
                                      <p:tavLst>
                                        <p:tav tm="0">
                                          <p:val>
                                            <p:strVal val="#ppt_y"/>
                                          </p:val>
                                        </p:tav>
                                        <p:tav tm="100000">
                                          <p:val>
                                            <p:strVal val="#ppt_y"/>
                                          </p:val>
                                        </p:tav>
                                      </p:tavLst>
                                    </p:anim>
                                  </p:childTnLst>
                                </p:cTn>
                              </p:par>
                              <p:par>
                                <p:cTn id="32" presetID="2" presetClass="entr" presetSubtype="2" repeatCount="indefinite"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additive="base">
                                        <p:cTn id="34" dur="9000" fill="hold"/>
                                        <p:tgtEl>
                                          <p:spTgt spid="29"/>
                                        </p:tgtEl>
                                        <p:attrNameLst>
                                          <p:attrName>ppt_x</p:attrName>
                                        </p:attrNameLst>
                                      </p:cBhvr>
                                      <p:tavLst>
                                        <p:tav tm="0">
                                          <p:val>
                                            <p:strVal val="1+#ppt_w/2"/>
                                          </p:val>
                                        </p:tav>
                                        <p:tav tm="100000">
                                          <p:val>
                                            <p:strVal val="#ppt_x"/>
                                          </p:val>
                                        </p:tav>
                                      </p:tavLst>
                                    </p:anim>
                                    <p:anim calcmode="lin" valueType="num">
                                      <p:cBhvr additive="base">
                                        <p:cTn id="35" dur="9000" fill="hold"/>
                                        <p:tgtEl>
                                          <p:spTgt spid="29"/>
                                        </p:tgtEl>
                                        <p:attrNameLst>
                                          <p:attrName>ppt_y</p:attrName>
                                        </p:attrNameLst>
                                      </p:cBhvr>
                                      <p:tavLst>
                                        <p:tav tm="0">
                                          <p:val>
                                            <p:strVal val="#ppt_y"/>
                                          </p:val>
                                        </p:tav>
                                        <p:tav tm="100000">
                                          <p:val>
                                            <p:strVal val="#ppt_y"/>
                                          </p:val>
                                        </p:tav>
                                      </p:tavLst>
                                    </p:anim>
                                  </p:childTnLst>
                                </p:cTn>
                              </p:par>
                              <p:par>
                                <p:cTn id="36" presetID="2" presetClass="entr" presetSubtype="2" repeatCount="indefinite"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 calcmode="lin" valueType="num">
                                      <p:cBhvr additive="base">
                                        <p:cTn id="38" dur="11000" fill="hold"/>
                                        <p:tgtEl>
                                          <p:spTgt spid="33"/>
                                        </p:tgtEl>
                                        <p:attrNameLst>
                                          <p:attrName>ppt_x</p:attrName>
                                        </p:attrNameLst>
                                      </p:cBhvr>
                                      <p:tavLst>
                                        <p:tav tm="0">
                                          <p:val>
                                            <p:strVal val="1+#ppt_w/2"/>
                                          </p:val>
                                        </p:tav>
                                        <p:tav tm="100000">
                                          <p:val>
                                            <p:strVal val="#ppt_x"/>
                                          </p:val>
                                        </p:tav>
                                      </p:tavLst>
                                    </p:anim>
                                    <p:anim calcmode="lin" valueType="num">
                                      <p:cBhvr additive="base">
                                        <p:cTn id="39" dur="11000" fill="hold"/>
                                        <p:tgtEl>
                                          <p:spTgt spid="33"/>
                                        </p:tgtEl>
                                        <p:attrNameLst>
                                          <p:attrName>ppt_y</p:attrName>
                                        </p:attrNameLst>
                                      </p:cBhvr>
                                      <p:tavLst>
                                        <p:tav tm="0">
                                          <p:val>
                                            <p:strVal val="#ppt_y"/>
                                          </p:val>
                                        </p:tav>
                                        <p:tav tm="100000">
                                          <p:val>
                                            <p:strVal val="#ppt_y"/>
                                          </p:val>
                                        </p:tav>
                                      </p:tavLst>
                                    </p:anim>
                                  </p:childTnLst>
                                </p:cTn>
                              </p:par>
                              <p:par>
                                <p:cTn id="40" presetID="31" presetClass="entr" presetSubtype="0" fill="hold" grpId="0" nodeType="withEffect">
                                  <p:stCondLst>
                                    <p:cond delay="20000"/>
                                  </p:stCondLst>
                                  <p:childTnLst>
                                    <p:set>
                                      <p:cBhvr>
                                        <p:cTn id="41" dur="1" fill="hold">
                                          <p:stCondLst>
                                            <p:cond delay="0"/>
                                          </p:stCondLst>
                                        </p:cTn>
                                        <p:tgtEl>
                                          <p:spTgt spid="36"/>
                                        </p:tgtEl>
                                        <p:attrNameLst>
                                          <p:attrName>style.visibility</p:attrName>
                                        </p:attrNameLst>
                                      </p:cBhvr>
                                      <p:to>
                                        <p:strVal val="visible"/>
                                      </p:to>
                                    </p:set>
                                    <p:anim calcmode="lin" valueType="num">
                                      <p:cBhvr>
                                        <p:cTn id="42" dur="500" fill="hold"/>
                                        <p:tgtEl>
                                          <p:spTgt spid="36"/>
                                        </p:tgtEl>
                                        <p:attrNameLst>
                                          <p:attrName>ppt_w</p:attrName>
                                        </p:attrNameLst>
                                      </p:cBhvr>
                                      <p:tavLst>
                                        <p:tav tm="0">
                                          <p:val>
                                            <p:fltVal val="0"/>
                                          </p:val>
                                        </p:tav>
                                        <p:tav tm="100000">
                                          <p:val>
                                            <p:strVal val="#ppt_w"/>
                                          </p:val>
                                        </p:tav>
                                      </p:tavLst>
                                    </p:anim>
                                    <p:anim calcmode="lin" valueType="num">
                                      <p:cBhvr>
                                        <p:cTn id="43" dur="500" fill="hold"/>
                                        <p:tgtEl>
                                          <p:spTgt spid="36"/>
                                        </p:tgtEl>
                                        <p:attrNameLst>
                                          <p:attrName>ppt_h</p:attrName>
                                        </p:attrNameLst>
                                      </p:cBhvr>
                                      <p:tavLst>
                                        <p:tav tm="0">
                                          <p:val>
                                            <p:fltVal val="0"/>
                                          </p:val>
                                        </p:tav>
                                        <p:tav tm="100000">
                                          <p:val>
                                            <p:strVal val="#ppt_h"/>
                                          </p:val>
                                        </p:tav>
                                      </p:tavLst>
                                    </p:anim>
                                    <p:anim calcmode="lin" valueType="num">
                                      <p:cBhvr>
                                        <p:cTn id="44" dur="500" fill="hold"/>
                                        <p:tgtEl>
                                          <p:spTgt spid="36"/>
                                        </p:tgtEl>
                                        <p:attrNameLst>
                                          <p:attrName>style.rotation</p:attrName>
                                        </p:attrNameLst>
                                      </p:cBhvr>
                                      <p:tavLst>
                                        <p:tav tm="0">
                                          <p:val>
                                            <p:fltVal val="90"/>
                                          </p:val>
                                        </p:tav>
                                        <p:tav tm="100000">
                                          <p:val>
                                            <p:fltVal val="0"/>
                                          </p:val>
                                        </p:tav>
                                      </p:tavLst>
                                    </p:anim>
                                    <p:animEffect transition="in" filter="fade">
                                      <p:cBhvr>
                                        <p:cTn id="4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8" grpId="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a:extLst>
              <a:ext uri="{FF2B5EF4-FFF2-40B4-BE49-F238E27FC236}">
                <a16:creationId xmlns:a16="http://schemas.microsoft.com/office/drawing/2014/main" xmlns="" id="{AF6593A7-BE07-486C-B111-F132E84BE73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122015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74">
            <a:extLst>
              <a:ext uri="{FF2B5EF4-FFF2-40B4-BE49-F238E27FC236}">
                <a16:creationId xmlns:a16="http://schemas.microsoft.com/office/drawing/2014/main" xmlns="" id="{1020D829-401A-4ED6-A2DB-4C00BA9DEF8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167813" y="3495675"/>
            <a:ext cx="26670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75">
            <a:extLst>
              <a:ext uri="{FF2B5EF4-FFF2-40B4-BE49-F238E27FC236}">
                <a16:creationId xmlns:a16="http://schemas.microsoft.com/office/drawing/2014/main" xmlns="" id="{67175E8F-287D-4630-8496-CBE0622AA18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00350" y="3409950"/>
            <a:ext cx="27622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76">
            <a:extLst>
              <a:ext uri="{FF2B5EF4-FFF2-40B4-BE49-F238E27FC236}">
                <a16:creationId xmlns:a16="http://schemas.microsoft.com/office/drawing/2014/main" xmlns="" id="{794842F9-D083-4D4D-B2CC-42601E1105E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13550" y="4378325"/>
            <a:ext cx="174625"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77">
            <a:extLst>
              <a:ext uri="{FF2B5EF4-FFF2-40B4-BE49-F238E27FC236}">
                <a16:creationId xmlns:a16="http://schemas.microsoft.com/office/drawing/2014/main" xmlns="" id="{2309DBD1-CC86-458D-9002-620ADE23268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153025" y="2224088"/>
            <a:ext cx="7810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78">
            <a:extLst>
              <a:ext uri="{FF2B5EF4-FFF2-40B4-BE49-F238E27FC236}">
                <a16:creationId xmlns:a16="http://schemas.microsoft.com/office/drawing/2014/main" xmlns="" id="{61A8ADF7-56AD-49C5-8899-CE51E1A6C90C}"/>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7588250" y="3505200"/>
            <a:ext cx="33655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79">
            <a:extLst>
              <a:ext uri="{FF2B5EF4-FFF2-40B4-BE49-F238E27FC236}">
                <a16:creationId xmlns:a16="http://schemas.microsoft.com/office/drawing/2014/main" xmlns="" id="{CE578AFB-6A4C-4F27-8616-917B1681F456}"/>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36863" y="3122613"/>
            <a:ext cx="344487"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Picture 80">
            <a:extLst>
              <a:ext uri="{FF2B5EF4-FFF2-40B4-BE49-F238E27FC236}">
                <a16:creationId xmlns:a16="http://schemas.microsoft.com/office/drawing/2014/main" xmlns="" id="{4D774703-E3B8-40C1-9D91-372064E5928D}"/>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751138" y="3243263"/>
            <a:ext cx="248285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Picture 81">
            <a:extLst>
              <a:ext uri="{FF2B5EF4-FFF2-40B4-BE49-F238E27FC236}">
                <a16:creationId xmlns:a16="http://schemas.microsoft.com/office/drawing/2014/main" xmlns="" id="{1BE644BD-99BB-4B3B-B256-F089F6436B9C}"/>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867400" y="1976438"/>
            <a:ext cx="1454150"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3" name="Group 82">
            <a:extLst>
              <a:ext uri="{FF2B5EF4-FFF2-40B4-BE49-F238E27FC236}">
                <a16:creationId xmlns:a16="http://schemas.microsoft.com/office/drawing/2014/main" xmlns="" id="{D6A69A0B-8A22-479E-B31C-A81792A5F7B5}"/>
              </a:ext>
            </a:extLst>
          </p:cNvPr>
          <p:cNvGrpSpPr>
            <a:grpSpLocks/>
          </p:cNvGrpSpPr>
          <p:nvPr/>
        </p:nvGrpSpPr>
        <p:grpSpPr bwMode="auto">
          <a:xfrm>
            <a:off x="-1182688" y="4724400"/>
            <a:ext cx="2706688" cy="1600200"/>
            <a:chOff x="-2312095" y="2265304"/>
            <a:chExt cx="2133600" cy="1133219"/>
          </a:xfrm>
        </p:grpSpPr>
        <p:sp>
          <p:nvSpPr>
            <p:cNvPr id="84" name="Speech Bubble: Rectangle with Corners Rounded 2">
              <a:extLst>
                <a:ext uri="{FF2B5EF4-FFF2-40B4-BE49-F238E27FC236}">
                  <a16:creationId xmlns:a16="http://schemas.microsoft.com/office/drawing/2014/main" xmlns="" id="{274CDE96-B74E-4080-8443-D744A2653D63}"/>
                </a:ext>
              </a:extLst>
            </p:cNvPr>
            <p:cNvSpPr>
              <a:spLocks noRot="1" noChangeAspect="1" noMove="1" noResize="1" noEditPoints="1" noAdjustHandles="1" noChangeArrowheads="1" noChangeShapeType="1" noTextEdit="1"/>
            </p:cNvSpPr>
            <p:nvPr/>
          </p:nvSpPr>
          <p:spPr>
            <a:xfrm>
              <a:off x="-2312095" y="2265304"/>
              <a:ext cx="2133600" cy="382646"/>
            </a:xfrm>
            <a:prstGeom prst="wedgeRoundRectCallout">
              <a:avLst>
                <a:gd name="adj1" fmla="val -10241"/>
                <a:gd name="adj2" fmla="val 172150"/>
                <a:gd name="adj3" fmla="val 16667"/>
              </a:avLst>
            </a:prstGeom>
            <a:blipFill rotWithShape="0">
              <a:blip r:embed="rId10"/>
              <a:stretch>
                <a:fillRect l="-5856" t="-12626"/>
              </a:stretch>
            </a:blipFill>
            <a:ln>
              <a:noFill/>
            </a:ln>
          </p:spPr>
          <p:txBody>
            <a:bodyPr/>
            <a:lstStyle/>
            <a:p>
              <a:pPr>
                <a:defRPr/>
              </a:pPr>
              <a:r>
                <a:rPr lang="vi-VN">
                  <a:noFill/>
                </a:rPr>
                <a:t> </a:t>
              </a:r>
            </a:p>
          </p:txBody>
        </p:sp>
        <p:pic>
          <p:nvPicPr>
            <p:cNvPr id="12315" name="Picture 84">
              <a:extLst>
                <a:ext uri="{FF2B5EF4-FFF2-40B4-BE49-F238E27FC236}">
                  <a16:creationId xmlns:a16="http://schemas.microsoft.com/office/drawing/2014/main" xmlns="" id="{84717CF2-F5AD-40FB-8CB8-DEE9692B5123}"/>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526316" y="2667002"/>
              <a:ext cx="1172808" cy="731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6" name="Picture 85">
            <a:extLst>
              <a:ext uri="{FF2B5EF4-FFF2-40B4-BE49-F238E27FC236}">
                <a16:creationId xmlns:a16="http://schemas.microsoft.com/office/drawing/2014/main" xmlns="" id="{DD68D2D9-1256-4961-9791-97B28080D0DA}"/>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413500" y="1768475"/>
            <a:ext cx="26908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 name="TextBox 86">
            <a:extLst>
              <a:ext uri="{FF2B5EF4-FFF2-40B4-BE49-F238E27FC236}">
                <a16:creationId xmlns:a16="http://schemas.microsoft.com/office/drawing/2014/main" xmlns="" id="{A5E822DB-C3BE-4A71-BF2A-83281D984FE3}"/>
              </a:ext>
            </a:extLst>
          </p:cNvPr>
          <p:cNvSpPr txBox="1">
            <a:spLocks noRot="1" noChangeAspect="1" noMove="1" noResize="1" noEditPoints="1" noAdjustHandles="1" noChangeArrowheads="1" noChangeShapeType="1" noTextEdit="1"/>
          </p:cNvSpPr>
          <p:nvPr/>
        </p:nvSpPr>
        <p:spPr>
          <a:xfrm>
            <a:off x="1828800" y="676570"/>
            <a:ext cx="3886200" cy="801310"/>
          </a:xfrm>
          <a:prstGeom prst="rect">
            <a:avLst/>
          </a:prstGeom>
          <a:blipFill rotWithShape="0">
            <a:blip r:embed="rId13"/>
            <a:stretch>
              <a:fillRect l="-3918" r="-2351" b="-12977"/>
            </a:stretch>
          </a:blipFill>
        </p:spPr>
        <p:txBody>
          <a:bodyPr/>
          <a:lstStyle/>
          <a:p>
            <a:pPr>
              <a:defRPr/>
            </a:pPr>
            <a:r>
              <a:rPr lang="vi-VN">
                <a:noFill/>
              </a:rPr>
              <a:t> </a:t>
            </a:r>
          </a:p>
        </p:txBody>
      </p:sp>
      <p:grpSp>
        <p:nvGrpSpPr>
          <p:cNvPr id="88" name="Group 87">
            <a:extLst>
              <a:ext uri="{FF2B5EF4-FFF2-40B4-BE49-F238E27FC236}">
                <a16:creationId xmlns:a16="http://schemas.microsoft.com/office/drawing/2014/main" xmlns="" id="{A296DF74-113A-4BCC-AA6F-E670E266F5EE}"/>
              </a:ext>
            </a:extLst>
          </p:cNvPr>
          <p:cNvGrpSpPr>
            <a:grpSpLocks/>
          </p:cNvGrpSpPr>
          <p:nvPr/>
        </p:nvGrpSpPr>
        <p:grpSpPr bwMode="auto">
          <a:xfrm flipH="1">
            <a:off x="6348413" y="504825"/>
            <a:ext cx="2544762" cy="1552575"/>
            <a:chOff x="-1732975" y="2265304"/>
            <a:chExt cx="1554480" cy="776289"/>
          </a:xfrm>
        </p:grpSpPr>
        <p:sp>
          <p:nvSpPr>
            <p:cNvPr id="89" name="Speech Bubble: Rectangle with Corners Rounded 36">
              <a:extLst>
                <a:ext uri="{FF2B5EF4-FFF2-40B4-BE49-F238E27FC236}">
                  <a16:creationId xmlns:a16="http://schemas.microsoft.com/office/drawing/2014/main" xmlns="" id="{711FEB78-54FF-4F84-8A75-40965BD47DA8}"/>
                </a:ext>
              </a:extLst>
            </p:cNvPr>
            <p:cNvSpPr>
              <a:spLocks noRot="1" noChangeAspect="1" noMove="1" noResize="1" noEditPoints="1" noAdjustHandles="1" noChangeArrowheads="1" noChangeShapeType="1" noTextEdit="1"/>
            </p:cNvSpPr>
            <p:nvPr/>
          </p:nvSpPr>
          <p:spPr>
            <a:xfrm>
              <a:off x="-1732975" y="2265304"/>
              <a:ext cx="1554480" cy="274320"/>
            </a:xfrm>
            <a:prstGeom prst="wedgeRoundRectCallout">
              <a:avLst>
                <a:gd name="adj1" fmla="val -10241"/>
                <a:gd name="adj2" fmla="val 172150"/>
                <a:gd name="adj3" fmla="val 16667"/>
              </a:avLst>
            </a:prstGeom>
            <a:blipFill rotWithShape="0">
              <a:blip r:embed="rId14"/>
              <a:stretch>
                <a:fillRect t="-12000"/>
              </a:stretch>
            </a:blipFill>
            <a:ln>
              <a:noFill/>
            </a:ln>
          </p:spPr>
          <p:txBody>
            <a:bodyPr/>
            <a:lstStyle/>
            <a:p>
              <a:pPr>
                <a:defRPr/>
              </a:pPr>
              <a:r>
                <a:rPr lang="vi-VN">
                  <a:noFill/>
                </a:rPr>
                <a:t> </a:t>
              </a:r>
            </a:p>
          </p:txBody>
        </p:sp>
        <p:pic>
          <p:nvPicPr>
            <p:cNvPr id="12313" name="Picture 89">
              <a:extLst>
                <a:ext uri="{FF2B5EF4-FFF2-40B4-BE49-F238E27FC236}">
                  <a16:creationId xmlns:a16="http://schemas.microsoft.com/office/drawing/2014/main" xmlns="" id="{2EB38AB3-2DD7-4A74-AEA0-1C2E8F3DAB2F}"/>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169095" y="2584393"/>
              <a:ext cx="73300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1" name="Group 90">
            <a:extLst>
              <a:ext uri="{FF2B5EF4-FFF2-40B4-BE49-F238E27FC236}">
                <a16:creationId xmlns:a16="http://schemas.microsoft.com/office/drawing/2014/main" xmlns="" id="{22E6BCCA-6602-4D89-B9EA-3FB61C0BB473}"/>
              </a:ext>
            </a:extLst>
          </p:cNvPr>
          <p:cNvGrpSpPr>
            <a:grpSpLocks/>
          </p:cNvGrpSpPr>
          <p:nvPr/>
        </p:nvGrpSpPr>
        <p:grpSpPr bwMode="auto">
          <a:xfrm>
            <a:off x="-987425" y="2514600"/>
            <a:ext cx="2511425" cy="1643063"/>
            <a:chOff x="-2312095" y="2265304"/>
            <a:chExt cx="2133600" cy="1133219"/>
          </a:xfrm>
        </p:grpSpPr>
        <p:sp>
          <p:nvSpPr>
            <p:cNvPr id="92" name="Speech Bubble: Rectangle with Corners Rounded 39">
              <a:extLst>
                <a:ext uri="{FF2B5EF4-FFF2-40B4-BE49-F238E27FC236}">
                  <a16:creationId xmlns:a16="http://schemas.microsoft.com/office/drawing/2014/main" xmlns="" id="{CDE8B0BC-34D7-40B6-84FB-04FC68FE9409}"/>
                </a:ext>
              </a:extLst>
            </p:cNvPr>
            <p:cNvSpPr>
              <a:spLocks noRot="1" noChangeAspect="1" noMove="1" noResize="1" noEditPoints="1" noAdjustHandles="1" noChangeArrowheads="1" noChangeShapeType="1" noTextEdit="1"/>
            </p:cNvSpPr>
            <p:nvPr/>
          </p:nvSpPr>
          <p:spPr>
            <a:xfrm>
              <a:off x="-2312095" y="2265304"/>
              <a:ext cx="2133600" cy="382646"/>
            </a:xfrm>
            <a:prstGeom prst="wedgeRoundRectCallout">
              <a:avLst>
                <a:gd name="adj1" fmla="val -10241"/>
                <a:gd name="adj2" fmla="val 172150"/>
                <a:gd name="adj3" fmla="val 16667"/>
              </a:avLst>
            </a:prstGeom>
            <a:blipFill rotWithShape="0">
              <a:blip r:embed="rId16"/>
              <a:stretch>
                <a:fillRect l="-6311" t="-11823"/>
              </a:stretch>
            </a:blipFill>
            <a:ln>
              <a:noFill/>
            </a:ln>
          </p:spPr>
          <p:txBody>
            <a:bodyPr/>
            <a:lstStyle/>
            <a:p>
              <a:pPr>
                <a:defRPr/>
              </a:pPr>
              <a:r>
                <a:rPr lang="vi-VN">
                  <a:noFill/>
                </a:rPr>
                <a:t> </a:t>
              </a:r>
            </a:p>
          </p:txBody>
        </p:sp>
        <p:pic>
          <p:nvPicPr>
            <p:cNvPr id="12311" name="Picture 92">
              <a:extLst>
                <a:ext uri="{FF2B5EF4-FFF2-40B4-BE49-F238E27FC236}">
                  <a16:creationId xmlns:a16="http://schemas.microsoft.com/office/drawing/2014/main" xmlns="" id="{51F4AB3C-071B-4346-9609-F891E304AAD8}"/>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526316" y="2667002"/>
              <a:ext cx="1172808" cy="731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4" name="Group 93">
            <a:extLst>
              <a:ext uri="{FF2B5EF4-FFF2-40B4-BE49-F238E27FC236}">
                <a16:creationId xmlns:a16="http://schemas.microsoft.com/office/drawing/2014/main" xmlns="" id="{69A0C3D7-5A1B-44DC-900C-B9B058BB73D3}"/>
              </a:ext>
            </a:extLst>
          </p:cNvPr>
          <p:cNvGrpSpPr>
            <a:grpSpLocks/>
          </p:cNvGrpSpPr>
          <p:nvPr/>
        </p:nvGrpSpPr>
        <p:grpSpPr bwMode="auto">
          <a:xfrm flipH="1">
            <a:off x="12203113" y="3140075"/>
            <a:ext cx="2500312" cy="1584325"/>
            <a:chOff x="-2312095" y="2265304"/>
            <a:chExt cx="2133600" cy="1133219"/>
          </a:xfrm>
        </p:grpSpPr>
        <p:sp>
          <p:nvSpPr>
            <p:cNvPr id="95" name="Speech Bubble: Rectangle with Corners Rounded 44">
              <a:extLst>
                <a:ext uri="{FF2B5EF4-FFF2-40B4-BE49-F238E27FC236}">
                  <a16:creationId xmlns:a16="http://schemas.microsoft.com/office/drawing/2014/main" xmlns="" id="{66E694EE-32EE-45E8-AA88-DDEE65293E75}"/>
                </a:ext>
              </a:extLst>
            </p:cNvPr>
            <p:cNvSpPr>
              <a:spLocks noRot="1" noChangeAspect="1" noMove="1" noResize="1" noEditPoints="1" noAdjustHandles="1" noChangeArrowheads="1" noChangeShapeType="1" noTextEdit="1"/>
            </p:cNvSpPr>
            <p:nvPr/>
          </p:nvSpPr>
          <p:spPr>
            <a:xfrm>
              <a:off x="-2312095" y="2265304"/>
              <a:ext cx="2133600" cy="382646"/>
            </a:xfrm>
            <a:prstGeom prst="wedgeRoundRectCallout">
              <a:avLst>
                <a:gd name="adj1" fmla="val -10241"/>
                <a:gd name="adj2" fmla="val 172150"/>
                <a:gd name="adj3" fmla="val 16667"/>
              </a:avLst>
            </a:prstGeom>
            <a:blipFill rotWithShape="0">
              <a:blip r:embed="rId17"/>
              <a:stretch>
                <a:fillRect t="-12755" r="-6341"/>
              </a:stretch>
            </a:blipFill>
            <a:ln>
              <a:noFill/>
            </a:ln>
          </p:spPr>
          <p:txBody>
            <a:bodyPr/>
            <a:lstStyle/>
            <a:p>
              <a:pPr>
                <a:defRPr/>
              </a:pPr>
              <a:r>
                <a:rPr lang="vi-VN">
                  <a:noFill/>
                </a:rPr>
                <a:t> </a:t>
              </a:r>
            </a:p>
          </p:txBody>
        </p:sp>
        <p:pic>
          <p:nvPicPr>
            <p:cNvPr id="12309" name="Picture 95">
              <a:extLst>
                <a:ext uri="{FF2B5EF4-FFF2-40B4-BE49-F238E27FC236}">
                  <a16:creationId xmlns:a16="http://schemas.microsoft.com/office/drawing/2014/main" xmlns="" id="{069DCF2C-B497-40E2-853F-3B2A2EBDC603}"/>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526316" y="2667002"/>
              <a:ext cx="1172808" cy="731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7" name="Group 96">
            <a:extLst>
              <a:ext uri="{FF2B5EF4-FFF2-40B4-BE49-F238E27FC236}">
                <a16:creationId xmlns:a16="http://schemas.microsoft.com/office/drawing/2014/main" xmlns="" id="{9BF6A105-EB8D-4D6A-A1E4-FC7C0DF32686}"/>
              </a:ext>
            </a:extLst>
          </p:cNvPr>
          <p:cNvGrpSpPr>
            <a:grpSpLocks/>
          </p:cNvGrpSpPr>
          <p:nvPr/>
        </p:nvGrpSpPr>
        <p:grpSpPr bwMode="auto">
          <a:xfrm flipH="1">
            <a:off x="12201525" y="4824413"/>
            <a:ext cx="2690813" cy="1752600"/>
            <a:chOff x="-2312095" y="2265304"/>
            <a:chExt cx="2133600" cy="1133219"/>
          </a:xfrm>
        </p:grpSpPr>
        <p:sp>
          <p:nvSpPr>
            <p:cNvPr id="98" name="Speech Bubble: Rectangle with Corners Rounded 47">
              <a:extLst>
                <a:ext uri="{FF2B5EF4-FFF2-40B4-BE49-F238E27FC236}">
                  <a16:creationId xmlns:a16="http://schemas.microsoft.com/office/drawing/2014/main" xmlns="" id="{6CDC12F2-8A41-419C-8911-A145F5AF0292}"/>
                </a:ext>
              </a:extLst>
            </p:cNvPr>
            <p:cNvSpPr>
              <a:spLocks noRot="1" noChangeAspect="1" noMove="1" noResize="1" noEditPoints="1" noAdjustHandles="1" noChangeArrowheads="1" noChangeShapeType="1" noTextEdit="1"/>
            </p:cNvSpPr>
            <p:nvPr/>
          </p:nvSpPr>
          <p:spPr>
            <a:xfrm>
              <a:off x="-2312095" y="2265304"/>
              <a:ext cx="2133600" cy="382646"/>
            </a:xfrm>
            <a:prstGeom prst="wedgeRoundRectCallout">
              <a:avLst>
                <a:gd name="adj1" fmla="val -10241"/>
                <a:gd name="adj2" fmla="val 172150"/>
                <a:gd name="adj3" fmla="val 16667"/>
              </a:avLst>
            </a:prstGeom>
            <a:blipFill rotWithShape="0">
              <a:blip r:embed="rId18"/>
              <a:stretch>
                <a:fillRect t="-9259"/>
              </a:stretch>
            </a:blipFill>
            <a:ln>
              <a:noFill/>
            </a:ln>
          </p:spPr>
          <p:txBody>
            <a:bodyPr/>
            <a:lstStyle/>
            <a:p>
              <a:pPr>
                <a:defRPr/>
              </a:pPr>
              <a:r>
                <a:rPr lang="vi-VN">
                  <a:noFill/>
                </a:rPr>
                <a:t> </a:t>
              </a:r>
            </a:p>
          </p:txBody>
        </p:sp>
        <p:pic>
          <p:nvPicPr>
            <p:cNvPr id="12307" name="Picture 98">
              <a:extLst>
                <a:ext uri="{FF2B5EF4-FFF2-40B4-BE49-F238E27FC236}">
                  <a16:creationId xmlns:a16="http://schemas.microsoft.com/office/drawing/2014/main" xmlns="" id="{1EEF05B3-C81D-40A2-AC0A-8390650A232B}"/>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526316" y="2667002"/>
              <a:ext cx="1172808" cy="731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87"/>
                                        </p:tgtEl>
                                        <p:attrNameLst>
                                          <p:attrName>style.visibility</p:attrName>
                                        </p:attrNameLst>
                                      </p:cBhvr>
                                      <p:to>
                                        <p:strVal val="visible"/>
                                      </p:to>
                                    </p:set>
                                    <p:anim calcmode="lin" valueType="num">
                                      <p:cBhvr>
                                        <p:cTn id="7" dur="500" fill="hold"/>
                                        <p:tgtEl>
                                          <p:spTgt spid="8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7"/>
                                        </p:tgtEl>
                                        <p:attrNameLst>
                                          <p:attrName>ppt_y</p:attrName>
                                        </p:attrNameLst>
                                      </p:cBhvr>
                                      <p:tavLst>
                                        <p:tav tm="0">
                                          <p:val>
                                            <p:strVal val="#ppt_y"/>
                                          </p:val>
                                        </p:tav>
                                        <p:tav tm="100000">
                                          <p:val>
                                            <p:strVal val="#ppt_y"/>
                                          </p:val>
                                        </p:tav>
                                      </p:tavLst>
                                    </p:anim>
                                    <p:anim calcmode="lin" valueType="num">
                                      <p:cBhvr>
                                        <p:cTn id="9" dur="500" fill="hold"/>
                                        <p:tgtEl>
                                          <p:spTgt spid="8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7"/>
                                        </p:tgtEl>
                                      </p:cBhvr>
                                    </p:animEffect>
                                  </p:childTnLst>
                                </p:cTn>
                              </p:par>
                              <p:par>
                                <p:cTn id="12" presetID="7" presetClass="path" presetSubtype="0" repeatCount="indefinite" accel="50000" decel="50000" fill="hold" nodeType="withEffect">
                                  <p:stCondLst>
                                    <p:cond delay="0"/>
                                  </p:stCondLst>
                                  <p:childTnLst>
                                    <p:animMotion origin="layout" path="M 2.77778E-6 -1.7284E-6 L 0.01024 -1.7284E-6 L 0.01024 0.33025 L 2.77778E-6 0.33025 L 2.77778E-6 -1.7284E-6 Z " pathEditMode="relative" rAng="0" ptsTypes="AAAAA">
                                      <p:cBhvr>
                                        <p:cTn id="13" dur="20000" fill="hold"/>
                                        <p:tgtEl>
                                          <p:spTgt spid="79"/>
                                        </p:tgtEl>
                                        <p:attrNameLst>
                                          <p:attrName>ppt_x</p:attrName>
                                          <p:attrName>ppt_y</p:attrName>
                                        </p:attrNameLst>
                                      </p:cBhvr>
                                      <p:rCtr x="503" y="16512"/>
                                    </p:animMotion>
                                  </p:childTnLst>
                                </p:cTn>
                              </p:par>
                              <p:par>
                                <p:cTn id="14" presetID="7" presetClass="path" presetSubtype="0" repeatCount="indefinite" accel="50000" decel="50000" fill="hold" nodeType="withEffect">
                                  <p:stCondLst>
                                    <p:cond delay="0"/>
                                  </p:stCondLst>
                                  <p:childTnLst>
                                    <p:animMotion origin="layout" path="M 4.72222E-6 -3.08642E-6 L 0.53923 -3.08642E-6 L 0.53923 0.0179 L 4.72222E-6 0.0179 L 4.72222E-6 -3.08642E-6 Z " pathEditMode="relative" rAng="0" ptsTypes="AAAAA">
                                      <p:cBhvr>
                                        <p:cTn id="15" dur="45000" fill="hold"/>
                                        <p:tgtEl>
                                          <p:spTgt spid="81"/>
                                        </p:tgtEl>
                                        <p:attrNameLst>
                                          <p:attrName>ppt_x</p:attrName>
                                          <p:attrName>ppt_y</p:attrName>
                                        </p:attrNameLst>
                                      </p:cBhvr>
                                      <p:rCtr x="26962" y="895"/>
                                    </p:animMotion>
                                  </p:childTnLst>
                                </p:cTn>
                              </p:par>
                              <p:par>
                                <p:cTn id="16" presetID="7" presetClass="path" presetSubtype="0" repeatCount="indefinite" accel="50000" decel="50000" fill="hold" nodeType="withEffect">
                                  <p:stCondLst>
                                    <p:cond delay="0"/>
                                  </p:stCondLst>
                                  <p:childTnLst>
                                    <p:animMotion origin="layout" path="M 3.61111E-6 -3.58025E-6 L 0.01024 -3.58025E-6 L 0.01024 0.33025 L 3.61111E-6 0.33025 L 3.61111E-6 -3.58025E-6 Z " pathEditMode="relative" rAng="0" ptsTypes="AAAAA">
                                      <p:cBhvr>
                                        <p:cTn id="17" dur="10000" fill="hold"/>
                                        <p:tgtEl>
                                          <p:spTgt spid="80"/>
                                        </p:tgtEl>
                                        <p:attrNameLst>
                                          <p:attrName>ppt_x</p:attrName>
                                          <p:attrName>ppt_y</p:attrName>
                                        </p:attrNameLst>
                                      </p:cBhvr>
                                      <p:rCtr x="503" y="16512"/>
                                    </p:animMotion>
                                  </p:childTnLst>
                                </p:cTn>
                              </p:par>
                              <p:par>
                                <p:cTn id="18" presetID="2" presetClass="entr" presetSubtype="2" repeatCount="indefinite" fill="hold" nodeType="withEffect">
                                  <p:stCondLst>
                                    <p:cond delay="0"/>
                                  </p:stCondLst>
                                  <p:childTnLst>
                                    <p:set>
                                      <p:cBhvr>
                                        <p:cTn id="19" dur="1" fill="hold">
                                          <p:stCondLst>
                                            <p:cond delay="0"/>
                                          </p:stCondLst>
                                        </p:cTn>
                                        <p:tgtEl>
                                          <p:spTgt spid="83"/>
                                        </p:tgtEl>
                                        <p:attrNameLst>
                                          <p:attrName>style.visibility</p:attrName>
                                        </p:attrNameLst>
                                      </p:cBhvr>
                                      <p:to>
                                        <p:strVal val="visible"/>
                                      </p:to>
                                    </p:set>
                                    <p:anim calcmode="lin" valueType="num">
                                      <p:cBhvr additive="base">
                                        <p:cTn id="20" dur="16000" fill="hold"/>
                                        <p:tgtEl>
                                          <p:spTgt spid="83"/>
                                        </p:tgtEl>
                                        <p:attrNameLst>
                                          <p:attrName>ppt_x</p:attrName>
                                        </p:attrNameLst>
                                      </p:cBhvr>
                                      <p:tavLst>
                                        <p:tav tm="0">
                                          <p:val>
                                            <p:strVal val="1+#ppt_w/2"/>
                                          </p:val>
                                        </p:tav>
                                        <p:tav tm="100000">
                                          <p:val>
                                            <p:strVal val="#ppt_x"/>
                                          </p:val>
                                        </p:tav>
                                      </p:tavLst>
                                    </p:anim>
                                    <p:anim calcmode="lin" valueType="num">
                                      <p:cBhvr additive="base">
                                        <p:cTn id="21" dur="16000" fill="hold"/>
                                        <p:tgtEl>
                                          <p:spTgt spid="83"/>
                                        </p:tgtEl>
                                        <p:attrNameLst>
                                          <p:attrName>ppt_y</p:attrName>
                                        </p:attrNameLst>
                                      </p:cBhvr>
                                      <p:tavLst>
                                        <p:tav tm="0">
                                          <p:val>
                                            <p:strVal val="#ppt_y"/>
                                          </p:val>
                                        </p:tav>
                                        <p:tav tm="100000">
                                          <p:val>
                                            <p:strVal val="#ppt_y"/>
                                          </p:val>
                                        </p:tav>
                                      </p:tavLst>
                                    </p:anim>
                                  </p:childTnLst>
                                </p:cTn>
                              </p:par>
                              <p:par>
                                <p:cTn id="22" presetID="2" presetClass="entr" presetSubtype="2" repeatCount="indefinite" fill="hold" nodeType="withEffect">
                                  <p:stCondLst>
                                    <p:cond delay="0"/>
                                  </p:stCondLst>
                                  <p:childTnLst>
                                    <p:set>
                                      <p:cBhvr>
                                        <p:cTn id="23" dur="1" fill="hold">
                                          <p:stCondLst>
                                            <p:cond delay="0"/>
                                          </p:stCondLst>
                                        </p:cTn>
                                        <p:tgtEl>
                                          <p:spTgt spid="91"/>
                                        </p:tgtEl>
                                        <p:attrNameLst>
                                          <p:attrName>style.visibility</p:attrName>
                                        </p:attrNameLst>
                                      </p:cBhvr>
                                      <p:to>
                                        <p:strVal val="visible"/>
                                      </p:to>
                                    </p:set>
                                    <p:anim calcmode="lin" valueType="num">
                                      <p:cBhvr additive="base">
                                        <p:cTn id="24" dur="13000" fill="hold"/>
                                        <p:tgtEl>
                                          <p:spTgt spid="91"/>
                                        </p:tgtEl>
                                        <p:attrNameLst>
                                          <p:attrName>ppt_x</p:attrName>
                                        </p:attrNameLst>
                                      </p:cBhvr>
                                      <p:tavLst>
                                        <p:tav tm="0">
                                          <p:val>
                                            <p:strVal val="1+#ppt_w/2"/>
                                          </p:val>
                                        </p:tav>
                                        <p:tav tm="100000">
                                          <p:val>
                                            <p:strVal val="#ppt_x"/>
                                          </p:val>
                                        </p:tav>
                                      </p:tavLst>
                                    </p:anim>
                                    <p:anim calcmode="lin" valueType="num">
                                      <p:cBhvr additive="base">
                                        <p:cTn id="25" dur="13000" fill="hold"/>
                                        <p:tgtEl>
                                          <p:spTgt spid="91"/>
                                        </p:tgtEl>
                                        <p:attrNameLst>
                                          <p:attrName>ppt_y</p:attrName>
                                        </p:attrNameLst>
                                      </p:cBhvr>
                                      <p:tavLst>
                                        <p:tav tm="0">
                                          <p:val>
                                            <p:strVal val="#ppt_y"/>
                                          </p:val>
                                        </p:tav>
                                        <p:tav tm="100000">
                                          <p:val>
                                            <p:strVal val="#ppt_y"/>
                                          </p:val>
                                        </p:tav>
                                      </p:tavLst>
                                    </p:anim>
                                  </p:childTnLst>
                                </p:cTn>
                              </p:par>
                              <p:par>
                                <p:cTn id="26" presetID="2" presetClass="entr" presetSubtype="8" repeatCount="indefinite" fill="hold" nodeType="withEffect">
                                  <p:stCondLst>
                                    <p:cond delay="0"/>
                                  </p:stCondLst>
                                  <p:childTnLst>
                                    <p:set>
                                      <p:cBhvr>
                                        <p:cTn id="27" dur="1" fill="hold">
                                          <p:stCondLst>
                                            <p:cond delay="0"/>
                                          </p:stCondLst>
                                        </p:cTn>
                                        <p:tgtEl>
                                          <p:spTgt spid="94"/>
                                        </p:tgtEl>
                                        <p:attrNameLst>
                                          <p:attrName>style.visibility</p:attrName>
                                        </p:attrNameLst>
                                      </p:cBhvr>
                                      <p:to>
                                        <p:strVal val="visible"/>
                                      </p:to>
                                    </p:set>
                                    <p:anim calcmode="lin" valueType="num">
                                      <p:cBhvr additive="base">
                                        <p:cTn id="28" dur="15000" fill="hold"/>
                                        <p:tgtEl>
                                          <p:spTgt spid="94"/>
                                        </p:tgtEl>
                                        <p:attrNameLst>
                                          <p:attrName>ppt_x</p:attrName>
                                        </p:attrNameLst>
                                      </p:cBhvr>
                                      <p:tavLst>
                                        <p:tav tm="0">
                                          <p:val>
                                            <p:strVal val="0-#ppt_w/2"/>
                                          </p:val>
                                        </p:tav>
                                        <p:tav tm="100000">
                                          <p:val>
                                            <p:strVal val="#ppt_x"/>
                                          </p:val>
                                        </p:tav>
                                      </p:tavLst>
                                    </p:anim>
                                    <p:anim calcmode="lin" valueType="num">
                                      <p:cBhvr additive="base">
                                        <p:cTn id="29" dur="15000" fill="hold"/>
                                        <p:tgtEl>
                                          <p:spTgt spid="94"/>
                                        </p:tgtEl>
                                        <p:attrNameLst>
                                          <p:attrName>ppt_y</p:attrName>
                                        </p:attrNameLst>
                                      </p:cBhvr>
                                      <p:tavLst>
                                        <p:tav tm="0">
                                          <p:val>
                                            <p:strVal val="#ppt_y"/>
                                          </p:val>
                                        </p:tav>
                                        <p:tav tm="100000">
                                          <p:val>
                                            <p:strVal val="#ppt_y"/>
                                          </p:val>
                                        </p:tav>
                                      </p:tavLst>
                                    </p:anim>
                                  </p:childTnLst>
                                </p:cTn>
                              </p:par>
                              <p:par>
                                <p:cTn id="30" presetID="2" presetClass="entr" presetSubtype="8" repeatCount="indefinite" fill="hold" nodeType="withEffect">
                                  <p:stCondLst>
                                    <p:cond delay="0"/>
                                  </p:stCondLst>
                                  <p:childTnLst>
                                    <p:set>
                                      <p:cBhvr>
                                        <p:cTn id="31" dur="1" fill="hold">
                                          <p:stCondLst>
                                            <p:cond delay="0"/>
                                          </p:stCondLst>
                                        </p:cTn>
                                        <p:tgtEl>
                                          <p:spTgt spid="97"/>
                                        </p:tgtEl>
                                        <p:attrNameLst>
                                          <p:attrName>style.visibility</p:attrName>
                                        </p:attrNameLst>
                                      </p:cBhvr>
                                      <p:to>
                                        <p:strVal val="visible"/>
                                      </p:to>
                                    </p:set>
                                    <p:anim calcmode="lin" valueType="num">
                                      <p:cBhvr additive="base">
                                        <p:cTn id="32" dur="18000" fill="hold"/>
                                        <p:tgtEl>
                                          <p:spTgt spid="97"/>
                                        </p:tgtEl>
                                        <p:attrNameLst>
                                          <p:attrName>ppt_x</p:attrName>
                                        </p:attrNameLst>
                                      </p:cBhvr>
                                      <p:tavLst>
                                        <p:tav tm="0">
                                          <p:val>
                                            <p:strVal val="0-#ppt_w/2"/>
                                          </p:val>
                                        </p:tav>
                                        <p:tav tm="100000">
                                          <p:val>
                                            <p:strVal val="#ppt_x"/>
                                          </p:val>
                                        </p:tav>
                                      </p:tavLst>
                                    </p:anim>
                                    <p:anim calcmode="lin" valueType="num">
                                      <p:cBhvr additive="base">
                                        <p:cTn id="33" dur="18000" fill="hold"/>
                                        <p:tgtEl>
                                          <p:spTgt spid="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83"/>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10" presetClass="exit" presetSubtype="0" fill="hold" nodeType="clickEffect">
                                  <p:stCondLst>
                                    <p:cond delay="0"/>
                                  </p:stCondLst>
                                  <p:childTnLst>
                                    <p:animEffect transition="out" filter="fade">
                                      <p:cBhvr>
                                        <p:cTn id="38" dur="250"/>
                                        <p:tgtEl>
                                          <p:spTgt spid="83"/>
                                        </p:tgtEl>
                                      </p:cBhvr>
                                    </p:animEffect>
                                    <p:set>
                                      <p:cBhvr>
                                        <p:cTn id="39" dur="1" fill="hold">
                                          <p:stCondLst>
                                            <p:cond delay="249"/>
                                          </p:stCondLst>
                                        </p:cTn>
                                        <p:tgtEl>
                                          <p:spTgt spid="83"/>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10"/>
                                        <p:tgtEl>
                                          <p:spTgt spid="82"/>
                                        </p:tgtEl>
                                      </p:cBhvr>
                                    </p:animEffect>
                                    <p:set>
                                      <p:cBhvr>
                                        <p:cTn id="42" dur="1" fill="hold">
                                          <p:stCondLst>
                                            <p:cond delay="9"/>
                                          </p:stCondLst>
                                        </p:cTn>
                                        <p:tgtEl>
                                          <p:spTgt spid="82"/>
                                        </p:tgtEl>
                                        <p:attrNameLst>
                                          <p:attrName>style.visibility</p:attrName>
                                        </p:attrNameLst>
                                      </p:cBhvr>
                                      <p:to>
                                        <p:strVal val="hidden"/>
                                      </p:to>
                                    </p:set>
                                  </p:childTnLst>
                                </p:cTn>
                              </p:par>
                              <p:par>
                                <p:cTn id="43" presetID="10" presetClass="entr" presetSubtype="0" fill="hold" nodeType="withEffect">
                                  <p:stCondLst>
                                    <p:cond delay="0"/>
                                  </p:stCondLst>
                                  <p:childTnLst>
                                    <p:set>
                                      <p:cBhvr>
                                        <p:cTn id="44" dur="1" fill="hold">
                                          <p:stCondLst>
                                            <p:cond delay="0"/>
                                          </p:stCondLst>
                                        </p:cTn>
                                        <p:tgtEl>
                                          <p:spTgt spid="88"/>
                                        </p:tgtEl>
                                        <p:attrNameLst>
                                          <p:attrName>style.visibility</p:attrName>
                                        </p:attrNameLst>
                                      </p:cBhvr>
                                      <p:to>
                                        <p:strVal val="visible"/>
                                      </p:to>
                                    </p:set>
                                    <p:animEffect transition="in" filter="fade">
                                      <p:cBhvr>
                                        <p:cTn id="45" dur="500"/>
                                        <p:tgtEl>
                                          <p:spTgt spid="88"/>
                                        </p:tgtEl>
                                      </p:cBhvr>
                                    </p:animEffect>
                                  </p:childTnLst>
                                </p:cTn>
                              </p:par>
                              <p:par>
                                <p:cTn id="46" presetID="10" presetClass="entr" presetSubtype="0" fill="hold" nodeType="withEffect">
                                  <p:stCondLst>
                                    <p:cond delay="0"/>
                                  </p:stCondLst>
                                  <p:childTnLst>
                                    <p:set>
                                      <p:cBhvr>
                                        <p:cTn id="47" dur="1" fill="hold">
                                          <p:stCondLst>
                                            <p:cond delay="0"/>
                                          </p:stCondLst>
                                        </p:cTn>
                                        <p:tgtEl>
                                          <p:spTgt spid="86"/>
                                        </p:tgtEl>
                                        <p:attrNameLst>
                                          <p:attrName>style.visibility</p:attrName>
                                        </p:attrNameLst>
                                      </p:cBhvr>
                                      <p:to>
                                        <p:strVal val="visible"/>
                                      </p:to>
                                    </p:set>
                                    <p:animEffect transition="in" filter="fade">
                                      <p:cBhvr>
                                        <p:cTn id="48" dur="500"/>
                                        <p:tgtEl>
                                          <p:spTgt spid="86"/>
                                        </p:tgtEl>
                                      </p:cBhvr>
                                    </p:animEffect>
                                  </p:childTnLst>
                                  <p:subTnLst>
                                    <p:audio>
                                      <p:cMediaNode>
                                        <p:cTn display="0" masterRel="sameClick">
                                          <p:stCondLst>
                                            <p:cond evt="begin" delay="0">
                                              <p:tn val="46"/>
                                            </p:cond>
                                          </p:stCondLst>
                                          <p:endCondLst>
                                            <p:cond evt="onStopAudio" delay="0">
                                              <p:tgtEl>
                                                <p:sldTgt/>
                                              </p:tgtEl>
                                            </p:cond>
                                          </p:endCondLst>
                                        </p:cTn>
                                        <p:tgtEl>
                                          <p:sndTgt r:embed="rId2" name="yeeh.wav"/>
                                        </p:tgtEl>
                                      </p:cMediaNode>
                                    </p:audio>
                                  </p:subTnLst>
                                </p:cTn>
                              </p:par>
                              <p:par>
                                <p:cTn id="49" presetID="32" presetClass="emph" presetSubtype="0" repeatCount="indefinite" fill="hold" nodeType="withEffect">
                                  <p:stCondLst>
                                    <p:cond delay="0"/>
                                  </p:stCondLst>
                                  <p:childTnLst>
                                    <p:animRot by="120000">
                                      <p:cBhvr>
                                        <p:cTn id="50" dur="50" fill="hold">
                                          <p:stCondLst>
                                            <p:cond delay="0"/>
                                          </p:stCondLst>
                                        </p:cTn>
                                        <p:tgtEl>
                                          <p:spTgt spid="88"/>
                                        </p:tgtEl>
                                        <p:attrNameLst>
                                          <p:attrName>r</p:attrName>
                                        </p:attrNameLst>
                                      </p:cBhvr>
                                    </p:animRot>
                                    <p:animRot by="-240000">
                                      <p:cBhvr>
                                        <p:cTn id="51" dur="100" fill="hold">
                                          <p:stCondLst>
                                            <p:cond delay="100"/>
                                          </p:stCondLst>
                                        </p:cTn>
                                        <p:tgtEl>
                                          <p:spTgt spid="88"/>
                                        </p:tgtEl>
                                        <p:attrNameLst>
                                          <p:attrName>r</p:attrName>
                                        </p:attrNameLst>
                                      </p:cBhvr>
                                    </p:animRot>
                                    <p:animRot by="240000">
                                      <p:cBhvr>
                                        <p:cTn id="52" dur="100" fill="hold">
                                          <p:stCondLst>
                                            <p:cond delay="200"/>
                                          </p:stCondLst>
                                        </p:cTn>
                                        <p:tgtEl>
                                          <p:spTgt spid="88"/>
                                        </p:tgtEl>
                                        <p:attrNameLst>
                                          <p:attrName>r</p:attrName>
                                        </p:attrNameLst>
                                      </p:cBhvr>
                                    </p:animRot>
                                    <p:animRot by="-240000">
                                      <p:cBhvr>
                                        <p:cTn id="53" dur="100" fill="hold">
                                          <p:stCondLst>
                                            <p:cond delay="300"/>
                                          </p:stCondLst>
                                        </p:cTn>
                                        <p:tgtEl>
                                          <p:spTgt spid="88"/>
                                        </p:tgtEl>
                                        <p:attrNameLst>
                                          <p:attrName>r</p:attrName>
                                        </p:attrNameLst>
                                      </p:cBhvr>
                                    </p:animRot>
                                    <p:animRot by="120000">
                                      <p:cBhvr>
                                        <p:cTn id="54" dur="100" fill="hold">
                                          <p:stCondLst>
                                            <p:cond delay="400"/>
                                          </p:stCondLst>
                                        </p:cTn>
                                        <p:tgtEl>
                                          <p:spTgt spid="88"/>
                                        </p:tgtEl>
                                        <p:attrNameLst>
                                          <p:attrName>r</p:attrName>
                                        </p:attrNameLst>
                                      </p:cBhvr>
                                    </p:animRot>
                                  </p:childTnLst>
                                </p:cTn>
                              </p:par>
                            </p:childTnLst>
                          </p:cTn>
                        </p:par>
                      </p:childTnLst>
                    </p:cTn>
                  </p:par>
                </p:childTnLst>
              </p:cTn>
              <p:nextCondLst>
                <p:cond evt="onClick" delay="0">
                  <p:tgtEl>
                    <p:spTgt spid="83"/>
                  </p:tgtEl>
                </p:cond>
              </p:nextCondLst>
            </p:seq>
            <p:seq concurrent="1" nextAc="seek">
              <p:cTn id="55" restart="whenNotActive" fill="hold" evtFilter="cancelBubble" nodeType="interactiveSeq">
                <p:stCondLst>
                  <p:cond evt="onClick" delay="0">
                    <p:tgtEl>
                      <p:spTgt spid="91"/>
                    </p:tgtEl>
                  </p:cond>
                </p:stCondLst>
                <p:endSync evt="end" delay="0">
                  <p:rtn val="all"/>
                </p:endSync>
                <p:childTnLst>
                  <p:par>
                    <p:cTn id="56" fill="hold" nodeType="clickPar">
                      <p:stCondLst>
                        <p:cond delay="0"/>
                      </p:stCondLst>
                      <p:childTnLst>
                        <p:par>
                          <p:cTn id="57" fill="hold" nodeType="withGroup">
                            <p:stCondLst>
                              <p:cond delay="0"/>
                            </p:stCondLst>
                            <p:childTnLst>
                              <p:par>
                                <p:cTn id="58" presetID="32" presetClass="emph" presetSubtype="0" fill="hold" nodeType="clickEffect">
                                  <p:stCondLst>
                                    <p:cond delay="0"/>
                                  </p:stCondLst>
                                  <p:childTnLst>
                                    <p:animRot by="120000">
                                      <p:cBhvr>
                                        <p:cTn id="59" dur="100" fill="hold">
                                          <p:stCondLst>
                                            <p:cond delay="0"/>
                                          </p:stCondLst>
                                        </p:cTn>
                                        <p:tgtEl>
                                          <p:spTgt spid="91"/>
                                        </p:tgtEl>
                                        <p:attrNameLst>
                                          <p:attrName>r</p:attrName>
                                        </p:attrNameLst>
                                      </p:cBhvr>
                                    </p:animRot>
                                    <p:animRot by="-240000">
                                      <p:cBhvr>
                                        <p:cTn id="60" dur="200" fill="hold">
                                          <p:stCondLst>
                                            <p:cond delay="200"/>
                                          </p:stCondLst>
                                        </p:cTn>
                                        <p:tgtEl>
                                          <p:spTgt spid="91"/>
                                        </p:tgtEl>
                                        <p:attrNameLst>
                                          <p:attrName>r</p:attrName>
                                        </p:attrNameLst>
                                      </p:cBhvr>
                                    </p:animRot>
                                    <p:animRot by="240000">
                                      <p:cBhvr>
                                        <p:cTn id="61" dur="200" fill="hold">
                                          <p:stCondLst>
                                            <p:cond delay="400"/>
                                          </p:stCondLst>
                                        </p:cTn>
                                        <p:tgtEl>
                                          <p:spTgt spid="91"/>
                                        </p:tgtEl>
                                        <p:attrNameLst>
                                          <p:attrName>r</p:attrName>
                                        </p:attrNameLst>
                                      </p:cBhvr>
                                    </p:animRot>
                                    <p:animRot by="-240000">
                                      <p:cBhvr>
                                        <p:cTn id="62" dur="200" fill="hold">
                                          <p:stCondLst>
                                            <p:cond delay="600"/>
                                          </p:stCondLst>
                                        </p:cTn>
                                        <p:tgtEl>
                                          <p:spTgt spid="91"/>
                                        </p:tgtEl>
                                        <p:attrNameLst>
                                          <p:attrName>r</p:attrName>
                                        </p:attrNameLst>
                                      </p:cBhvr>
                                    </p:animRot>
                                    <p:animRot by="120000">
                                      <p:cBhvr>
                                        <p:cTn id="63" dur="200" fill="hold">
                                          <p:stCondLst>
                                            <p:cond delay="800"/>
                                          </p:stCondLst>
                                        </p:cTn>
                                        <p:tgtEl>
                                          <p:spTgt spid="91"/>
                                        </p:tgtEl>
                                        <p:attrNameLst>
                                          <p:attrName>r</p:attrName>
                                        </p:attrNameLst>
                                      </p:cBhvr>
                                    </p:animRot>
                                  </p:childTnLst>
                                  <p:subTnLst>
                                    <p:audio>
                                      <p:cMediaNode>
                                        <p:cTn display="0" masterRel="sameClick">
                                          <p:stCondLst>
                                            <p:cond evt="begin" delay="0">
                                              <p:tn val="58"/>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91"/>
                  </p:tgtEl>
                </p:cond>
              </p:nextCondLst>
            </p:seq>
            <p:seq concurrent="1" nextAc="seek">
              <p:cTn id="64" restart="whenNotActive" fill="hold" evtFilter="cancelBubble" nodeType="interactiveSeq">
                <p:stCondLst>
                  <p:cond evt="onClick" delay="0">
                    <p:tgtEl>
                      <p:spTgt spid="94"/>
                    </p:tgtEl>
                  </p:cond>
                </p:stCondLst>
                <p:endSync evt="end" delay="0">
                  <p:rtn val="all"/>
                </p:endSync>
                <p:childTnLst>
                  <p:par>
                    <p:cTn id="65" fill="hold" nodeType="clickPar">
                      <p:stCondLst>
                        <p:cond delay="0"/>
                      </p:stCondLst>
                      <p:childTnLst>
                        <p:par>
                          <p:cTn id="66" fill="hold" nodeType="withGroup">
                            <p:stCondLst>
                              <p:cond delay="0"/>
                            </p:stCondLst>
                            <p:childTnLst>
                              <p:par>
                                <p:cTn id="67" presetID="32" presetClass="emph" presetSubtype="0" fill="hold" nodeType="clickEffect">
                                  <p:stCondLst>
                                    <p:cond delay="0"/>
                                  </p:stCondLst>
                                  <p:childTnLst>
                                    <p:animRot by="120000">
                                      <p:cBhvr>
                                        <p:cTn id="68" dur="100" fill="hold">
                                          <p:stCondLst>
                                            <p:cond delay="0"/>
                                          </p:stCondLst>
                                        </p:cTn>
                                        <p:tgtEl>
                                          <p:spTgt spid="94"/>
                                        </p:tgtEl>
                                        <p:attrNameLst>
                                          <p:attrName>r</p:attrName>
                                        </p:attrNameLst>
                                      </p:cBhvr>
                                    </p:animRot>
                                    <p:animRot by="-240000">
                                      <p:cBhvr>
                                        <p:cTn id="69" dur="200" fill="hold">
                                          <p:stCondLst>
                                            <p:cond delay="200"/>
                                          </p:stCondLst>
                                        </p:cTn>
                                        <p:tgtEl>
                                          <p:spTgt spid="94"/>
                                        </p:tgtEl>
                                        <p:attrNameLst>
                                          <p:attrName>r</p:attrName>
                                        </p:attrNameLst>
                                      </p:cBhvr>
                                    </p:animRot>
                                    <p:animRot by="240000">
                                      <p:cBhvr>
                                        <p:cTn id="70" dur="200" fill="hold">
                                          <p:stCondLst>
                                            <p:cond delay="400"/>
                                          </p:stCondLst>
                                        </p:cTn>
                                        <p:tgtEl>
                                          <p:spTgt spid="94"/>
                                        </p:tgtEl>
                                        <p:attrNameLst>
                                          <p:attrName>r</p:attrName>
                                        </p:attrNameLst>
                                      </p:cBhvr>
                                    </p:animRot>
                                    <p:animRot by="-240000">
                                      <p:cBhvr>
                                        <p:cTn id="71" dur="200" fill="hold">
                                          <p:stCondLst>
                                            <p:cond delay="600"/>
                                          </p:stCondLst>
                                        </p:cTn>
                                        <p:tgtEl>
                                          <p:spTgt spid="94"/>
                                        </p:tgtEl>
                                        <p:attrNameLst>
                                          <p:attrName>r</p:attrName>
                                        </p:attrNameLst>
                                      </p:cBhvr>
                                    </p:animRot>
                                    <p:animRot by="120000">
                                      <p:cBhvr>
                                        <p:cTn id="72" dur="200" fill="hold">
                                          <p:stCondLst>
                                            <p:cond delay="800"/>
                                          </p:stCondLst>
                                        </p:cTn>
                                        <p:tgtEl>
                                          <p:spTgt spid="94"/>
                                        </p:tgtEl>
                                        <p:attrNameLst>
                                          <p:attrName>r</p:attrName>
                                        </p:attrNameLst>
                                      </p:cBhvr>
                                    </p:animRot>
                                  </p:childTnLst>
                                  <p:subTnLst>
                                    <p:audio>
                                      <p:cMediaNode>
                                        <p:cTn display="0" masterRel="sameClick">
                                          <p:stCondLst>
                                            <p:cond evt="begin" delay="0">
                                              <p:tn val="67"/>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94"/>
                  </p:tgtEl>
                </p:cond>
              </p:nextCondLst>
            </p:seq>
            <p:seq concurrent="1" nextAc="seek">
              <p:cTn id="73" restart="whenNotActive" fill="hold" evtFilter="cancelBubble" nodeType="interactiveSeq">
                <p:stCondLst>
                  <p:cond evt="onClick" delay="0">
                    <p:tgtEl>
                      <p:spTgt spid="97"/>
                    </p:tgtEl>
                  </p:cond>
                </p:stCondLst>
                <p:endSync evt="end" delay="0">
                  <p:rtn val="all"/>
                </p:endSync>
                <p:childTnLst>
                  <p:par>
                    <p:cTn id="74" fill="hold" nodeType="clickPar">
                      <p:stCondLst>
                        <p:cond delay="0"/>
                      </p:stCondLst>
                      <p:childTnLst>
                        <p:par>
                          <p:cTn id="75" fill="hold" nodeType="withGroup">
                            <p:stCondLst>
                              <p:cond delay="0"/>
                            </p:stCondLst>
                            <p:childTnLst>
                              <p:par>
                                <p:cTn id="76" presetID="32" presetClass="emph" presetSubtype="0" fill="hold" nodeType="clickEffect">
                                  <p:stCondLst>
                                    <p:cond delay="0"/>
                                  </p:stCondLst>
                                  <p:childTnLst>
                                    <p:animRot by="120000">
                                      <p:cBhvr>
                                        <p:cTn id="77" dur="100" fill="hold">
                                          <p:stCondLst>
                                            <p:cond delay="0"/>
                                          </p:stCondLst>
                                        </p:cTn>
                                        <p:tgtEl>
                                          <p:spTgt spid="97"/>
                                        </p:tgtEl>
                                        <p:attrNameLst>
                                          <p:attrName>r</p:attrName>
                                        </p:attrNameLst>
                                      </p:cBhvr>
                                    </p:animRot>
                                    <p:animRot by="-240000">
                                      <p:cBhvr>
                                        <p:cTn id="78" dur="200" fill="hold">
                                          <p:stCondLst>
                                            <p:cond delay="200"/>
                                          </p:stCondLst>
                                        </p:cTn>
                                        <p:tgtEl>
                                          <p:spTgt spid="97"/>
                                        </p:tgtEl>
                                        <p:attrNameLst>
                                          <p:attrName>r</p:attrName>
                                        </p:attrNameLst>
                                      </p:cBhvr>
                                    </p:animRot>
                                    <p:animRot by="240000">
                                      <p:cBhvr>
                                        <p:cTn id="79" dur="200" fill="hold">
                                          <p:stCondLst>
                                            <p:cond delay="400"/>
                                          </p:stCondLst>
                                        </p:cTn>
                                        <p:tgtEl>
                                          <p:spTgt spid="97"/>
                                        </p:tgtEl>
                                        <p:attrNameLst>
                                          <p:attrName>r</p:attrName>
                                        </p:attrNameLst>
                                      </p:cBhvr>
                                    </p:animRot>
                                    <p:animRot by="-240000">
                                      <p:cBhvr>
                                        <p:cTn id="80" dur="200" fill="hold">
                                          <p:stCondLst>
                                            <p:cond delay="600"/>
                                          </p:stCondLst>
                                        </p:cTn>
                                        <p:tgtEl>
                                          <p:spTgt spid="97"/>
                                        </p:tgtEl>
                                        <p:attrNameLst>
                                          <p:attrName>r</p:attrName>
                                        </p:attrNameLst>
                                      </p:cBhvr>
                                    </p:animRot>
                                    <p:animRot by="120000">
                                      <p:cBhvr>
                                        <p:cTn id="81" dur="200" fill="hold">
                                          <p:stCondLst>
                                            <p:cond delay="800"/>
                                          </p:stCondLst>
                                        </p:cTn>
                                        <p:tgtEl>
                                          <p:spTgt spid="97"/>
                                        </p:tgtEl>
                                        <p:attrNameLst>
                                          <p:attrName>r</p:attrName>
                                        </p:attrNameLst>
                                      </p:cBhvr>
                                    </p:animRot>
                                  </p:childTnLst>
                                  <p:subTnLst>
                                    <p:audio>
                                      <p:cMediaNode>
                                        <p:cTn display="0" masterRel="sameClick">
                                          <p:stCondLst>
                                            <p:cond evt="begin" delay="0">
                                              <p:tn val="76"/>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97"/>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a:extLst>
              <a:ext uri="{FF2B5EF4-FFF2-40B4-BE49-F238E27FC236}">
                <a16:creationId xmlns:a16="http://schemas.microsoft.com/office/drawing/2014/main" xmlns="" id="{47BD99E5-BB50-4785-9207-C5BFBF2B4B6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27">
            <a:extLst>
              <a:ext uri="{FF2B5EF4-FFF2-40B4-BE49-F238E27FC236}">
                <a16:creationId xmlns:a16="http://schemas.microsoft.com/office/drawing/2014/main" xmlns="" id="{D43563AE-7FC7-4978-BC5A-5ABA54AA077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167813" y="3495675"/>
            <a:ext cx="26670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28">
            <a:extLst>
              <a:ext uri="{FF2B5EF4-FFF2-40B4-BE49-F238E27FC236}">
                <a16:creationId xmlns:a16="http://schemas.microsoft.com/office/drawing/2014/main" xmlns="" id="{A1DC9FE9-BCED-4474-9541-F8ADE1D6894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00350" y="3409950"/>
            <a:ext cx="27622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30">
            <a:extLst>
              <a:ext uri="{FF2B5EF4-FFF2-40B4-BE49-F238E27FC236}">
                <a16:creationId xmlns:a16="http://schemas.microsoft.com/office/drawing/2014/main" xmlns="" id="{9648D29B-A893-48F6-AECA-8C340200111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13550" y="4378325"/>
            <a:ext cx="174625"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32">
            <a:extLst>
              <a:ext uri="{FF2B5EF4-FFF2-40B4-BE49-F238E27FC236}">
                <a16:creationId xmlns:a16="http://schemas.microsoft.com/office/drawing/2014/main" xmlns="" id="{514EF2C8-6BF9-4C7C-A48D-98BBB6945C7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153025" y="2224088"/>
            <a:ext cx="7810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0">
            <a:extLst>
              <a:ext uri="{FF2B5EF4-FFF2-40B4-BE49-F238E27FC236}">
                <a16:creationId xmlns:a16="http://schemas.microsoft.com/office/drawing/2014/main" xmlns="" id="{D833A5AA-1707-4D5F-82F5-B831EB9C7481}"/>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7588250" y="3505200"/>
            <a:ext cx="33655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41">
            <a:extLst>
              <a:ext uri="{FF2B5EF4-FFF2-40B4-BE49-F238E27FC236}">
                <a16:creationId xmlns:a16="http://schemas.microsoft.com/office/drawing/2014/main" xmlns="" id="{A39F2298-6FE5-4506-9512-5ADC2F807CD2}"/>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36863" y="3122613"/>
            <a:ext cx="344487"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51">
            <a:extLst>
              <a:ext uri="{FF2B5EF4-FFF2-40B4-BE49-F238E27FC236}">
                <a16:creationId xmlns:a16="http://schemas.microsoft.com/office/drawing/2014/main" xmlns="" id="{28CED0C6-ED4D-4B7F-9F01-E1D0727B9ABA}"/>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751138" y="3243263"/>
            <a:ext cx="248285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53">
            <a:extLst>
              <a:ext uri="{FF2B5EF4-FFF2-40B4-BE49-F238E27FC236}">
                <a16:creationId xmlns:a16="http://schemas.microsoft.com/office/drawing/2014/main" xmlns="" id="{B4648EE9-5D5D-448C-BBE0-97ABD2931A48}"/>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867400" y="1976438"/>
            <a:ext cx="1454150"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5" name="Group 54">
            <a:extLst>
              <a:ext uri="{FF2B5EF4-FFF2-40B4-BE49-F238E27FC236}">
                <a16:creationId xmlns:a16="http://schemas.microsoft.com/office/drawing/2014/main" xmlns="" id="{5DE7A098-A98C-43F6-A81C-4BF5B55F4944}"/>
              </a:ext>
            </a:extLst>
          </p:cNvPr>
          <p:cNvGrpSpPr>
            <a:grpSpLocks/>
          </p:cNvGrpSpPr>
          <p:nvPr/>
        </p:nvGrpSpPr>
        <p:grpSpPr bwMode="auto">
          <a:xfrm flipH="1">
            <a:off x="12255500" y="4813300"/>
            <a:ext cx="2541588" cy="1565275"/>
            <a:chOff x="-2312095" y="2265304"/>
            <a:chExt cx="2133600" cy="1133219"/>
          </a:xfrm>
        </p:grpSpPr>
        <p:sp>
          <p:nvSpPr>
            <p:cNvPr id="56" name="Speech Bubble: Rectangle with Corners Rounded 2">
              <a:extLst>
                <a:ext uri="{FF2B5EF4-FFF2-40B4-BE49-F238E27FC236}">
                  <a16:creationId xmlns:a16="http://schemas.microsoft.com/office/drawing/2014/main" xmlns="" id="{D4F90B97-625E-49FD-9CFC-15C84EBE4AF1}"/>
                </a:ext>
              </a:extLst>
            </p:cNvPr>
            <p:cNvSpPr>
              <a:spLocks noRot="1" noChangeAspect="1" noMove="1" noResize="1" noEditPoints="1" noAdjustHandles="1" noChangeArrowheads="1" noChangeShapeType="1" noTextEdit="1"/>
            </p:cNvSpPr>
            <p:nvPr/>
          </p:nvSpPr>
          <p:spPr>
            <a:xfrm>
              <a:off x="-2312095" y="2265304"/>
              <a:ext cx="2133600" cy="382646"/>
            </a:xfrm>
            <a:prstGeom prst="wedgeRoundRectCallout">
              <a:avLst>
                <a:gd name="adj1" fmla="val -10241"/>
                <a:gd name="adj2" fmla="val 172150"/>
                <a:gd name="adj3" fmla="val 16667"/>
              </a:avLst>
            </a:prstGeom>
            <a:blipFill rotWithShape="0">
              <a:blip r:embed="rId10"/>
              <a:stretch>
                <a:fillRect t="-13542"/>
              </a:stretch>
            </a:blipFill>
            <a:ln>
              <a:noFill/>
            </a:ln>
          </p:spPr>
          <p:txBody>
            <a:bodyPr/>
            <a:lstStyle/>
            <a:p>
              <a:pPr>
                <a:defRPr/>
              </a:pPr>
              <a:r>
                <a:rPr lang="vi-VN">
                  <a:noFill/>
                </a:rPr>
                <a:t> </a:t>
              </a:r>
            </a:p>
          </p:txBody>
        </p:sp>
        <p:pic>
          <p:nvPicPr>
            <p:cNvPr id="13339" name="Picture 56">
              <a:extLst>
                <a:ext uri="{FF2B5EF4-FFF2-40B4-BE49-F238E27FC236}">
                  <a16:creationId xmlns:a16="http://schemas.microsoft.com/office/drawing/2014/main" xmlns="" id="{A9DE968A-C56B-4D0A-B9BB-D11399397D8C}"/>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526316" y="2667002"/>
              <a:ext cx="1172808" cy="731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8" name="Picture 57">
            <a:extLst>
              <a:ext uri="{FF2B5EF4-FFF2-40B4-BE49-F238E27FC236}">
                <a16:creationId xmlns:a16="http://schemas.microsoft.com/office/drawing/2014/main" xmlns="" id="{8FD757B0-489F-4283-81F4-7D51A1F0DFFA}"/>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413500" y="1768475"/>
            <a:ext cx="26908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TextBox 58">
            <a:extLst>
              <a:ext uri="{FF2B5EF4-FFF2-40B4-BE49-F238E27FC236}">
                <a16:creationId xmlns:a16="http://schemas.microsoft.com/office/drawing/2014/main" xmlns="" id="{30D65265-ACFA-466E-8A39-08C3B19D67C4}"/>
              </a:ext>
            </a:extLst>
          </p:cNvPr>
          <p:cNvSpPr txBox="1">
            <a:spLocks noRot="1" noChangeAspect="1" noMove="1" noResize="1" noEditPoints="1" noAdjustHandles="1" noChangeArrowheads="1" noChangeShapeType="1" noTextEdit="1"/>
          </p:cNvSpPr>
          <p:nvPr/>
        </p:nvSpPr>
        <p:spPr>
          <a:xfrm>
            <a:off x="1752600" y="647685"/>
            <a:ext cx="3886200" cy="810991"/>
          </a:xfrm>
          <a:prstGeom prst="rect">
            <a:avLst/>
          </a:prstGeom>
          <a:blipFill rotWithShape="0">
            <a:blip r:embed="rId13"/>
            <a:stretch>
              <a:fillRect l="-4082" r="-1413" b="-12030"/>
            </a:stretch>
          </a:blipFill>
        </p:spPr>
        <p:txBody>
          <a:bodyPr/>
          <a:lstStyle/>
          <a:p>
            <a:pPr>
              <a:defRPr/>
            </a:pPr>
            <a:r>
              <a:rPr lang="vi-VN">
                <a:noFill/>
              </a:rPr>
              <a:t> </a:t>
            </a:r>
          </a:p>
        </p:txBody>
      </p:sp>
      <p:grpSp>
        <p:nvGrpSpPr>
          <p:cNvPr id="60" name="Group 59">
            <a:extLst>
              <a:ext uri="{FF2B5EF4-FFF2-40B4-BE49-F238E27FC236}">
                <a16:creationId xmlns:a16="http://schemas.microsoft.com/office/drawing/2014/main" xmlns="" id="{9D2CD987-167B-468A-B65D-5899007FB361}"/>
              </a:ext>
            </a:extLst>
          </p:cNvPr>
          <p:cNvGrpSpPr>
            <a:grpSpLocks/>
          </p:cNvGrpSpPr>
          <p:nvPr/>
        </p:nvGrpSpPr>
        <p:grpSpPr bwMode="auto">
          <a:xfrm flipH="1">
            <a:off x="6378575" y="592138"/>
            <a:ext cx="2417763" cy="1490662"/>
            <a:chOff x="-1732975" y="2265304"/>
            <a:chExt cx="1554480" cy="776289"/>
          </a:xfrm>
        </p:grpSpPr>
        <p:sp>
          <p:nvSpPr>
            <p:cNvPr id="61" name="Speech Bubble: Rectangle with Corners Rounded 36">
              <a:extLst>
                <a:ext uri="{FF2B5EF4-FFF2-40B4-BE49-F238E27FC236}">
                  <a16:creationId xmlns:a16="http://schemas.microsoft.com/office/drawing/2014/main" xmlns="" id="{FECD967F-7E47-4830-A833-9C2C185F8DF0}"/>
                </a:ext>
              </a:extLst>
            </p:cNvPr>
            <p:cNvSpPr>
              <a:spLocks noRot="1" noChangeAspect="1" noMove="1" noResize="1" noEditPoints="1" noAdjustHandles="1" noChangeArrowheads="1" noChangeShapeType="1" noTextEdit="1"/>
            </p:cNvSpPr>
            <p:nvPr/>
          </p:nvSpPr>
          <p:spPr>
            <a:xfrm>
              <a:off x="-1732975" y="2265304"/>
              <a:ext cx="1554480" cy="274320"/>
            </a:xfrm>
            <a:prstGeom prst="wedgeRoundRectCallout">
              <a:avLst>
                <a:gd name="adj1" fmla="val -10241"/>
                <a:gd name="adj2" fmla="val 172150"/>
                <a:gd name="adj3" fmla="val 16667"/>
              </a:avLst>
            </a:prstGeom>
            <a:blipFill rotWithShape="0">
              <a:blip r:embed="rId14"/>
              <a:stretch>
                <a:fillRect t="-13021"/>
              </a:stretch>
            </a:blipFill>
            <a:ln>
              <a:noFill/>
            </a:ln>
          </p:spPr>
          <p:txBody>
            <a:bodyPr/>
            <a:lstStyle/>
            <a:p>
              <a:pPr>
                <a:defRPr/>
              </a:pPr>
              <a:r>
                <a:rPr lang="vi-VN">
                  <a:noFill/>
                </a:rPr>
                <a:t> </a:t>
              </a:r>
            </a:p>
          </p:txBody>
        </p:sp>
        <p:pic>
          <p:nvPicPr>
            <p:cNvPr id="13337" name="Picture 61">
              <a:extLst>
                <a:ext uri="{FF2B5EF4-FFF2-40B4-BE49-F238E27FC236}">
                  <a16:creationId xmlns:a16="http://schemas.microsoft.com/office/drawing/2014/main" xmlns="" id="{96D492C3-04E9-4079-AE47-B80D6C4B7865}"/>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169095" y="2584393"/>
              <a:ext cx="73300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3" name="Group 62">
            <a:extLst>
              <a:ext uri="{FF2B5EF4-FFF2-40B4-BE49-F238E27FC236}">
                <a16:creationId xmlns:a16="http://schemas.microsoft.com/office/drawing/2014/main" xmlns="" id="{4EFCA39D-8E3D-4842-B1AE-6400512F3696}"/>
              </a:ext>
            </a:extLst>
          </p:cNvPr>
          <p:cNvGrpSpPr>
            <a:grpSpLocks/>
          </p:cNvGrpSpPr>
          <p:nvPr/>
        </p:nvGrpSpPr>
        <p:grpSpPr bwMode="auto">
          <a:xfrm>
            <a:off x="-803275" y="2776538"/>
            <a:ext cx="2514600" cy="1654175"/>
            <a:chOff x="-2312095" y="2265304"/>
            <a:chExt cx="2133600" cy="1133219"/>
          </a:xfrm>
        </p:grpSpPr>
        <p:sp>
          <p:nvSpPr>
            <p:cNvPr id="64" name="Speech Bubble: Rectangle with Corners Rounded 39">
              <a:extLst>
                <a:ext uri="{FF2B5EF4-FFF2-40B4-BE49-F238E27FC236}">
                  <a16:creationId xmlns:a16="http://schemas.microsoft.com/office/drawing/2014/main" xmlns="" id="{31136D03-9E38-4053-8014-E377CF2BA214}"/>
                </a:ext>
              </a:extLst>
            </p:cNvPr>
            <p:cNvSpPr>
              <a:spLocks noRot="1" noChangeAspect="1" noMove="1" noResize="1" noEditPoints="1" noAdjustHandles="1" noChangeArrowheads="1" noChangeShapeType="1" noTextEdit="1"/>
            </p:cNvSpPr>
            <p:nvPr/>
          </p:nvSpPr>
          <p:spPr>
            <a:xfrm>
              <a:off x="-2312095" y="2265304"/>
              <a:ext cx="2133600" cy="382646"/>
            </a:xfrm>
            <a:prstGeom prst="wedgeRoundRectCallout">
              <a:avLst>
                <a:gd name="adj1" fmla="val -10241"/>
                <a:gd name="adj2" fmla="val 172150"/>
                <a:gd name="adj3" fmla="val 16667"/>
              </a:avLst>
            </a:prstGeom>
            <a:blipFill rotWithShape="0">
              <a:blip r:embed="rId16"/>
              <a:stretch>
                <a:fillRect l="-6295" t="-11823"/>
              </a:stretch>
            </a:blipFill>
            <a:ln>
              <a:noFill/>
            </a:ln>
          </p:spPr>
          <p:txBody>
            <a:bodyPr/>
            <a:lstStyle/>
            <a:p>
              <a:pPr>
                <a:defRPr/>
              </a:pPr>
              <a:r>
                <a:rPr lang="vi-VN">
                  <a:noFill/>
                </a:rPr>
                <a:t> </a:t>
              </a:r>
            </a:p>
          </p:txBody>
        </p:sp>
        <p:pic>
          <p:nvPicPr>
            <p:cNvPr id="13335" name="Picture 64">
              <a:extLst>
                <a:ext uri="{FF2B5EF4-FFF2-40B4-BE49-F238E27FC236}">
                  <a16:creationId xmlns:a16="http://schemas.microsoft.com/office/drawing/2014/main" xmlns="" id="{4D405254-B23B-4C20-9ADB-9985F367987F}"/>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526316" y="2667002"/>
              <a:ext cx="1172808" cy="731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6" name="Group 65">
            <a:extLst>
              <a:ext uri="{FF2B5EF4-FFF2-40B4-BE49-F238E27FC236}">
                <a16:creationId xmlns:a16="http://schemas.microsoft.com/office/drawing/2014/main" xmlns="" id="{6CE2E924-33DD-4273-A74A-A8AFD6C9FE51}"/>
              </a:ext>
            </a:extLst>
          </p:cNvPr>
          <p:cNvGrpSpPr>
            <a:grpSpLocks/>
          </p:cNvGrpSpPr>
          <p:nvPr/>
        </p:nvGrpSpPr>
        <p:grpSpPr bwMode="auto">
          <a:xfrm flipH="1">
            <a:off x="10668000" y="3122613"/>
            <a:ext cx="2590800" cy="1601787"/>
            <a:chOff x="-2312095" y="2265304"/>
            <a:chExt cx="2133600" cy="1133219"/>
          </a:xfrm>
        </p:grpSpPr>
        <p:sp>
          <p:nvSpPr>
            <p:cNvPr id="67" name="Speech Bubble: Rectangle with Corners Rounded 44">
              <a:extLst>
                <a:ext uri="{FF2B5EF4-FFF2-40B4-BE49-F238E27FC236}">
                  <a16:creationId xmlns:a16="http://schemas.microsoft.com/office/drawing/2014/main" xmlns="" id="{094A092D-3C79-48B4-B66C-D556D42D3C3C}"/>
                </a:ext>
              </a:extLst>
            </p:cNvPr>
            <p:cNvSpPr>
              <a:spLocks noRot="1" noChangeAspect="1" noMove="1" noResize="1" noEditPoints="1" noAdjustHandles="1" noChangeArrowheads="1" noChangeShapeType="1" noTextEdit="1"/>
            </p:cNvSpPr>
            <p:nvPr/>
          </p:nvSpPr>
          <p:spPr>
            <a:xfrm>
              <a:off x="-2312095" y="2265304"/>
              <a:ext cx="2133600" cy="382646"/>
            </a:xfrm>
            <a:prstGeom prst="wedgeRoundRectCallout">
              <a:avLst>
                <a:gd name="adj1" fmla="val -10241"/>
                <a:gd name="adj2" fmla="val 172150"/>
                <a:gd name="adj3" fmla="val 16667"/>
              </a:avLst>
            </a:prstGeom>
            <a:blipFill rotWithShape="0">
              <a:blip r:embed="rId17"/>
              <a:stretch>
                <a:fillRect t="-12121"/>
              </a:stretch>
            </a:blipFill>
            <a:ln>
              <a:noFill/>
            </a:ln>
          </p:spPr>
          <p:txBody>
            <a:bodyPr/>
            <a:lstStyle/>
            <a:p>
              <a:pPr>
                <a:defRPr/>
              </a:pPr>
              <a:r>
                <a:rPr lang="vi-VN">
                  <a:noFill/>
                </a:rPr>
                <a:t> </a:t>
              </a:r>
            </a:p>
          </p:txBody>
        </p:sp>
        <p:pic>
          <p:nvPicPr>
            <p:cNvPr id="13333" name="Picture 67">
              <a:extLst>
                <a:ext uri="{FF2B5EF4-FFF2-40B4-BE49-F238E27FC236}">
                  <a16:creationId xmlns:a16="http://schemas.microsoft.com/office/drawing/2014/main" xmlns="" id="{C97F2AFC-5A4C-454E-A356-50855020AC6A}"/>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526316" y="2667002"/>
              <a:ext cx="1172808" cy="731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9" name="Group 68">
            <a:extLst>
              <a:ext uri="{FF2B5EF4-FFF2-40B4-BE49-F238E27FC236}">
                <a16:creationId xmlns:a16="http://schemas.microsoft.com/office/drawing/2014/main" xmlns="" id="{4457C6E2-44B4-430C-A4E9-FDCD0A1006F1}"/>
              </a:ext>
            </a:extLst>
          </p:cNvPr>
          <p:cNvGrpSpPr>
            <a:grpSpLocks/>
          </p:cNvGrpSpPr>
          <p:nvPr/>
        </p:nvGrpSpPr>
        <p:grpSpPr bwMode="auto">
          <a:xfrm>
            <a:off x="-1066800" y="4800600"/>
            <a:ext cx="2590800" cy="1577975"/>
            <a:chOff x="-2312095" y="2265304"/>
            <a:chExt cx="2133600" cy="1133219"/>
          </a:xfrm>
        </p:grpSpPr>
        <p:sp>
          <p:nvSpPr>
            <p:cNvPr id="70" name="Speech Bubble: Rectangle with Corners Rounded 47">
              <a:extLst>
                <a:ext uri="{FF2B5EF4-FFF2-40B4-BE49-F238E27FC236}">
                  <a16:creationId xmlns:a16="http://schemas.microsoft.com/office/drawing/2014/main" xmlns="" id="{2252D141-64EB-4FF1-AA56-1BEB4E85F1B8}"/>
                </a:ext>
              </a:extLst>
            </p:cNvPr>
            <p:cNvSpPr>
              <a:spLocks noRot="1" noChangeAspect="1" noMove="1" noResize="1" noEditPoints="1" noAdjustHandles="1" noChangeArrowheads="1" noChangeShapeType="1" noTextEdit="1"/>
            </p:cNvSpPr>
            <p:nvPr/>
          </p:nvSpPr>
          <p:spPr>
            <a:xfrm>
              <a:off x="-2312095" y="2265304"/>
              <a:ext cx="2133600" cy="382646"/>
            </a:xfrm>
            <a:prstGeom prst="wedgeRoundRectCallout">
              <a:avLst>
                <a:gd name="adj1" fmla="val -10241"/>
                <a:gd name="adj2" fmla="val 172150"/>
                <a:gd name="adj3" fmla="val 16667"/>
              </a:avLst>
            </a:prstGeom>
            <a:blipFill rotWithShape="0">
              <a:blip r:embed="rId18"/>
              <a:stretch>
                <a:fillRect l="-6118" t="-13402"/>
              </a:stretch>
            </a:blipFill>
            <a:ln>
              <a:noFill/>
            </a:ln>
          </p:spPr>
          <p:txBody>
            <a:bodyPr/>
            <a:lstStyle/>
            <a:p>
              <a:pPr>
                <a:defRPr/>
              </a:pPr>
              <a:r>
                <a:rPr lang="vi-VN">
                  <a:noFill/>
                </a:rPr>
                <a:t> </a:t>
              </a:r>
            </a:p>
          </p:txBody>
        </p:sp>
        <p:pic>
          <p:nvPicPr>
            <p:cNvPr id="13331" name="Picture 70">
              <a:extLst>
                <a:ext uri="{FF2B5EF4-FFF2-40B4-BE49-F238E27FC236}">
                  <a16:creationId xmlns:a16="http://schemas.microsoft.com/office/drawing/2014/main" xmlns="" id="{4756D613-B203-4C09-9CF1-007D20B863D6}"/>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526316" y="2667002"/>
              <a:ext cx="1172808" cy="731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59"/>
                                        </p:tgtEl>
                                        <p:attrNameLst>
                                          <p:attrName>style.visibility</p:attrName>
                                        </p:attrNameLst>
                                      </p:cBhvr>
                                      <p:to>
                                        <p:strVal val="visible"/>
                                      </p:to>
                                    </p:set>
                                    <p:anim calcmode="lin" valueType="num">
                                      <p:cBhvr>
                                        <p:cTn id="7" dur="500" fill="hold"/>
                                        <p:tgtEl>
                                          <p:spTgt spid="5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9"/>
                                        </p:tgtEl>
                                        <p:attrNameLst>
                                          <p:attrName>ppt_y</p:attrName>
                                        </p:attrNameLst>
                                      </p:cBhvr>
                                      <p:tavLst>
                                        <p:tav tm="0">
                                          <p:val>
                                            <p:strVal val="#ppt_y"/>
                                          </p:val>
                                        </p:tav>
                                        <p:tav tm="100000">
                                          <p:val>
                                            <p:strVal val="#ppt_y"/>
                                          </p:val>
                                        </p:tav>
                                      </p:tavLst>
                                    </p:anim>
                                    <p:anim calcmode="lin" valueType="num">
                                      <p:cBhvr>
                                        <p:cTn id="9" dur="500" fill="hold"/>
                                        <p:tgtEl>
                                          <p:spTgt spid="5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9"/>
                                        </p:tgtEl>
                                      </p:cBhvr>
                                    </p:animEffect>
                                  </p:childTnLst>
                                </p:cTn>
                              </p:par>
                              <p:par>
                                <p:cTn id="12" presetID="7" presetClass="path" presetSubtype="0" repeatCount="indefinite" accel="50000" decel="50000" fill="hold" nodeType="withEffect">
                                  <p:stCondLst>
                                    <p:cond delay="0"/>
                                  </p:stCondLst>
                                  <p:childTnLst>
                                    <p:animMotion origin="layout" path="M 2.77778E-6 -1.7284E-6 L 0.01024 -1.7284E-6 L 0.01024 0.33025 L 2.77778E-6 0.33025 L 2.77778E-6 -1.7284E-6 Z " pathEditMode="relative" rAng="0" ptsTypes="AAAAA">
                                      <p:cBhvr>
                                        <p:cTn id="13" dur="20000" fill="hold"/>
                                        <p:tgtEl>
                                          <p:spTgt spid="41"/>
                                        </p:tgtEl>
                                        <p:attrNameLst>
                                          <p:attrName>ppt_x</p:attrName>
                                          <p:attrName>ppt_y</p:attrName>
                                        </p:attrNameLst>
                                      </p:cBhvr>
                                      <p:rCtr x="503" y="16512"/>
                                    </p:animMotion>
                                  </p:childTnLst>
                                </p:cTn>
                              </p:par>
                              <p:par>
                                <p:cTn id="14" presetID="7" presetClass="path" presetSubtype="0" repeatCount="indefinite" accel="50000" decel="50000" fill="hold" nodeType="withEffect">
                                  <p:stCondLst>
                                    <p:cond delay="0"/>
                                  </p:stCondLst>
                                  <p:childTnLst>
                                    <p:animMotion origin="layout" path="M 4.72222E-6 -3.08642E-6 L 0.53923 -3.08642E-6 L 0.53923 0.0179 L 4.72222E-6 0.0179 L 4.72222E-6 -3.08642E-6 Z " pathEditMode="relative" rAng="0" ptsTypes="AAAAA">
                                      <p:cBhvr>
                                        <p:cTn id="15" dur="45000" fill="hold"/>
                                        <p:tgtEl>
                                          <p:spTgt spid="52"/>
                                        </p:tgtEl>
                                        <p:attrNameLst>
                                          <p:attrName>ppt_x</p:attrName>
                                          <p:attrName>ppt_y</p:attrName>
                                        </p:attrNameLst>
                                      </p:cBhvr>
                                      <p:rCtr x="26962" y="895"/>
                                    </p:animMotion>
                                  </p:childTnLst>
                                </p:cTn>
                              </p:par>
                              <p:par>
                                <p:cTn id="16" presetID="7" presetClass="path" presetSubtype="0" repeatCount="indefinite" accel="50000" decel="50000" fill="hold" nodeType="withEffect">
                                  <p:stCondLst>
                                    <p:cond delay="0"/>
                                  </p:stCondLst>
                                  <p:childTnLst>
                                    <p:animMotion origin="layout" path="M 3.61111E-6 -3.58025E-6 L 0.01024 -3.58025E-6 L 0.01024 0.33025 L 3.61111E-6 0.33025 L 3.61111E-6 -3.58025E-6 Z " pathEditMode="relative" rAng="0" ptsTypes="AAAAA">
                                      <p:cBhvr>
                                        <p:cTn id="17" dur="10000" fill="hold"/>
                                        <p:tgtEl>
                                          <p:spTgt spid="42"/>
                                        </p:tgtEl>
                                        <p:attrNameLst>
                                          <p:attrName>ppt_x</p:attrName>
                                          <p:attrName>ppt_y</p:attrName>
                                        </p:attrNameLst>
                                      </p:cBhvr>
                                      <p:rCtr x="503" y="16512"/>
                                    </p:animMotion>
                                  </p:childTnLst>
                                </p:cTn>
                              </p:par>
                              <p:par>
                                <p:cTn id="18" presetID="2" presetClass="entr" presetSubtype="8" repeatCount="indefinite" fill="hold" nodeType="withEffect">
                                  <p:stCondLst>
                                    <p:cond delay="0"/>
                                  </p:stCondLst>
                                  <p:childTnLst>
                                    <p:set>
                                      <p:cBhvr>
                                        <p:cTn id="19" dur="1" fill="hold">
                                          <p:stCondLst>
                                            <p:cond delay="0"/>
                                          </p:stCondLst>
                                        </p:cTn>
                                        <p:tgtEl>
                                          <p:spTgt spid="55"/>
                                        </p:tgtEl>
                                        <p:attrNameLst>
                                          <p:attrName>style.visibility</p:attrName>
                                        </p:attrNameLst>
                                      </p:cBhvr>
                                      <p:to>
                                        <p:strVal val="visible"/>
                                      </p:to>
                                    </p:set>
                                    <p:anim calcmode="lin" valueType="num">
                                      <p:cBhvr additive="base">
                                        <p:cTn id="20" dur="16000" fill="hold"/>
                                        <p:tgtEl>
                                          <p:spTgt spid="55"/>
                                        </p:tgtEl>
                                        <p:attrNameLst>
                                          <p:attrName>ppt_x</p:attrName>
                                        </p:attrNameLst>
                                      </p:cBhvr>
                                      <p:tavLst>
                                        <p:tav tm="0">
                                          <p:val>
                                            <p:strVal val="0-#ppt_w/2"/>
                                          </p:val>
                                        </p:tav>
                                        <p:tav tm="100000">
                                          <p:val>
                                            <p:strVal val="#ppt_x"/>
                                          </p:val>
                                        </p:tav>
                                      </p:tavLst>
                                    </p:anim>
                                    <p:anim calcmode="lin" valueType="num">
                                      <p:cBhvr additive="base">
                                        <p:cTn id="21" dur="16000" fill="hold"/>
                                        <p:tgtEl>
                                          <p:spTgt spid="55"/>
                                        </p:tgtEl>
                                        <p:attrNameLst>
                                          <p:attrName>ppt_y</p:attrName>
                                        </p:attrNameLst>
                                      </p:cBhvr>
                                      <p:tavLst>
                                        <p:tav tm="0">
                                          <p:val>
                                            <p:strVal val="#ppt_y"/>
                                          </p:val>
                                        </p:tav>
                                        <p:tav tm="100000">
                                          <p:val>
                                            <p:strVal val="#ppt_y"/>
                                          </p:val>
                                        </p:tav>
                                      </p:tavLst>
                                    </p:anim>
                                  </p:childTnLst>
                                </p:cTn>
                              </p:par>
                              <p:par>
                                <p:cTn id="22" presetID="2" presetClass="entr" presetSubtype="2" repeatCount="indefinite" fill="hold" nodeType="withEffect">
                                  <p:stCondLst>
                                    <p:cond delay="0"/>
                                  </p:stCondLst>
                                  <p:childTnLst>
                                    <p:set>
                                      <p:cBhvr>
                                        <p:cTn id="23" dur="1" fill="hold">
                                          <p:stCondLst>
                                            <p:cond delay="0"/>
                                          </p:stCondLst>
                                        </p:cTn>
                                        <p:tgtEl>
                                          <p:spTgt spid="63"/>
                                        </p:tgtEl>
                                        <p:attrNameLst>
                                          <p:attrName>style.visibility</p:attrName>
                                        </p:attrNameLst>
                                      </p:cBhvr>
                                      <p:to>
                                        <p:strVal val="visible"/>
                                      </p:to>
                                    </p:set>
                                    <p:anim calcmode="lin" valueType="num">
                                      <p:cBhvr additive="base">
                                        <p:cTn id="24" dur="11000" fill="hold"/>
                                        <p:tgtEl>
                                          <p:spTgt spid="63"/>
                                        </p:tgtEl>
                                        <p:attrNameLst>
                                          <p:attrName>ppt_x</p:attrName>
                                        </p:attrNameLst>
                                      </p:cBhvr>
                                      <p:tavLst>
                                        <p:tav tm="0">
                                          <p:val>
                                            <p:strVal val="1+#ppt_w/2"/>
                                          </p:val>
                                        </p:tav>
                                        <p:tav tm="100000">
                                          <p:val>
                                            <p:strVal val="#ppt_x"/>
                                          </p:val>
                                        </p:tav>
                                      </p:tavLst>
                                    </p:anim>
                                    <p:anim calcmode="lin" valueType="num">
                                      <p:cBhvr additive="base">
                                        <p:cTn id="25" dur="11000" fill="hold"/>
                                        <p:tgtEl>
                                          <p:spTgt spid="63"/>
                                        </p:tgtEl>
                                        <p:attrNameLst>
                                          <p:attrName>ppt_y</p:attrName>
                                        </p:attrNameLst>
                                      </p:cBhvr>
                                      <p:tavLst>
                                        <p:tav tm="0">
                                          <p:val>
                                            <p:strVal val="#ppt_y"/>
                                          </p:val>
                                        </p:tav>
                                        <p:tav tm="100000">
                                          <p:val>
                                            <p:strVal val="#ppt_y"/>
                                          </p:val>
                                        </p:tav>
                                      </p:tavLst>
                                    </p:anim>
                                  </p:childTnLst>
                                </p:cTn>
                              </p:par>
                              <p:par>
                                <p:cTn id="26" presetID="2" presetClass="entr" presetSubtype="8" repeatCount="indefinite" fill="hold" nodeType="with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additive="base">
                                        <p:cTn id="28" dur="15000" fill="hold"/>
                                        <p:tgtEl>
                                          <p:spTgt spid="66"/>
                                        </p:tgtEl>
                                        <p:attrNameLst>
                                          <p:attrName>ppt_x</p:attrName>
                                        </p:attrNameLst>
                                      </p:cBhvr>
                                      <p:tavLst>
                                        <p:tav tm="0">
                                          <p:val>
                                            <p:strVal val="0-#ppt_w/2"/>
                                          </p:val>
                                        </p:tav>
                                        <p:tav tm="100000">
                                          <p:val>
                                            <p:strVal val="#ppt_x"/>
                                          </p:val>
                                        </p:tav>
                                      </p:tavLst>
                                    </p:anim>
                                    <p:anim calcmode="lin" valueType="num">
                                      <p:cBhvr additive="base">
                                        <p:cTn id="29" dur="15000" fill="hold"/>
                                        <p:tgtEl>
                                          <p:spTgt spid="66"/>
                                        </p:tgtEl>
                                        <p:attrNameLst>
                                          <p:attrName>ppt_y</p:attrName>
                                        </p:attrNameLst>
                                      </p:cBhvr>
                                      <p:tavLst>
                                        <p:tav tm="0">
                                          <p:val>
                                            <p:strVal val="#ppt_y"/>
                                          </p:val>
                                        </p:tav>
                                        <p:tav tm="100000">
                                          <p:val>
                                            <p:strVal val="#ppt_y"/>
                                          </p:val>
                                        </p:tav>
                                      </p:tavLst>
                                    </p:anim>
                                  </p:childTnLst>
                                </p:cTn>
                              </p:par>
                              <p:par>
                                <p:cTn id="30" presetID="2" presetClass="entr" presetSubtype="2" repeatCount="indefinite" fill="hold" nodeType="withEffect">
                                  <p:stCondLst>
                                    <p:cond delay="0"/>
                                  </p:stCondLst>
                                  <p:childTnLst>
                                    <p:set>
                                      <p:cBhvr>
                                        <p:cTn id="31" dur="1" fill="hold">
                                          <p:stCondLst>
                                            <p:cond delay="0"/>
                                          </p:stCondLst>
                                        </p:cTn>
                                        <p:tgtEl>
                                          <p:spTgt spid="69"/>
                                        </p:tgtEl>
                                        <p:attrNameLst>
                                          <p:attrName>style.visibility</p:attrName>
                                        </p:attrNameLst>
                                      </p:cBhvr>
                                      <p:to>
                                        <p:strVal val="visible"/>
                                      </p:to>
                                    </p:set>
                                    <p:anim calcmode="lin" valueType="num">
                                      <p:cBhvr additive="base">
                                        <p:cTn id="32" dur="18000" fill="hold"/>
                                        <p:tgtEl>
                                          <p:spTgt spid="69"/>
                                        </p:tgtEl>
                                        <p:attrNameLst>
                                          <p:attrName>ppt_x</p:attrName>
                                        </p:attrNameLst>
                                      </p:cBhvr>
                                      <p:tavLst>
                                        <p:tav tm="0">
                                          <p:val>
                                            <p:strVal val="1+#ppt_w/2"/>
                                          </p:val>
                                        </p:tav>
                                        <p:tav tm="100000">
                                          <p:val>
                                            <p:strVal val="#ppt_x"/>
                                          </p:val>
                                        </p:tav>
                                      </p:tavLst>
                                    </p:anim>
                                    <p:anim calcmode="lin" valueType="num">
                                      <p:cBhvr additive="base">
                                        <p:cTn id="33" dur="18000" fill="hold"/>
                                        <p:tgtEl>
                                          <p:spTgt spid="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55"/>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10" presetClass="exit" presetSubtype="0" fill="hold" nodeType="clickEffect">
                                  <p:stCondLst>
                                    <p:cond delay="0"/>
                                  </p:stCondLst>
                                  <p:childTnLst>
                                    <p:animEffect transition="out" filter="fade">
                                      <p:cBhvr>
                                        <p:cTn id="38" dur="250"/>
                                        <p:tgtEl>
                                          <p:spTgt spid="55"/>
                                        </p:tgtEl>
                                      </p:cBhvr>
                                    </p:animEffect>
                                    <p:set>
                                      <p:cBhvr>
                                        <p:cTn id="39" dur="1" fill="hold">
                                          <p:stCondLst>
                                            <p:cond delay="249"/>
                                          </p:stCondLst>
                                        </p:cTn>
                                        <p:tgtEl>
                                          <p:spTgt spid="55"/>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10"/>
                                        <p:tgtEl>
                                          <p:spTgt spid="54"/>
                                        </p:tgtEl>
                                      </p:cBhvr>
                                    </p:animEffect>
                                    <p:set>
                                      <p:cBhvr>
                                        <p:cTn id="42" dur="1" fill="hold">
                                          <p:stCondLst>
                                            <p:cond delay="9"/>
                                          </p:stCondLst>
                                        </p:cTn>
                                        <p:tgtEl>
                                          <p:spTgt spid="54"/>
                                        </p:tgtEl>
                                        <p:attrNameLst>
                                          <p:attrName>style.visibility</p:attrName>
                                        </p:attrNameLst>
                                      </p:cBhvr>
                                      <p:to>
                                        <p:strVal val="hidden"/>
                                      </p:to>
                                    </p:set>
                                  </p:childTnLst>
                                </p:cTn>
                              </p:par>
                              <p:par>
                                <p:cTn id="43" presetID="10" presetClass="entr" presetSubtype="0" fill="hold" nodeType="withEffect">
                                  <p:stCondLst>
                                    <p:cond delay="0"/>
                                  </p:stCondLst>
                                  <p:childTnLst>
                                    <p:set>
                                      <p:cBhvr>
                                        <p:cTn id="44" dur="1" fill="hold">
                                          <p:stCondLst>
                                            <p:cond delay="0"/>
                                          </p:stCondLst>
                                        </p:cTn>
                                        <p:tgtEl>
                                          <p:spTgt spid="60"/>
                                        </p:tgtEl>
                                        <p:attrNameLst>
                                          <p:attrName>style.visibility</p:attrName>
                                        </p:attrNameLst>
                                      </p:cBhvr>
                                      <p:to>
                                        <p:strVal val="visible"/>
                                      </p:to>
                                    </p:set>
                                    <p:animEffect transition="in" filter="fade">
                                      <p:cBhvr>
                                        <p:cTn id="45" dur="500"/>
                                        <p:tgtEl>
                                          <p:spTgt spid="60"/>
                                        </p:tgtEl>
                                      </p:cBhvr>
                                    </p:animEffect>
                                  </p:childTnLst>
                                </p:cTn>
                              </p:par>
                              <p:par>
                                <p:cTn id="46" presetID="10" presetClass="entr" presetSubtype="0" fill="hold" nodeType="with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fade">
                                      <p:cBhvr>
                                        <p:cTn id="48" dur="500"/>
                                        <p:tgtEl>
                                          <p:spTgt spid="58"/>
                                        </p:tgtEl>
                                      </p:cBhvr>
                                    </p:animEffect>
                                  </p:childTnLst>
                                  <p:subTnLst>
                                    <p:audio>
                                      <p:cMediaNode>
                                        <p:cTn display="0" masterRel="sameClick">
                                          <p:stCondLst>
                                            <p:cond evt="begin" delay="0">
                                              <p:tn val="46"/>
                                            </p:cond>
                                          </p:stCondLst>
                                          <p:endCondLst>
                                            <p:cond evt="onStopAudio" delay="0">
                                              <p:tgtEl>
                                                <p:sldTgt/>
                                              </p:tgtEl>
                                            </p:cond>
                                          </p:endCondLst>
                                        </p:cTn>
                                        <p:tgtEl>
                                          <p:sndTgt r:embed="rId2" name="yeeh.wav"/>
                                        </p:tgtEl>
                                      </p:cMediaNode>
                                    </p:audio>
                                  </p:subTnLst>
                                </p:cTn>
                              </p:par>
                              <p:par>
                                <p:cTn id="49" presetID="32" presetClass="emph" presetSubtype="0" repeatCount="indefinite" fill="hold" nodeType="withEffect">
                                  <p:stCondLst>
                                    <p:cond delay="0"/>
                                  </p:stCondLst>
                                  <p:childTnLst>
                                    <p:animRot by="120000">
                                      <p:cBhvr>
                                        <p:cTn id="50" dur="50" fill="hold">
                                          <p:stCondLst>
                                            <p:cond delay="0"/>
                                          </p:stCondLst>
                                        </p:cTn>
                                        <p:tgtEl>
                                          <p:spTgt spid="60"/>
                                        </p:tgtEl>
                                        <p:attrNameLst>
                                          <p:attrName>r</p:attrName>
                                        </p:attrNameLst>
                                      </p:cBhvr>
                                    </p:animRot>
                                    <p:animRot by="-240000">
                                      <p:cBhvr>
                                        <p:cTn id="51" dur="100" fill="hold">
                                          <p:stCondLst>
                                            <p:cond delay="100"/>
                                          </p:stCondLst>
                                        </p:cTn>
                                        <p:tgtEl>
                                          <p:spTgt spid="60"/>
                                        </p:tgtEl>
                                        <p:attrNameLst>
                                          <p:attrName>r</p:attrName>
                                        </p:attrNameLst>
                                      </p:cBhvr>
                                    </p:animRot>
                                    <p:animRot by="240000">
                                      <p:cBhvr>
                                        <p:cTn id="52" dur="100" fill="hold">
                                          <p:stCondLst>
                                            <p:cond delay="200"/>
                                          </p:stCondLst>
                                        </p:cTn>
                                        <p:tgtEl>
                                          <p:spTgt spid="60"/>
                                        </p:tgtEl>
                                        <p:attrNameLst>
                                          <p:attrName>r</p:attrName>
                                        </p:attrNameLst>
                                      </p:cBhvr>
                                    </p:animRot>
                                    <p:animRot by="-240000">
                                      <p:cBhvr>
                                        <p:cTn id="53" dur="100" fill="hold">
                                          <p:stCondLst>
                                            <p:cond delay="300"/>
                                          </p:stCondLst>
                                        </p:cTn>
                                        <p:tgtEl>
                                          <p:spTgt spid="60"/>
                                        </p:tgtEl>
                                        <p:attrNameLst>
                                          <p:attrName>r</p:attrName>
                                        </p:attrNameLst>
                                      </p:cBhvr>
                                    </p:animRot>
                                    <p:animRot by="120000">
                                      <p:cBhvr>
                                        <p:cTn id="54" dur="100" fill="hold">
                                          <p:stCondLst>
                                            <p:cond delay="400"/>
                                          </p:stCondLst>
                                        </p:cTn>
                                        <p:tgtEl>
                                          <p:spTgt spid="60"/>
                                        </p:tgtEl>
                                        <p:attrNameLst>
                                          <p:attrName>r</p:attrName>
                                        </p:attrNameLst>
                                      </p:cBhvr>
                                    </p:animRot>
                                  </p:childTnLst>
                                </p:cTn>
                              </p:par>
                            </p:childTnLst>
                          </p:cTn>
                        </p:par>
                      </p:childTnLst>
                    </p:cTn>
                  </p:par>
                </p:childTnLst>
              </p:cTn>
              <p:nextCondLst>
                <p:cond evt="onClick" delay="0">
                  <p:tgtEl>
                    <p:spTgt spid="55"/>
                  </p:tgtEl>
                </p:cond>
              </p:nextCondLst>
            </p:seq>
            <p:seq concurrent="1" nextAc="seek">
              <p:cTn id="55" restart="whenNotActive" fill="hold" evtFilter="cancelBubble" nodeType="interactiveSeq">
                <p:stCondLst>
                  <p:cond evt="onClick" delay="0">
                    <p:tgtEl>
                      <p:spTgt spid="63"/>
                    </p:tgtEl>
                  </p:cond>
                </p:stCondLst>
                <p:endSync evt="end" delay="0">
                  <p:rtn val="all"/>
                </p:endSync>
                <p:childTnLst>
                  <p:par>
                    <p:cTn id="56" fill="hold" nodeType="clickPar">
                      <p:stCondLst>
                        <p:cond delay="0"/>
                      </p:stCondLst>
                      <p:childTnLst>
                        <p:par>
                          <p:cTn id="57" fill="hold" nodeType="withGroup">
                            <p:stCondLst>
                              <p:cond delay="0"/>
                            </p:stCondLst>
                            <p:childTnLst>
                              <p:par>
                                <p:cTn id="58" presetID="32" presetClass="emph" presetSubtype="0" fill="hold" nodeType="clickEffect">
                                  <p:stCondLst>
                                    <p:cond delay="0"/>
                                  </p:stCondLst>
                                  <p:childTnLst>
                                    <p:animRot by="120000">
                                      <p:cBhvr>
                                        <p:cTn id="59" dur="100" fill="hold">
                                          <p:stCondLst>
                                            <p:cond delay="0"/>
                                          </p:stCondLst>
                                        </p:cTn>
                                        <p:tgtEl>
                                          <p:spTgt spid="63"/>
                                        </p:tgtEl>
                                        <p:attrNameLst>
                                          <p:attrName>r</p:attrName>
                                        </p:attrNameLst>
                                      </p:cBhvr>
                                    </p:animRot>
                                    <p:animRot by="-240000">
                                      <p:cBhvr>
                                        <p:cTn id="60" dur="200" fill="hold">
                                          <p:stCondLst>
                                            <p:cond delay="200"/>
                                          </p:stCondLst>
                                        </p:cTn>
                                        <p:tgtEl>
                                          <p:spTgt spid="63"/>
                                        </p:tgtEl>
                                        <p:attrNameLst>
                                          <p:attrName>r</p:attrName>
                                        </p:attrNameLst>
                                      </p:cBhvr>
                                    </p:animRot>
                                    <p:animRot by="240000">
                                      <p:cBhvr>
                                        <p:cTn id="61" dur="200" fill="hold">
                                          <p:stCondLst>
                                            <p:cond delay="400"/>
                                          </p:stCondLst>
                                        </p:cTn>
                                        <p:tgtEl>
                                          <p:spTgt spid="63"/>
                                        </p:tgtEl>
                                        <p:attrNameLst>
                                          <p:attrName>r</p:attrName>
                                        </p:attrNameLst>
                                      </p:cBhvr>
                                    </p:animRot>
                                    <p:animRot by="-240000">
                                      <p:cBhvr>
                                        <p:cTn id="62" dur="200" fill="hold">
                                          <p:stCondLst>
                                            <p:cond delay="600"/>
                                          </p:stCondLst>
                                        </p:cTn>
                                        <p:tgtEl>
                                          <p:spTgt spid="63"/>
                                        </p:tgtEl>
                                        <p:attrNameLst>
                                          <p:attrName>r</p:attrName>
                                        </p:attrNameLst>
                                      </p:cBhvr>
                                    </p:animRot>
                                    <p:animRot by="120000">
                                      <p:cBhvr>
                                        <p:cTn id="63" dur="200" fill="hold">
                                          <p:stCondLst>
                                            <p:cond delay="800"/>
                                          </p:stCondLst>
                                        </p:cTn>
                                        <p:tgtEl>
                                          <p:spTgt spid="63"/>
                                        </p:tgtEl>
                                        <p:attrNameLst>
                                          <p:attrName>r</p:attrName>
                                        </p:attrNameLst>
                                      </p:cBhvr>
                                    </p:animRot>
                                  </p:childTnLst>
                                  <p:subTnLst>
                                    <p:audio>
                                      <p:cMediaNode>
                                        <p:cTn display="0" masterRel="sameClick">
                                          <p:stCondLst>
                                            <p:cond evt="begin" delay="0">
                                              <p:tn val="58"/>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63"/>
                  </p:tgtEl>
                </p:cond>
              </p:nextCondLst>
            </p:seq>
            <p:seq concurrent="1" nextAc="seek">
              <p:cTn id="64" restart="whenNotActive" fill="hold" evtFilter="cancelBubble" nodeType="interactiveSeq">
                <p:stCondLst>
                  <p:cond evt="onClick" delay="0">
                    <p:tgtEl>
                      <p:spTgt spid="66"/>
                    </p:tgtEl>
                  </p:cond>
                </p:stCondLst>
                <p:endSync evt="end" delay="0">
                  <p:rtn val="all"/>
                </p:endSync>
                <p:childTnLst>
                  <p:par>
                    <p:cTn id="65" fill="hold" nodeType="clickPar">
                      <p:stCondLst>
                        <p:cond delay="0"/>
                      </p:stCondLst>
                      <p:childTnLst>
                        <p:par>
                          <p:cTn id="66" fill="hold" nodeType="withGroup">
                            <p:stCondLst>
                              <p:cond delay="0"/>
                            </p:stCondLst>
                            <p:childTnLst>
                              <p:par>
                                <p:cTn id="67" presetID="32" presetClass="emph" presetSubtype="0" fill="hold" nodeType="clickEffect">
                                  <p:stCondLst>
                                    <p:cond delay="0"/>
                                  </p:stCondLst>
                                  <p:childTnLst>
                                    <p:animRot by="120000">
                                      <p:cBhvr>
                                        <p:cTn id="68" dur="100" fill="hold">
                                          <p:stCondLst>
                                            <p:cond delay="0"/>
                                          </p:stCondLst>
                                        </p:cTn>
                                        <p:tgtEl>
                                          <p:spTgt spid="66"/>
                                        </p:tgtEl>
                                        <p:attrNameLst>
                                          <p:attrName>r</p:attrName>
                                        </p:attrNameLst>
                                      </p:cBhvr>
                                    </p:animRot>
                                    <p:animRot by="-240000">
                                      <p:cBhvr>
                                        <p:cTn id="69" dur="200" fill="hold">
                                          <p:stCondLst>
                                            <p:cond delay="200"/>
                                          </p:stCondLst>
                                        </p:cTn>
                                        <p:tgtEl>
                                          <p:spTgt spid="66"/>
                                        </p:tgtEl>
                                        <p:attrNameLst>
                                          <p:attrName>r</p:attrName>
                                        </p:attrNameLst>
                                      </p:cBhvr>
                                    </p:animRot>
                                    <p:animRot by="240000">
                                      <p:cBhvr>
                                        <p:cTn id="70" dur="200" fill="hold">
                                          <p:stCondLst>
                                            <p:cond delay="400"/>
                                          </p:stCondLst>
                                        </p:cTn>
                                        <p:tgtEl>
                                          <p:spTgt spid="66"/>
                                        </p:tgtEl>
                                        <p:attrNameLst>
                                          <p:attrName>r</p:attrName>
                                        </p:attrNameLst>
                                      </p:cBhvr>
                                    </p:animRot>
                                    <p:animRot by="-240000">
                                      <p:cBhvr>
                                        <p:cTn id="71" dur="200" fill="hold">
                                          <p:stCondLst>
                                            <p:cond delay="600"/>
                                          </p:stCondLst>
                                        </p:cTn>
                                        <p:tgtEl>
                                          <p:spTgt spid="66"/>
                                        </p:tgtEl>
                                        <p:attrNameLst>
                                          <p:attrName>r</p:attrName>
                                        </p:attrNameLst>
                                      </p:cBhvr>
                                    </p:animRot>
                                    <p:animRot by="120000">
                                      <p:cBhvr>
                                        <p:cTn id="72" dur="200" fill="hold">
                                          <p:stCondLst>
                                            <p:cond delay="800"/>
                                          </p:stCondLst>
                                        </p:cTn>
                                        <p:tgtEl>
                                          <p:spTgt spid="66"/>
                                        </p:tgtEl>
                                        <p:attrNameLst>
                                          <p:attrName>r</p:attrName>
                                        </p:attrNameLst>
                                      </p:cBhvr>
                                    </p:animRot>
                                  </p:childTnLst>
                                  <p:subTnLst>
                                    <p:audio>
                                      <p:cMediaNode>
                                        <p:cTn display="0" masterRel="sameClick">
                                          <p:stCondLst>
                                            <p:cond evt="begin" delay="0">
                                              <p:tn val="67"/>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66"/>
                  </p:tgtEl>
                </p:cond>
              </p:nextCondLst>
            </p:seq>
            <p:seq concurrent="1" nextAc="seek">
              <p:cTn id="73" restart="whenNotActive" fill="hold" evtFilter="cancelBubble" nodeType="interactiveSeq">
                <p:stCondLst>
                  <p:cond evt="onClick" delay="0">
                    <p:tgtEl>
                      <p:spTgt spid="69"/>
                    </p:tgtEl>
                  </p:cond>
                </p:stCondLst>
                <p:endSync evt="end" delay="0">
                  <p:rtn val="all"/>
                </p:endSync>
                <p:childTnLst>
                  <p:par>
                    <p:cTn id="74" fill="hold" nodeType="clickPar">
                      <p:stCondLst>
                        <p:cond delay="0"/>
                      </p:stCondLst>
                      <p:childTnLst>
                        <p:par>
                          <p:cTn id="75" fill="hold" nodeType="withGroup">
                            <p:stCondLst>
                              <p:cond delay="0"/>
                            </p:stCondLst>
                            <p:childTnLst>
                              <p:par>
                                <p:cTn id="76" presetID="32" presetClass="emph" presetSubtype="0" fill="hold" nodeType="clickEffect">
                                  <p:stCondLst>
                                    <p:cond delay="0"/>
                                  </p:stCondLst>
                                  <p:childTnLst>
                                    <p:animRot by="120000">
                                      <p:cBhvr>
                                        <p:cTn id="77" dur="100" fill="hold">
                                          <p:stCondLst>
                                            <p:cond delay="0"/>
                                          </p:stCondLst>
                                        </p:cTn>
                                        <p:tgtEl>
                                          <p:spTgt spid="69"/>
                                        </p:tgtEl>
                                        <p:attrNameLst>
                                          <p:attrName>r</p:attrName>
                                        </p:attrNameLst>
                                      </p:cBhvr>
                                    </p:animRot>
                                    <p:animRot by="-240000">
                                      <p:cBhvr>
                                        <p:cTn id="78" dur="200" fill="hold">
                                          <p:stCondLst>
                                            <p:cond delay="200"/>
                                          </p:stCondLst>
                                        </p:cTn>
                                        <p:tgtEl>
                                          <p:spTgt spid="69"/>
                                        </p:tgtEl>
                                        <p:attrNameLst>
                                          <p:attrName>r</p:attrName>
                                        </p:attrNameLst>
                                      </p:cBhvr>
                                    </p:animRot>
                                    <p:animRot by="240000">
                                      <p:cBhvr>
                                        <p:cTn id="79" dur="200" fill="hold">
                                          <p:stCondLst>
                                            <p:cond delay="400"/>
                                          </p:stCondLst>
                                        </p:cTn>
                                        <p:tgtEl>
                                          <p:spTgt spid="69"/>
                                        </p:tgtEl>
                                        <p:attrNameLst>
                                          <p:attrName>r</p:attrName>
                                        </p:attrNameLst>
                                      </p:cBhvr>
                                    </p:animRot>
                                    <p:animRot by="-240000">
                                      <p:cBhvr>
                                        <p:cTn id="80" dur="200" fill="hold">
                                          <p:stCondLst>
                                            <p:cond delay="600"/>
                                          </p:stCondLst>
                                        </p:cTn>
                                        <p:tgtEl>
                                          <p:spTgt spid="69"/>
                                        </p:tgtEl>
                                        <p:attrNameLst>
                                          <p:attrName>r</p:attrName>
                                        </p:attrNameLst>
                                      </p:cBhvr>
                                    </p:animRot>
                                    <p:animRot by="120000">
                                      <p:cBhvr>
                                        <p:cTn id="81" dur="200" fill="hold">
                                          <p:stCondLst>
                                            <p:cond delay="800"/>
                                          </p:stCondLst>
                                        </p:cTn>
                                        <p:tgtEl>
                                          <p:spTgt spid="69"/>
                                        </p:tgtEl>
                                        <p:attrNameLst>
                                          <p:attrName>r</p:attrName>
                                        </p:attrNameLst>
                                      </p:cBhvr>
                                    </p:animRot>
                                  </p:childTnLst>
                                  <p:subTnLst>
                                    <p:audio>
                                      <p:cMediaNode>
                                        <p:cTn display="0" masterRel="sameClick">
                                          <p:stCondLst>
                                            <p:cond evt="begin" delay="0">
                                              <p:tn val="76"/>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69"/>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a:extLst>
              <a:ext uri="{FF2B5EF4-FFF2-40B4-BE49-F238E27FC236}">
                <a16:creationId xmlns:a16="http://schemas.microsoft.com/office/drawing/2014/main" xmlns="" id="{11803715-5C25-449D-B6D8-4B6549F7787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27">
            <a:extLst>
              <a:ext uri="{FF2B5EF4-FFF2-40B4-BE49-F238E27FC236}">
                <a16:creationId xmlns:a16="http://schemas.microsoft.com/office/drawing/2014/main" xmlns="" id="{A5E19C61-7B97-406E-9698-6E5FF0B6E8B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167813" y="3495675"/>
            <a:ext cx="26670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28">
            <a:extLst>
              <a:ext uri="{FF2B5EF4-FFF2-40B4-BE49-F238E27FC236}">
                <a16:creationId xmlns:a16="http://schemas.microsoft.com/office/drawing/2014/main" xmlns="" id="{136E432A-C2C1-4BCA-8F7B-6B129829F0A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00350" y="3409950"/>
            <a:ext cx="27622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30">
            <a:extLst>
              <a:ext uri="{FF2B5EF4-FFF2-40B4-BE49-F238E27FC236}">
                <a16:creationId xmlns:a16="http://schemas.microsoft.com/office/drawing/2014/main" xmlns="" id="{CAF31CF7-E24B-4571-BBC4-BB37A29E900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13550" y="4378325"/>
            <a:ext cx="174625"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32">
            <a:extLst>
              <a:ext uri="{FF2B5EF4-FFF2-40B4-BE49-F238E27FC236}">
                <a16:creationId xmlns:a16="http://schemas.microsoft.com/office/drawing/2014/main" xmlns="" id="{ACB2F4FA-7DC5-4F91-BD2A-FE0435D3B85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153025" y="2224088"/>
            <a:ext cx="7810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0">
            <a:extLst>
              <a:ext uri="{FF2B5EF4-FFF2-40B4-BE49-F238E27FC236}">
                <a16:creationId xmlns:a16="http://schemas.microsoft.com/office/drawing/2014/main" xmlns="" id="{D4FE8800-214B-4A48-B53D-E08F770F0C0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7588250" y="3505200"/>
            <a:ext cx="33655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41">
            <a:extLst>
              <a:ext uri="{FF2B5EF4-FFF2-40B4-BE49-F238E27FC236}">
                <a16:creationId xmlns:a16="http://schemas.microsoft.com/office/drawing/2014/main" xmlns="" id="{9CB32E05-4282-4781-B80E-49F98D464A5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36863" y="3122613"/>
            <a:ext cx="344487"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51">
            <a:extLst>
              <a:ext uri="{FF2B5EF4-FFF2-40B4-BE49-F238E27FC236}">
                <a16:creationId xmlns:a16="http://schemas.microsoft.com/office/drawing/2014/main" xmlns="" id="{79754497-FD04-428E-9667-D16EFA113C8C}"/>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751138" y="3243263"/>
            <a:ext cx="248285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53">
            <a:extLst>
              <a:ext uri="{FF2B5EF4-FFF2-40B4-BE49-F238E27FC236}">
                <a16:creationId xmlns:a16="http://schemas.microsoft.com/office/drawing/2014/main" xmlns="" id="{91DE4DAA-7F75-456C-84BB-8BB6C24309BA}"/>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867400" y="1976438"/>
            <a:ext cx="1454150"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5" name="Group 54">
            <a:extLst>
              <a:ext uri="{FF2B5EF4-FFF2-40B4-BE49-F238E27FC236}">
                <a16:creationId xmlns:a16="http://schemas.microsoft.com/office/drawing/2014/main" xmlns="" id="{E878A05D-AD5D-4FFC-8C17-AAC64D6225FB}"/>
              </a:ext>
            </a:extLst>
          </p:cNvPr>
          <p:cNvGrpSpPr>
            <a:grpSpLocks/>
          </p:cNvGrpSpPr>
          <p:nvPr/>
        </p:nvGrpSpPr>
        <p:grpSpPr bwMode="auto">
          <a:xfrm>
            <a:off x="-987425" y="2767013"/>
            <a:ext cx="2511425" cy="1489075"/>
            <a:chOff x="-2312095" y="2265304"/>
            <a:chExt cx="2133600" cy="1133219"/>
          </a:xfrm>
        </p:grpSpPr>
        <p:sp>
          <p:nvSpPr>
            <p:cNvPr id="56" name="Speech Bubble: Rectangle with Corners Rounded 2">
              <a:extLst>
                <a:ext uri="{FF2B5EF4-FFF2-40B4-BE49-F238E27FC236}">
                  <a16:creationId xmlns:a16="http://schemas.microsoft.com/office/drawing/2014/main" xmlns="" id="{6073F5E9-4F53-47FC-8D2E-A1B26FBCA440}"/>
                </a:ext>
              </a:extLst>
            </p:cNvPr>
            <p:cNvSpPr>
              <a:spLocks noRot="1" noChangeAspect="1" noMove="1" noResize="1" noEditPoints="1" noAdjustHandles="1" noChangeArrowheads="1" noChangeShapeType="1" noTextEdit="1"/>
            </p:cNvSpPr>
            <p:nvPr/>
          </p:nvSpPr>
          <p:spPr>
            <a:xfrm>
              <a:off x="-2312095" y="2265304"/>
              <a:ext cx="2133600" cy="382646"/>
            </a:xfrm>
            <a:prstGeom prst="wedgeRoundRectCallout">
              <a:avLst>
                <a:gd name="adj1" fmla="val -10241"/>
                <a:gd name="adj2" fmla="val 172150"/>
                <a:gd name="adj3" fmla="val 16667"/>
              </a:avLst>
            </a:prstGeom>
            <a:blipFill rotWithShape="0">
              <a:blip r:embed="rId10"/>
              <a:stretch>
                <a:fillRect l="-6311" t="-15301"/>
              </a:stretch>
            </a:blipFill>
            <a:ln>
              <a:noFill/>
            </a:ln>
          </p:spPr>
          <p:txBody>
            <a:bodyPr/>
            <a:lstStyle/>
            <a:p>
              <a:pPr>
                <a:defRPr/>
              </a:pPr>
              <a:r>
                <a:rPr lang="vi-VN">
                  <a:noFill/>
                </a:rPr>
                <a:t> </a:t>
              </a:r>
            </a:p>
          </p:txBody>
        </p:sp>
        <p:pic>
          <p:nvPicPr>
            <p:cNvPr id="14363" name="Picture 56">
              <a:extLst>
                <a:ext uri="{FF2B5EF4-FFF2-40B4-BE49-F238E27FC236}">
                  <a16:creationId xmlns:a16="http://schemas.microsoft.com/office/drawing/2014/main" xmlns="" id="{0EB802AD-F117-43E3-B28D-2DB44F4E73C5}"/>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526316" y="2667002"/>
              <a:ext cx="1172808" cy="731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8" name="Picture 57">
            <a:extLst>
              <a:ext uri="{FF2B5EF4-FFF2-40B4-BE49-F238E27FC236}">
                <a16:creationId xmlns:a16="http://schemas.microsoft.com/office/drawing/2014/main" xmlns="" id="{6E54743A-4FFE-49EA-987C-AF9E0C29D0FE}"/>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413500" y="1768475"/>
            <a:ext cx="26908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TextBox 58">
            <a:extLst>
              <a:ext uri="{FF2B5EF4-FFF2-40B4-BE49-F238E27FC236}">
                <a16:creationId xmlns:a16="http://schemas.microsoft.com/office/drawing/2014/main" xmlns="" id="{BEE20ECB-7220-46C8-B3B4-3084C98C464F}"/>
              </a:ext>
            </a:extLst>
          </p:cNvPr>
          <p:cNvSpPr txBox="1">
            <a:spLocks noRot="1" noChangeAspect="1" noMove="1" noResize="1" noEditPoints="1" noAdjustHandles="1" noChangeArrowheads="1" noChangeShapeType="1" noTextEdit="1"/>
          </p:cNvSpPr>
          <p:nvPr/>
        </p:nvSpPr>
        <p:spPr>
          <a:xfrm>
            <a:off x="1776964" y="771883"/>
            <a:ext cx="4319036" cy="810991"/>
          </a:xfrm>
          <a:prstGeom prst="rect">
            <a:avLst/>
          </a:prstGeom>
          <a:blipFill rotWithShape="0">
            <a:blip r:embed="rId13"/>
            <a:stretch>
              <a:fillRect l="-3526" b="-9774"/>
            </a:stretch>
          </a:blipFill>
        </p:spPr>
        <p:txBody>
          <a:bodyPr/>
          <a:lstStyle/>
          <a:p>
            <a:pPr>
              <a:defRPr/>
            </a:pPr>
            <a:r>
              <a:rPr lang="vi-VN">
                <a:noFill/>
              </a:rPr>
              <a:t> </a:t>
            </a:r>
          </a:p>
        </p:txBody>
      </p:sp>
      <p:grpSp>
        <p:nvGrpSpPr>
          <p:cNvPr id="60" name="Group 59">
            <a:extLst>
              <a:ext uri="{FF2B5EF4-FFF2-40B4-BE49-F238E27FC236}">
                <a16:creationId xmlns:a16="http://schemas.microsoft.com/office/drawing/2014/main" xmlns="" id="{BC57D031-8CEC-4BB7-B08D-3DECB3C0AE23}"/>
              </a:ext>
            </a:extLst>
          </p:cNvPr>
          <p:cNvGrpSpPr>
            <a:grpSpLocks/>
          </p:cNvGrpSpPr>
          <p:nvPr/>
        </p:nvGrpSpPr>
        <p:grpSpPr bwMode="auto">
          <a:xfrm flipH="1">
            <a:off x="6575425" y="738188"/>
            <a:ext cx="2184400" cy="1293812"/>
            <a:chOff x="-1732975" y="2265304"/>
            <a:chExt cx="1554480" cy="776289"/>
          </a:xfrm>
        </p:grpSpPr>
        <p:sp>
          <p:nvSpPr>
            <p:cNvPr id="61" name="Speech Bubble: Rectangle with Corners Rounded 36">
              <a:extLst>
                <a:ext uri="{FF2B5EF4-FFF2-40B4-BE49-F238E27FC236}">
                  <a16:creationId xmlns:a16="http://schemas.microsoft.com/office/drawing/2014/main" xmlns="" id="{52691755-0EA7-47BD-B5FA-B561CBD322BF}"/>
                </a:ext>
              </a:extLst>
            </p:cNvPr>
            <p:cNvSpPr>
              <a:spLocks noRot="1" noChangeAspect="1" noMove="1" noResize="1" noEditPoints="1" noAdjustHandles="1" noChangeArrowheads="1" noChangeShapeType="1" noTextEdit="1"/>
            </p:cNvSpPr>
            <p:nvPr/>
          </p:nvSpPr>
          <p:spPr>
            <a:xfrm>
              <a:off x="-1732975" y="2265304"/>
              <a:ext cx="1554480" cy="274320"/>
            </a:xfrm>
            <a:prstGeom prst="wedgeRoundRectCallout">
              <a:avLst>
                <a:gd name="adj1" fmla="val -10241"/>
                <a:gd name="adj2" fmla="val 172150"/>
                <a:gd name="adj3" fmla="val 16667"/>
              </a:avLst>
            </a:prstGeom>
            <a:blipFill rotWithShape="0">
              <a:blip r:embed="rId14"/>
              <a:stretch>
                <a:fillRect t="-18563"/>
              </a:stretch>
            </a:blipFill>
            <a:ln>
              <a:noFill/>
            </a:ln>
          </p:spPr>
          <p:txBody>
            <a:bodyPr/>
            <a:lstStyle/>
            <a:p>
              <a:pPr>
                <a:defRPr/>
              </a:pPr>
              <a:r>
                <a:rPr lang="vi-VN">
                  <a:noFill/>
                </a:rPr>
                <a:t> </a:t>
              </a:r>
            </a:p>
          </p:txBody>
        </p:sp>
        <p:pic>
          <p:nvPicPr>
            <p:cNvPr id="14361" name="Picture 61">
              <a:extLst>
                <a:ext uri="{FF2B5EF4-FFF2-40B4-BE49-F238E27FC236}">
                  <a16:creationId xmlns:a16="http://schemas.microsoft.com/office/drawing/2014/main" xmlns="" id="{E3ECBF23-EA37-4736-832F-850A7422C16C}"/>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169095" y="2584393"/>
              <a:ext cx="73300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3" name="Group 62">
            <a:extLst>
              <a:ext uri="{FF2B5EF4-FFF2-40B4-BE49-F238E27FC236}">
                <a16:creationId xmlns:a16="http://schemas.microsoft.com/office/drawing/2014/main" xmlns="" id="{453CFB16-3FBD-41AB-8FC4-80F8B11B2862}"/>
              </a:ext>
            </a:extLst>
          </p:cNvPr>
          <p:cNvGrpSpPr>
            <a:grpSpLocks/>
          </p:cNvGrpSpPr>
          <p:nvPr/>
        </p:nvGrpSpPr>
        <p:grpSpPr bwMode="auto">
          <a:xfrm>
            <a:off x="-1182688" y="4824413"/>
            <a:ext cx="2706688" cy="1441450"/>
            <a:chOff x="-2312095" y="2265304"/>
            <a:chExt cx="2133600" cy="1133219"/>
          </a:xfrm>
        </p:grpSpPr>
        <p:sp>
          <p:nvSpPr>
            <p:cNvPr id="64" name="Speech Bubble: Rectangle with Corners Rounded 39">
              <a:extLst>
                <a:ext uri="{FF2B5EF4-FFF2-40B4-BE49-F238E27FC236}">
                  <a16:creationId xmlns:a16="http://schemas.microsoft.com/office/drawing/2014/main" xmlns="" id="{03BFDB17-3DE2-4BEF-A9D2-61EF06C56785}"/>
                </a:ext>
              </a:extLst>
            </p:cNvPr>
            <p:cNvSpPr>
              <a:spLocks noRot="1" noChangeAspect="1" noMove="1" noResize="1" noEditPoints="1" noAdjustHandles="1" noChangeArrowheads="1" noChangeShapeType="1" noTextEdit="1"/>
            </p:cNvSpPr>
            <p:nvPr/>
          </p:nvSpPr>
          <p:spPr>
            <a:xfrm>
              <a:off x="-2312095" y="2265304"/>
              <a:ext cx="2133600" cy="382646"/>
            </a:xfrm>
            <a:prstGeom prst="wedgeRoundRectCallout">
              <a:avLst>
                <a:gd name="adj1" fmla="val -10241"/>
                <a:gd name="adj2" fmla="val 172150"/>
                <a:gd name="adj3" fmla="val 16667"/>
              </a:avLst>
            </a:prstGeom>
            <a:blipFill rotWithShape="0">
              <a:blip r:embed="rId16"/>
              <a:stretch>
                <a:fillRect l="-6081" t="-16292"/>
              </a:stretch>
            </a:blipFill>
            <a:ln>
              <a:noFill/>
            </a:ln>
          </p:spPr>
          <p:txBody>
            <a:bodyPr/>
            <a:lstStyle/>
            <a:p>
              <a:pPr>
                <a:defRPr/>
              </a:pPr>
              <a:r>
                <a:rPr lang="vi-VN">
                  <a:noFill/>
                </a:rPr>
                <a:t> </a:t>
              </a:r>
            </a:p>
          </p:txBody>
        </p:sp>
        <p:pic>
          <p:nvPicPr>
            <p:cNvPr id="14359" name="Picture 64">
              <a:extLst>
                <a:ext uri="{FF2B5EF4-FFF2-40B4-BE49-F238E27FC236}">
                  <a16:creationId xmlns:a16="http://schemas.microsoft.com/office/drawing/2014/main" xmlns="" id="{C62187A8-673A-4616-8CB4-8ACC497FB7FC}"/>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526316" y="2667002"/>
              <a:ext cx="1172808" cy="731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6" name="Group 65">
            <a:extLst>
              <a:ext uri="{FF2B5EF4-FFF2-40B4-BE49-F238E27FC236}">
                <a16:creationId xmlns:a16="http://schemas.microsoft.com/office/drawing/2014/main" xmlns="" id="{56F0B6ED-452B-475D-A78E-C5893E4A34B8}"/>
              </a:ext>
            </a:extLst>
          </p:cNvPr>
          <p:cNvGrpSpPr>
            <a:grpSpLocks/>
          </p:cNvGrpSpPr>
          <p:nvPr/>
        </p:nvGrpSpPr>
        <p:grpSpPr bwMode="auto">
          <a:xfrm flipH="1">
            <a:off x="10668000" y="2954338"/>
            <a:ext cx="2590800" cy="1617662"/>
            <a:chOff x="-2312095" y="2265304"/>
            <a:chExt cx="2133600" cy="1133219"/>
          </a:xfrm>
        </p:grpSpPr>
        <p:sp>
          <p:nvSpPr>
            <p:cNvPr id="67" name="Speech Bubble: Rectangle with Corners Rounded 44">
              <a:extLst>
                <a:ext uri="{FF2B5EF4-FFF2-40B4-BE49-F238E27FC236}">
                  <a16:creationId xmlns:a16="http://schemas.microsoft.com/office/drawing/2014/main" xmlns="" id="{8AB25753-7DAA-4835-9F04-6456DBF4C7E4}"/>
                </a:ext>
              </a:extLst>
            </p:cNvPr>
            <p:cNvSpPr>
              <a:spLocks noRot="1" noChangeAspect="1" noMove="1" noResize="1" noEditPoints="1" noAdjustHandles="1" noChangeArrowheads="1" noChangeShapeType="1" noTextEdit="1"/>
            </p:cNvSpPr>
            <p:nvPr/>
          </p:nvSpPr>
          <p:spPr>
            <a:xfrm>
              <a:off x="-2312095" y="2265304"/>
              <a:ext cx="2133600" cy="382646"/>
            </a:xfrm>
            <a:prstGeom prst="wedgeRoundRectCallout">
              <a:avLst>
                <a:gd name="adj1" fmla="val -10241"/>
                <a:gd name="adj2" fmla="val 172150"/>
                <a:gd name="adj3" fmla="val 16667"/>
              </a:avLst>
            </a:prstGeom>
            <a:blipFill rotWithShape="0">
              <a:blip r:embed="rId17"/>
              <a:stretch>
                <a:fillRect t="-12121"/>
              </a:stretch>
            </a:blipFill>
            <a:ln>
              <a:noFill/>
            </a:ln>
          </p:spPr>
          <p:txBody>
            <a:bodyPr/>
            <a:lstStyle/>
            <a:p>
              <a:pPr>
                <a:defRPr/>
              </a:pPr>
              <a:r>
                <a:rPr lang="vi-VN">
                  <a:noFill/>
                </a:rPr>
                <a:t> </a:t>
              </a:r>
            </a:p>
          </p:txBody>
        </p:sp>
        <p:pic>
          <p:nvPicPr>
            <p:cNvPr id="14357" name="Picture 67">
              <a:extLst>
                <a:ext uri="{FF2B5EF4-FFF2-40B4-BE49-F238E27FC236}">
                  <a16:creationId xmlns:a16="http://schemas.microsoft.com/office/drawing/2014/main" xmlns="" id="{5887F48A-37CE-49C1-BCFD-0E600CC746E2}"/>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526316" y="2667002"/>
              <a:ext cx="1172808" cy="731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9" name="Group 68">
            <a:extLst>
              <a:ext uri="{FF2B5EF4-FFF2-40B4-BE49-F238E27FC236}">
                <a16:creationId xmlns:a16="http://schemas.microsoft.com/office/drawing/2014/main" xmlns="" id="{A2395409-6F73-4B5E-A01D-7AB2B4ED3719}"/>
              </a:ext>
            </a:extLst>
          </p:cNvPr>
          <p:cNvGrpSpPr>
            <a:grpSpLocks/>
          </p:cNvGrpSpPr>
          <p:nvPr/>
        </p:nvGrpSpPr>
        <p:grpSpPr bwMode="auto">
          <a:xfrm flipH="1">
            <a:off x="10655300" y="4824413"/>
            <a:ext cx="2700338" cy="1825625"/>
            <a:chOff x="-2312095" y="2265304"/>
            <a:chExt cx="2133600" cy="1133219"/>
          </a:xfrm>
        </p:grpSpPr>
        <p:sp>
          <p:nvSpPr>
            <p:cNvPr id="70" name="Speech Bubble: Rectangle with Corners Rounded 47">
              <a:extLst>
                <a:ext uri="{FF2B5EF4-FFF2-40B4-BE49-F238E27FC236}">
                  <a16:creationId xmlns:a16="http://schemas.microsoft.com/office/drawing/2014/main" xmlns="" id="{CB75C47F-8BE5-4381-8218-1BEA428DB35E}"/>
                </a:ext>
              </a:extLst>
            </p:cNvPr>
            <p:cNvSpPr>
              <a:spLocks noRot="1" noChangeAspect="1" noMove="1" noResize="1" noEditPoints="1" noAdjustHandles="1" noChangeArrowheads="1" noChangeShapeType="1" noTextEdit="1"/>
            </p:cNvSpPr>
            <p:nvPr/>
          </p:nvSpPr>
          <p:spPr>
            <a:xfrm>
              <a:off x="-2312095" y="2265304"/>
              <a:ext cx="2133600" cy="382646"/>
            </a:xfrm>
            <a:prstGeom prst="wedgeRoundRectCallout">
              <a:avLst>
                <a:gd name="adj1" fmla="val -10241"/>
                <a:gd name="adj2" fmla="val 172150"/>
                <a:gd name="adj3" fmla="val 16667"/>
              </a:avLst>
            </a:prstGeom>
            <a:blipFill rotWithShape="0">
              <a:blip r:embed="rId18"/>
              <a:stretch>
                <a:fillRect t="-8000"/>
              </a:stretch>
            </a:blipFill>
            <a:ln>
              <a:noFill/>
            </a:ln>
          </p:spPr>
          <p:txBody>
            <a:bodyPr/>
            <a:lstStyle/>
            <a:p>
              <a:pPr>
                <a:defRPr/>
              </a:pPr>
              <a:r>
                <a:rPr lang="vi-VN">
                  <a:noFill/>
                </a:rPr>
                <a:t> </a:t>
              </a:r>
            </a:p>
          </p:txBody>
        </p:sp>
        <p:pic>
          <p:nvPicPr>
            <p:cNvPr id="14355" name="Picture 70">
              <a:extLst>
                <a:ext uri="{FF2B5EF4-FFF2-40B4-BE49-F238E27FC236}">
                  <a16:creationId xmlns:a16="http://schemas.microsoft.com/office/drawing/2014/main" xmlns="" id="{9179B6F4-DF69-4E10-A899-7FEACA2899F9}"/>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526316" y="2667002"/>
              <a:ext cx="1172808" cy="731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59"/>
                                        </p:tgtEl>
                                        <p:attrNameLst>
                                          <p:attrName>style.visibility</p:attrName>
                                        </p:attrNameLst>
                                      </p:cBhvr>
                                      <p:to>
                                        <p:strVal val="visible"/>
                                      </p:to>
                                    </p:set>
                                    <p:anim calcmode="lin" valueType="num">
                                      <p:cBhvr>
                                        <p:cTn id="7" dur="500" fill="hold"/>
                                        <p:tgtEl>
                                          <p:spTgt spid="5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9"/>
                                        </p:tgtEl>
                                        <p:attrNameLst>
                                          <p:attrName>ppt_y</p:attrName>
                                        </p:attrNameLst>
                                      </p:cBhvr>
                                      <p:tavLst>
                                        <p:tav tm="0">
                                          <p:val>
                                            <p:strVal val="#ppt_y"/>
                                          </p:val>
                                        </p:tav>
                                        <p:tav tm="100000">
                                          <p:val>
                                            <p:strVal val="#ppt_y"/>
                                          </p:val>
                                        </p:tav>
                                      </p:tavLst>
                                    </p:anim>
                                    <p:anim calcmode="lin" valueType="num">
                                      <p:cBhvr>
                                        <p:cTn id="9" dur="500" fill="hold"/>
                                        <p:tgtEl>
                                          <p:spTgt spid="5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9"/>
                                        </p:tgtEl>
                                      </p:cBhvr>
                                    </p:animEffect>
                                  </p:childTnLst>
                                </p:cTn>
                              </p:par>
                              <p:par>
                                <p:cTn id="12" presetID="7" presetClass="path" presetSubtype="0" repeatCount="indefinite" accel="50000" decel="50000" fill="hold" nodeType="withEffect">
                                  <p:stCondLst>
                                    <p:cond delay="0"/>
                                  </p:stCondLst>
                                  <p:childTnLst>
                                    <p:animMotion origin="layout" path="M 2.77778E-6 -1.7284E-6 L 0.01024 -1.7284E-6 L 0.01024 0.33025 L 2.77778E-6 0.33025 L 2.77778E-6 -1.7284E-6 Z " pathEditMode="relative" rAng="0" ptsTypes="AAAAA">
                                      <p:cBhvr>
                                        <p:cTn id="13" dur="20000" fill="hold"/>
                                        <p:tgtEl>
                                          <p:spTgt spid="41"/>
                                        </p:tgtEl>
                                        <p:attrNameLst>
                                          <p:attrName>ppt_x</p:attrName>
                                          <p:attrName>ppt_y</p:attrName>
                                        </p:attrNameLst>
                                      </p:cBhvr>
                                      <p:rCtr x="503" y="16512"/>
                                    </p:animMotion>
                                  </p:childTnLst>
                                </p:cTn>
                              </p:par>
                              <p:par>
                                <p:cTn id="14" presetID="7" presetClass="path" presetSubtype="0" repeatCount="indefinite" accel="50000" decel="50000" fill="hold" nodeType="withEffect">
                                  <p:stCondLst>
                                    <p:cond delay="0"/>
                                  </p:stCondLst>
                                  <p:childTnLst>
                                    <p:animMotion origin="layout" path="M 4.72222E-6 -3.08642E-6 L 0.53923 -3.08642E-6 L 0.53923 0.0179 L 4.72222E-6 0.0179 L 4.72222E-6 -3.08642E-6 Z " pathEditMode="relative" rAng="0" ptsTypes="AAAAA">
                                      <p:cBhvr>
                                        <p:cTn id="15" dur="45000" fill="hold"/>
                                        <p:tgtEl>
                                          <p:spTgt spid="52"/>
                                        </p:tgtEl>
                                        <p:attrNameLst>
                                          <p:attrName>ppt_x</p:attrName>
                                          <p:attrName>ppt_y</p:attrName>
                                        </p:attrNameLst>
                                      </p:cBhvr>
                                      <p:rCtr x="26962" y="895"/>
                                    </p:animMotion>
                                  </p:childTnLst>
                                </p:cTn>
                              </p:par>
                              <p:par>
                                <p:cTn id="16" presetID="7" presetClass="path" presetSubtype="0" repeatCount="indefinite" accel="50000" decel="50000" fill="hold" nodeType="withEffect">
                                  <p:stCondLst>
                                    <p:cond delay="0"/>
                                  </p:stCondLst>
                                  <p:childTnLst>
                                    <p:animMotion origin="layout" path="M 3.61111E-6 -3.58025E-6 L 0.01024 -3.58025E-6 L 0.01024 0.33025 L 3.61111E-6 0.33025 L 3.61111E-6 -3.58025E-6 Z " pathEditMode="relative" rAng="0" ptsTypes="AAAAA">
                                      <p:cBhvr>
                                        <p:cTn id="17" dur="10000" fill="hold"/>
                                        <p:tgtEl>
                                          <p:spTgt spid="42"/>
                                        </p:tgtEl>
                                        <p:attrNameLst>
                                          <p:attrName>ppt_x</p:attrName>
                                          <p:attrName>ppt_y</p:attrName>
                                        </p:attrNameLst>
                                      </p:cBhvr>
                                      <p:rCtr x="503" y="16512"/>
                                    </p:animMotion>
                                  </p:childTnLst>
                                </p:cTn>
                              </p:par>
                              <p:par>
                                <p:cTn id="18" presetID="2" presetClass="entr" presetSubtype="2" repeatCount="indefinite" fill="hold" nodeType="withEffect">
                                  <p:stCondLst>
                                    <p:cond delay="0"/>
                                  </p:stCondLst>
                                  <p:childTnLst>
                                    <p:set>
                                      <p:cBhvr>
                                        <p:cTn id="19" dur="1" fill="hold">
                                          <p:stCondLst>
                                            <p:cond delay="0"/>
                                          </p:stCondLst>
                                        </p:cTn>
                                        <p:tgtEl>
                                          <p:spTgt spid="55"/>
                                        </p:tgtEl>
                                        <p:attrNameLst>
                                          <p:attrName>style.visibility</p:attrName>
                                        </p:attrNameLst>
                                      </p:cBhvr>
                                      <p:to>
                                        <p:strVal val="visible"/>
                                      </p:to>
                                    </p:set>
                                    <p:anim calcmode="lin" valueType="num">
                                      <p:cBhvr additive="base">
                                        <p:cTn id="20" dur="16000" fill="hold"/>
                                        <p:tgtEl>
                                          <p:spTgt spid="55"/>
                                        </p:tgtEl>
                                        <p:attrNameLst>
                                          <p:attrName>ppt_x</p:attrName>
                                        </p:attrNameLst>
                                      </p:cBhvr>
                                      <p:tavLst>
                                        <p:tav tm="0">
                                          <p:val>
                                            <p:strVal val="1+#ppt_w/2"/>
                                          </p:val>
                                        </p:tav>
                                        <p:tav tm="100000">
                                          <p:val>
                                            <p:strVal val="#ppt_x"/>
                                          </p:val>
                                        </p:tav>
                                      </p:tavLst>
                                    </p:anim>
                                    <p:anim calcmode="lin" valueType="num">
                                      <p:cBhvr additive="base">
                                        <p:cTn id="21" dur="16000" fill="hold"/>
                                        <p:tgtEl>
                                          <p:spTgt spid="55"/>
                                        </p:tgtEl>
                                        <p:attrNameLst>
                                          <p:attrName>ppt_y</p:attrName>
                                        </p:attrNameLst>
                                      </p:cBhvr>
                                      <p:tavLst>
                                        <p:tav tm="0">
                                          <p:val>
                                            <p:strVal val="#ppt_y"/>
                                          </p:val>
                                        </p:tav>
                                        <p:tav tm="100000">
                                          <p:val>
                                            <p:strVal val="#ppt_y"/>
                                          </p:val>
                                        </p:tav>
                                      </p:tavLst>
                                    </p:anim>
                                  </p:childTnLst>
                                </p:cTn>
                              </p:par>
                              <p:par>
                                <p:cTn id="22" presetID="2" presetClass="entr" presetSubtype="2" repeatCount="indefinite" fill="hold" nodeType="withEffect">
                                  <p:stCondLst>
                                    <p:cond delay="0"/>
                                  </p:stCondLst>
                                  <p:childTnLst>
                                    <p:set>
                                      <p:cBhvr>
                                        <p:cTn id="23" dur="1" fill="hold">
                                          <p:stCondLst>
                                            <p:cond delay="0"/>
                                          </p:stCondLst>
                                        </p:cTn>
                                        <p:tgtEl>
                                          <p:spTgt spid="63"/>
                                        </p:tgtEl>
                                        <p:attrNameLst>
                                          <p:attrName>style.visibility</p:attrName>
                                        </p:attrNameLst>
                                      </p:cBhvr>
                                      <p:to>
                                        <p:strVal val="visible"/>
                                      </p:to>
                                    </p:set>
                                    <p:anim calcmode="lin" valueType="num">
                                      <p:cBhvr additive="base">
                                        <p:cTn id="24" dur="8000" fill="hold"/>
                                        <p:tgtEl>
                                          <p:spTgt spid="63"/>
                                        </p:tgtEl>
                                        <p:attrNameLst>
                                          <p:attrName>ppt_x</p:attrName>
                                        </p:attrNameLst>
                                      </p:cBhvr>
                                      <p:tavLst>
                                        <p:tav tm="0">
                                          <p:val>
                                            <p:strVal val="1+#ppt_w/2"/>
                                          </p:val>
                                        </p:tav>
                                        <p:tav tm="100000">
                                          <p:val>
                                            <p:strVal val="#ppt_x"/>
                                          </p:val>
                                        </p:tav>
                                      </p:tavLst>
                                    </p:anim>
                                    <p:anim calcmode="lin" valueType="num">
                                      <p:cBhvr additive="base">
                                        <p:cTn id="25" dur="8000" fill="hold"/>
                                        <p:tgtEl>
                                          <p:spTgt spid="63"/>
                                        </p:tgtEl>
                                        <p:attrNameLst>
                                          <p:attrName>ppt_y</p:attrName>
                                        </p:attrNameLst>
                                      </p:cBhvr>
                                      <p:tavLst>
                                        <p:tav tm="0">
                                          <p:val>
                                            <p:strVal val="#ppt_y"/>
                                          </p:val>
                                        </p:tav>
                                        <p:tav tm="100000">
                                          <p:val>
                                            <p:strVal val="#ppt_y"/>
                                          </p:val>
                                        </p:tav>
                                      </p:tavLst>
                                    </p:anim>
                                  </p:childTnLst>
                                </p:cTn>
                              </p:par>
                              <p:par>
                                <p:cTn id="26" presetID="2" presetClass="entr" presetSubtype="8" repeatCount="indefinite" fill="hold" nodeType="with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additive="base">
                                        <p:cTn id="28" dur="10000" fill="hold"/>
                                        <p:tgtEl>
                                          <p:spTgt spid="66"/>
                                        </p:tgtEl>
                                        <p:attrNameLst>
                                          <p:attrName>ppt_x</p:attrName>
                                        </p:attrNameLst>
                                      </p:cBhvr>
                                      <p:tavLst>
                                        <p:tav tm="0">
                                          <p:val>
                                            <p:strVal val="0-#ppt_w/2"/>
                                          </p:val>
                                        </p:tav>
                                        <p:tav tm="100000">
                                          <p:val>
                                            <p:strVal val="#ppt_x"/>
                                          </p:val>
                                        </p:tav>
                                      </p:tavLst>
                                    </p:anim>
                                    <p:anim calcmode="lin" valueType="num">
                                      <p:cBhvr additive="base">
                                        <p:cTn id="29" dur="10000" fill="hold"/>
                                        <p:tgtEl>
                                          <p:spTgt spid="66"/>
                                        </p:tgtEl>
                                        <p:attrNameLst>
                                          <p:attrName>ppt_y</p:attrName>
                                        </p:attrNameLst>
                                      </p:cBhvr>
                                      <p:tavLst>
                                        <p:tav tm="0">
                                          <p:val>
                                            <p:strVal val="#ppt_y"/>
                                          </p:val>
                                        </p:tav>
                                        <p:tav tm="100000">
                                          <p:val>
                                            <p:strVal val="#ppt_y"/>
                                          </p:val>
                                        </p:tav>
                                      </p:tavLst>
                                    </p:anim>
                                  </p:childTnLst>
                                </p:cTn>
                              </p:par>
                              <p:par>
                                <p:cTn id="30" presetID="2" presetClass="entr" presetSubtype="8" repeatCount="indefinite" fill="hold" nodeType="withEffect">
                                  <p:stCondLst>
                                    <p:cond delay="0"/>
                                  </p:stCondLst>
                                  <p:childTnLst>
                                    <p:set>
                                      <p:cBhvr>
                                        <p:cTn id="31" dur="1" fill="hold">
                                          <p:stCondLst>
                                            <p:cond delay="0"/>
                                          </p:stCondLst>
                                        </p:cTn>
                                        <p:tgtEl>
                                          <p:spTgt spid="69"/>
                                        </p:tgtEl>
                                        <p:attrNameLst>
                                          <p:attrName>style.visibility</p:attrName>
                                        </p:attrNameLst>
                                      </p:cBhvr>
                                      <p:to>
                                        <p:strVal val="visible"/>
                                      </p:to>
                                    </p:set>
                                    <p:anim calcmode="lin" valueType="num">
                                      <p:cBhvr additive="base">
                                        <p:cTn id="32" dur="12000" fill="hold"/>
                                        <p:tgtEl>
                                          <p:spTgt spid="69"/>
                                        </p:tgtEl>
                                        <p:attrNameLst>
                                          <p:attrName>ppt_x</p:attrName>
                                        </p:attrNameLst>
                                      </p:cBhvr>
                                      <p:tavLst>
                                        <p:tav tm="0">
                                          <p:val>
                                            <p:strVal val="0-#ppt_w/2"/>
                                          </p:val>
                                        </p:tav>
                                        <p:tav tm="100000">
                                          <p:val>
                                            <p:strVal val="#ppt_x"/>
                                          </p:val>
                                        </p:tav>
                                      </p:tavLst>
                                    </p:anim>
                                    <p:anim calcmode="lin" valueType="num">
                                      <p:cBhvr additive="base">
                                        <p:cTn id="33" dur="12000" fill="hold"/>
                                        <p:tgtEl>
                                          <p:spTgt spid="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55"/>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10" presetClass="exit" presetSubtype="0" fill="hold" nodeType="clickEffect">
                                  <p:stCondLst>
                                    <p:cond delay="0"/>
                                  </p:stCondLst>
                                  <p:childTnLst>
                                    <p:animEffect transition="out" filter="fade">
                                      <p:cBhvr>
                                        <p:cTn id="38" dur="250"/>
                                        <p:tgtEl>
                                          <p:spTgt spid="55"/>
                                        </p:tgtEl>
                                      </p:cBhvr>
                                    </p:animEffect>
                                    <p:set>
                                      <p:cBhvr>
                                        <p:cTn id="39" dur="1" fill="hold">
                                          <p:stCondLst>
                                            <p:cond delay="249"/>
                                          </p:stCondLst>
                                        </p:cTn>
                                        <p:tgtEl>
                                          <p:spTgt spid="55"/>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10"/>
                                        <p:tgtEl>
                                          <p:spTgt spid="54"/>
                                        </p:tgtEl>
                                      </p:cBhvr>
                                    </p:animEffect>
                                    <p:set>
                                      <p:cBhvr>
                                        <p:cTn id="42" dur="1" fill="hold">
                                          <p:stCondLst>
                                            <p:cond delay="9"/>
                                          </p:stCondLst>
                                        </p:cTn>
                                        <p:tgtEl>
                                          <p:spTgt spid="54"/>
                                        </p:tgtEl>
                                        <p:attrNameLst>
                                          <p:attrName>style.visibility</p:attrName>
                                        </p:attrNameLst>
                                      </p:cBhvr>
                                      <p:to>
                                        <p:strVal val="hidden"/>
                                      </p:to>
                                    </p:set>
                                  </p:childTnLst>
                                </p:cTn>
                              </p:par>
                              <p:par>
                                <p:cTn id="43" presetID="10" presetClass="entr" presetSubtype="0" fill="hold" nodeType="withEffect">
                                  <p:stCondLst>
                                    <p:cond delay="0"/>
                                  </p:stCondLst>
                                  <p:childTnLst>
                                    <p:set>
                                      <p:cBhvr>
                                        <p:cTn id="44" dur="1" fill="hold">
                                          <p:stCondLst>
                                            <p:cond delay="0"/>
                                          </p:stCondLst>
                                        </p:cTn>
                                        <p:tgtEl>
                                          <p:spTgt spid="60"/>
                                        </p:tgtEl>
                                        <p:attrNameLst>
                                          <p:attrName>style.visibility</p:attrName>
                                        </p:attrNameLst>
                                      </p:cBhvr>
                                      <p:to>
                                        <p:strVal val="visible"/>
                                      </p:to>
                                    </p:set>
                                    <p:animEffect transition="in" filter="fade">
                                      <p:cBhvr>
                                        <p:cTn id="45" dur="500"/>
                                        <p:tgtEl>
                                          <p:spTgt spid="60"/>
                                        </p:tgtEl>
                                      </p:cBhvr>
                                    </p:animEffect>
                                  </p:childTnLst>
                                </p:cTn>
                              </p:par>
                              <p:par>
                                <p:cTn id="46" presetID="10" presetClass="entr" presetSubtype="0" fill="hold" nodeType="with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fade">
                                      <p:cBhvr>
                                        <p:cTn id="48" dur="500"/>
                                        <p:tgtEl>
                                          <p:spTgt spid="58"/>
                                        </p:tgtEl>
                                      </p:cBhvr>
                                    </p:animEffect>
                                  </p:childTnLst>
                                  <p:subTnLst>
                                    <p:audio>
                                      <p:cMediaNode>
                                        <p:cTn display="0" masterRel="sameClick">
                                          <p:stCondLst>
                                            <p:cond evt="begin" delay="0">
                                              <p:tn val="46"/>
                                            </p:cond>
                                          </p:stCondLst>
                                          <p:endCondLst>
                                            <p:cond evt="onStopAudio" delay="0">
                                              <p:tgtEl>
                                                <p:sldTgt/>
                                              </p:tgtEl>
                                            </p:cond>
                                          </p:endCondLst>
                                        </p:cTn>
                                        <p:tgtEl>
                                          <p:sndTgt r:embed="rId2" name="yeeh.wav"/>
                                        </p:tgtEl>
                                      </p:cMediaNode>
                                    </p:audio>
                                  </p:subTnLst>
                                </p:cTn>
                              </p:par>
                              <p:par>
                                <p:cTn id="49" presetID="32" presetClass="emph" presetSubtype="0" repeatCount="indefinite" fill="hold" nodeType="withEffect">
                                  <p:stCondLst>
                                    <p:cond delay="0"/>
                                  </p:stCondLst>
                                  <p:childTnLst>
                                    <p:animRot by="120000">
                                      <p:cBhvr>
                                        <p:cTn id="50" dur="50" fill="hold">
                                          <p:stCondLst>
                                            <p:cond delay="0"/>
                                          </p:stCondLst>
                                        </p:cTn>
                                        <p:tgtEl>
                                          <p:spTgt spid="60"/>
                                        </p:tgtEl>
                                        <p:attrNameLst>
                                          <p:attrName>r</p:attrName>
                                        </p:attrNameLst>
                                      </p:cBhvr>
                                    </p:animRot>
                                    <p:animRot by="-240000">
                                      <p:cBhvr>
                                        <p:cTn id="51" dur="100" fill="hold">
                                          <p:stCondLst>
                                            <p:cond delay="100"/>
                                          </p:stCondLst>
                                        </p:cTn>
                                        <p:tgtEl>
                                          <p:spTgt spid="60"/>
                                        </p:tgtEl>
                                        <p:attrNameLst>
                                          <p:attrName>r</p:attrName>
                                        </p:attrNameLst>
                                      </p:cBhvr>
                                    </p:animRot>
                                    <p:animRot by="240000">
                                      <p:cBhvr>
                                        <p:cTn id="52" dur="100" fill="hold">
                                          <p:stCondLst>
                                            <p:cond delay="200"/>
                                          </p:stCondLst>
                                        </p:cTn>
                                        <p:tgtEl>
                                          <p:spTgt spid="60"/>
                                        </p:tgtEl>
                                        <p:attrNameLst>
                                          <p:attrName>r</p:attrName>
                                        </p:attrNameLst>
                                      </p:cBhvr>
                                    </p:animRot>
                                    <p:animRot by="-240000">
                                      <p:cBhvr>
                                        <p:cTn id="53" dur="100" fill="hold">
                                          <p:stCondLst>
                                            <p:cond delay="300"/>
                                          </p:stCondLst>
                                        </p:cTn>
                                        <p:tgtEl>
                                          <p:spTgt spid="60"/>
                                        </p:tgtEl>
                                        <p:attrNameLst>
                                          <p:attrName>r</p:attrName>
                                        </p:attrNameLst>
                                      </p:cBhvr>
                                    </p:animRot>
                                    <p:animRot by="120000">
                                      <p:cBhvr>
                                        <p:cTn id="54" dur="100" fill="hold">
                                          <p:stCondLst>
                                            <p:cond delay="400"/>
                                          </p:stCondLst>
                                        </p:cTn>
                                        <p:tgtEl>
                                          <p:spTgt spid="60"/>
                                        </p:tgtEl>
                                        <p:attrNameLst>
                                          <p:attrName>r</p:attrName>
                                        </p:attrNameLst>
                                      </p:cBhvr>
                                    </p:animRot>
                                  </p:childTnLst>
                                </p:cTn>
                              </p:par>
                            </p:childTnLst>
                          </p:cTn>
                        </p:par>
                      </p:childTnLst>
                    </p:cTn>
                  </p:par>
                </p:childTnLst>
              </p:cTn>
              <p:nextCondLst>
                <p:cond evt="onClick" delay="0">
                  <p:tgtEl>
                    <p:spTgt spid="55"/>
                  </p:tgtEl>
                </p:cond>
              </p:nextCondLst>
            </p:seq>
            <p:seq concurrent="1" nextAc="seek">
              <p:cTn id="55" restart="whenNotActive" fill="hold" evtFilter="cancelBubble" nodeType="interactiveSeq">
                <p:stCondLst>
                  <p:cond evt="onClick" delay="0">
                    <p:tgtEl>
                      <p:spTgt spid="63"/>
                    </p:tgtEl>
                  </p:cond>
                </p:stCondLst>
                <p:endSync evt="end" delay="0">
                  <p:rtn val="all"/>
                </p:endSync>
                <p:childTnLst>
                  <p:par>
                    <p:cTn id="56" fill="hold" nodeType="clickPar">
                      <p:stCondLst>
                        <p:cond delay="0"/>
                      </p:stCondLst>
                      <p:childTnLst>
                        <p:par>
                          <p:cTn id="57" fill="hold" nodeType="withGroup">
                            <p:stCondLst>
                              <p:cond delay="0"/>
                            </p:stCondLst>
                            <p:childTnLst>
                              <p:par>
                                <p:cTn id="58" presetID="32" presetClass="emph" presetSubtype="0" fill="hold" nodeType="clickEffect">
                                  <p:stCondLst>
                                    <p:cond delay="0"/>
                                  </p:stCondLst>
                                  <p:childTnLst>
                                    <p:animRot by="120000">
                                      <p:cBhvr>
                                        <p:cTn id="59" dur="100" fill="hold">
                                          <p:stCondLst>
                                            <p:cond delay="0"/>
                                          </p:stCondLst>
                                        </p:cTn>
                                        <p:tgtEl>
                                          <p:spTgt spid="63"/>
                                        </p:tgtEl>
                                        <p:attrNameLst>
                                          <p:attrName>r</p:attrName>
                                        </p:attrNameLst>
                                      </p:cBhvr>
                                    </p:animRot>
                                    <p:animRot by="-240000">
                                      <p:cBhvr>
                                        <p:cTn id="60" dur="200" fill="hold">
                                          <p:stCondLst>
                                            <p:cond delay="200"/>
                                          </p:stCondLst>
                                        </p:cTn>
                                        <p:tgtEl>
                                          <p:spTgt spid="63"/>
                                        </p:tgtEl>
                                        <p:attrNameLst>
                                          <p:attrName>r</p:attrName>
                                        </p:attrNameLst>
                                      </p:cBhvr>
                                    </p:animRot>
                                    <p:animRot by="240000">
                                      <p:cBhvr>
                                        <p:cTn id="61" dur="200" fill="hold">
                                          <p:stCondLst>
                                            <p:cond delay="400"/>
                                          </p:stCondLst>
                                        </p:cTn>
                                        <p:tgtEl>
                                          <p:spTgt spid="63"/>
                                        </p:tgtEl>
                                        <p:attrNameLst>
                                          <p:attrName>r</p:attrName>
                                        </p:attrNameLst>
                                      </p:cBhvr>
                                    </p:animRot>
                                    <p:animRot by="-240000">
                                      <p:cBhvr>
                                        <p:cTn id="62" dur="200" fill="hold">
                                          <p:stCondLst>
                                            <p:cond delay="600"/>
                                          </p:stCondLst>
                                        </p:cTn>
                                        <p:tgtEl>
                                          <p:spTgt spid="63"/>
                                        </p:tgtEl>
                                        <p:attrNameLst>
                                          <p:attrName>r</p:attrName>
                                        </p:attrNameLst>
                                      </p:cBhvr>
                                    </p:animRot>
                                    <p:animRot by="120000">
                                      <p:cBhvr>
                                        <p:cTn id="63" dur="200" fill="hold">
                                          <p:stCondLst>
                                            <p:cond delay="800"/>
                                          </p:stCondLst>
                                        </p:cTn>
                                        <p:tgtEl>
                                          <p:spTgt spid="63"/>
                                        </p:tgtEl>
                                        <p:attrNameLst>
                                          <p:attrName>r</p:attrName>
                                        </p:attrNameLst>
                                      </p:cBhvr>
                                    </p:animRot>
                                  </p:childTnLst>
                                  <p:subTnLst>
                                    <p:audio>
                                      <p:cMediaNode>
                                        <p:cTn display="0" masterRel="sameClick">
                                          <p:stCondLst>
                                            <p:cond evt="begin" delay="0">
                                              <p:tn val="58"/>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63"/>
                  </p:tgtEl>
                </p:cond>
              </p:nextCondLst>
            </p:seq>
            <p:seq concurrent="1" nextAc="seek">
              <p:cTn id="64" restart="whenNotActive" fill="hold" evtFilter="cancelBubble" nodeType="interactiveSeq">
                <p:stCondLst>
                  <p:cond evt="onClick" delay="0">
                    <p:tgtEl>
                      <p:spTgt spid="66"/>
                    </p:tgtEl>
                  </p:cond>
                </p:stCondLst>
                <p:endSync evt="end" delay="0">
                  <p:rtn val="all"/>
                </p:endSync>
                <p:childTnLst>
                  <p:par>
                    <p:cTn id="65" fill="hold" nodeType="clickPar">
                      <p:stCondLst>
                        <p:cond delay="0"/>
                      </p:stCondLst>
                      <p:childTnLst>
                        <p:par>
                          <p:cTn id="66" fill="hold" nodeType="withGroup">
                            <p:stCondLst>
                              <p:cond delay="0"/>
                            </p:stCondLst>
                            <p:childTnLst>
                              <p:par>
                                <p:cTn id="67" presetID="32" presetClass="emph" presetSubtype="0" fill="hold" nodeType="clickEffect">
                                  <p:stCondLst>
                                    <p:cond delay="0"/>
                                  </p:stCondLst>
                                  <p:childTnLst>
                                    <p:animRot by="120000">
                                      <p:cBhvr>
                                        <p:cTn id="68" dur="100" fill="hold">
                                          <p:stCondLst>
                                            <p:cond delay="0"/>
                                          </p:stCondLst>
                                        </p:cTn>
                                        <p:tgtEl>
                                          <p:spTgt spid="66"/>
                                        </p:tgtEl>
                                        <p:attrNameLst>
                                          <p:attrName>r</p:attrName>
                                        </p:attrNameLst>
                                      </p:cBhvr>
                                    </p:animRot>
                                    <p:animRot by="-240000">
                                      <p:cBhvr>
                                        <p:cTn id="69" dur="200" fill="hold">
                                          <p:stCondLst>
                                            <p:cond delay="200"/>
                                          </p:stCondLst>
                                        </p:cTn>
                                        <p:tgtEl>
                                          <p:spTgt spid="66"/>
                                        </p:tgtEl>
                                        <p:attrNameLst>
                                          <p:attrName>r</p:attrName>
                                        </p:attrNameLst>
                                      </p:cBhvr>
                                    </p:animRot>
                                    <p:animRot by="240000">
                                      <p:cBhvr>
                                        <p:cTn id="70" dur="200" fill="hold">
                                          <p:stCondLst>
                                            <p:cond delay="400"/>
                                          </p:stCondLst>
                                        </p:cTn>
                                        <p:tgtEl>
                                          <p:spTgt spid="66"/>
                                        </p:tgtEl>
                                        <p:attrNameLst>
                                          <p:attrName>r</p:attrName>
                                        </p:attrNameLst>
                                      </p:cBhvr>
                                    </p:animRot>
                                    <p:animRot by="-240000">
                                      <p:cBhvr>
                                        <p:cTn id="71" dur="200" fill="hold">
                                          <p:stCondLst>
                                            <p:cond delay="600"/>
                                          </p:stCondLst>
                                        </p:cTn>
                                        <p:tgtEl>
                                          <p:spTgt spid="66"/>
                                        </p:tgtEl>
                                        <p:attrNameLst>
                                          <p:attrName>r</p:attrName>
                                        </p:attrNameLst>
                                      </p:cBhvr>
                                    </p:animRot>
                                    <p:animRot by="120000">
                                      <p:cBhvr>
                                        <p:cTn id="72" dur="200" fill="hold">
                                          <p:stCondLst>
                                            <p:cond delay="800"/>
                                          </p:stCondLst>
                                        </p:cTn>
                                        <p:tgtEl>
                                          <p:spTgt spid="66"/>
                                        </p:tgtEl>
                                        <p:attrNameLst>
                                          <p:attrName>r</p:attrName>
                                        </p:attrNameLst>
                                      </p:cBhvr>
                                    </p:animRot>
                                  </p:childTnLst>
                                  <p:subTnLst>
                                    <p:audio>
                                      <p:cMediaNode>
                                        <p:cTn display="0" masterRel="sameClick">
                                          <p:stCondLst>
                                            <p:cond evt="begin" delay="0">
                                              <p:tn val="67"/>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66"/>
                  </p:tgtEl>
                </p:cond>
              </p:nextCondLst>
            </p:seq>
            <p:seq concurrent="1" nextAc="seek">
              <p:cTn id="73" restart="whenNotActive" fill="hold" evtFilter="cancelBubble" nodeType="interactiveSeq">
                <p:stCondLst>
                  <p:cond evt="onClick" delay="0">
                    <p:tgtEl>
                      <p:spTgt spid="69"/>
                    </p:tgtEl>
                  </p:cond>
                </p:stCondLst>
                <p:endSync evt="end" delay="0">
                  <p:rtn val="all"/>
                </p:endSync>
                <p:childTnLst>
                  <p:par>
                    <p:cTn id="74" fill="hold" nodeType="clickPar">
                      <p:stCondLst>
                        <p:cond delay="0"/>
                      </p:stCondLst>
                      <p:childTnLst>
                        <p:par>
                          <p:cTn id="75" fill="hold" nodeType="withGroup">
                            <p:stCondLst>
                              <p:cond delay="0"/>
                            </p:stCondLst>
                            <p:childTnLst>
                              <p:par>
                                <p:cTn id="76" presetID="32" presetClass="emph" presetSubtype="0" fill="hold" nodeType="clickEffect">
                                  <p:stCondLst>
                                    <p:cond delay="0"/>
                                  </p:stCondLst>
                                  <p:childTnLst>
                                    <p:animRot by="120000">
                                      <p:cBhvr>
                                        <p:cTn id="77" dur="100" fill="hold">
                                          <p:stCondLst>
                                            <p:cond delay="0"/>
                                          </p:stCondLst>
                                        </p:cTn>
                                        <p:tgtEl>
                                          <p:spTgt spid="69"/>
                                        </p:tgtEl>
                                        <p:attrNameLst>
                                          <p:attrName>r</p:attrName>
                                        </p:attrNameLst>
                                      </p:cBhvr>
                                    </p:animRot>
                                    <p:animRot by="-240000">
                                      <p:cBhvr>
                                        <p:cTn id="78" dur="200" fill="hold">
                                          <p:stCondLst>
                                            <p:cond delay="200"/>
                                          </p:stCondLst>
                                        </p:cTn>
                                        <p:tgtEl>
                                          <p:spTgt spid="69"/>
                                        </p:tgtEl>
                                        <p:attrNameLst>
                                          <p:attrName>r</p:attrName>
                                        </p:attrNameLst>
                                      </p:cBhvr>
                                    </p:animRot>
                                    <p:animRot by="240000">
                                      <p:cBhvr>
                                        <p:cTn id="79" dur="200" fill="hold">
                                          <p:stCondLst>
                                            <p:cond delay="400"/>
                                          </p:stCondLst>
                                        </p:cTn>
                                        <p:tgtEl>
                                          <p:spTgt spid="69"/>
                                        </p:tgtEl>
                                        <p:attrNameLst>
                                          <p:attrName>r</p:attrName>
                                        </p:attrNameLst>
                                      </p:cBhvr>
                                    </p:animRot>
                                    <p:animRot by="-240000">
                                      <p:cBhvr>
                                        <p:cTn id="80" dur="200" fill="hold">
                                          <p:stCondLst>
                                            <p:cond delay="600"/>
                                          </p:stCondLst>
                                        </p:cTn>
                                        <p:tgtEl>
                                          <p:spTgt spid="69"/>
                                        </p:tgtEl>
                                        <p:attrNameLst>
                                          <p:attrName>r</p:attrName>
                                        </p:attrNameLst>
                                      </p:cBhvr>
                                    </p:animRot>
                                    <p:animRot by="120000">
                                      <p:cBhvr>
                                        <p:cTn id="81" dur="200" fill="hold">
                                          <p:stCondLst>
                                            <p:cond delay="800"/>
                                          </p:stCondLst>
                                        </p:cTn>
                                        <p:tgtEl>
                                          <p:spTgt spid="69"/>
                                        </p:tgtEl>
                                        <p:attrNameLst>
                                          <p:attrName>r</p:attrName>
                                        </p:attrNameLst>
                                      </p:cBhvr>
                                    </p:animRot>
                                  </p:childTnLst>
                                  <p:subTnLst>
                                    <p:audio>
                                      <p:cMediaNode>
                                        <p:cTn display="0" masterRel="sameClick">
                                          <p:stCondLst>
                                            <p:cond evt="begin" delay="0">
                                              <p:tn val="76"/>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69"/>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a:extLst>
              <a:ext uri="{FF2B5EF4-FFF2-40B4-BE49-F238E27FC236}">
                <a16:creationId xmlns:a16="http://schemas.microsoft.com/office/drawing/2014/main" xmlns="" id="{6DCA932F-92E1-4247-A043-D1A68897ECD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xmlns="" id="{F1505C9C-BE8E-47BD-AD37-4154CBC5120A}"/>
              </a:ext>
            </a:extLst>
          </p:cNvPr>
          <p:cNvSpPr>
            <a:spLocks noChangeArrowheads="1"/>
          </p:cNvSpPr>
          <p:nvPr/>
        </p:nvSpPr>
        <p:spPr bwMode="auto">
          <a:xfrm>
            <a:off x="2819400" y="3454400"/>
            <a:ext cx="628015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lnSpc>
                <a:spcPct val="100000"/>
              </a:lnSpc>
              <a:spcBef>
                <a:spcPct val="0"/>
              </a:spcBef>
              <a:buFontTx/>
              <a:buNone/>
            </a:pPr>
            <a:r>
              <a:rPr lang="en-US" altLang="en-US" sz="4400" b="1">
                <a:solidFill>
                  <a:srgbClr val="FFFF00"/>
                </a:solidFill>
                <a:latin typeface="Times New Roman" panose="02020603050405020304" pitchFamily="18" charset="0"/>
                <a:cs typeface="Times New Roman" panose="02020603050405020304" pitchFamily="18" charset="0"/>
              </a:rPr>
              <a:t>TRÒ CHƠI KẾT THÚC.</a:t>
            </a:r>
          </a:p>
          <a:p>
            <a:pPr algn="r">
              <a:lnSpc>
                <a:spcPct val="100000"/>
              </a:lnSpc>
              <a:spcBef>
                <a:spcPct val="0"/>
              </a:spcBef>
              <a:buFontTx/>
              <a:buNone/>
            </a:pPr>
            <a:endParaRPr lang="vi-VN" altLang="en-US" sz="4400" b="1">
              <a:solidFill>
                <a:srgbClr val="FFFF00"/>
              </a:solidFill>
              <a:latin typeface="Times New Roman" panose="02020603050405020304" pitchFamily="18" charset="0"/>
              <a:cs typeface="Times New Roman" panose="02020603050405020304" pitchFamily="18" charset="0"/>
            </a:endParaRPr>
          </a:p>
          <a:p>
            <a:pPr algn="r">
              <a:lnSpc>
                <a:spcPct val="100000"/>
              </a:lnSpc>
              <a:spcBef>
                <a:spcPct val="0"/>
              </a:spcBef>
              <a:buFontTx/>
              <a:buNone/>
            </a:pPr>
            <a:r>
              <a:rPr lang="en-US" altLang="en-US" sz="3200" b="1">
                <a:solidFill>
                  <a:srgbClr val="FF0000"/>
                </a:solidFill>
                <a:latin typeface="Times New Roman" panose="02020603050405020304" pitchFamily="18" charset="0"/>
                <a:cs typeface="Times New Roman" panose="02020603050405020304" pitchFamily="18" charset="0"/>
              </a:rPr>
              <a:t> </a:t>
            </a:r>
            <a:endParaRPr lang="vi-VN" altLang="en-US" sz="32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6" presetClass="emph" presetSubtype="0" repeatCount="indefinite" fill="hold" grpId="0" nodeType="withEffect">
                                  <p:stCondLst>
                                    <p:cond delay="0"/>
                                  </p:stCondLst>
                                  <p:iterate type="lt">
                                    <p:tmPct val="10000"/>
                                  </p:iterate>
                                  <p:childTnLst>
                                    <p:animScale>
                                      <p:cBhvr>
                                        <p:cTn id="6" dur="250" autoRev="1" fill="hold">
                                          <p:stCondLst>
                                            <p:cond delay="0"/>
                                          </p:stCondLst>
                                        </p:cTn>
                                        <p:tgtEl>
                                          <p:spTgt spid="4"/>
                                        </p:tgtEl>
                                      </p:cBhvr>
                                      <p:to x="80000" y="100000"/>
                                    </p:animScale>
                                    <p:anim by="(#ppt_w*0.10)" calcmode="lin" valueType="num">
                                      <p:cBhvr>
                                        <p:cTn id="7" dur="250" autoRev="1" fill="hold">
                                          <p:stCondLst>
                                            <p:cond delay="0"/>
                                          </p:stCondLst>
                                        </p:cTn>
                                        <p:tgtEl>
                                          <p:spTgt spid="4"/>
                                        </p:tgtEl>
                                        <p:attrNameLst>
                                          <p:attrName>ppt_x</p:attrName>
                                        </p:attrNameLst>
                                      </p:cBhvr>
                                    </p:anim>
                                    <p:anim by="(-#ppt_w*0.10)" calcmode="lin" valueType="num">
                                      <p:cBhvr>
                                        <p:cTn id="8" dur="250" autoRev="1" fill="hold">
                                          <p:stCondLst>
                                            <p:cond delay="0"/>
                                          </p:stCondLst>
                                        </p:cTn>
                                        <p:tgtEl>
                                          <p:spTgt spid="4"/>
                                        </p:tgtEl>
                                        <p:attrNameLst>
                                          <p:attrName>ppt_y</p:attrName>
                                        </p:attrNameLst>
                                      </p:cBhvr>
                                    </p:anim>
                                    <p:animRot by="-480000">
                                      <p:cBhvr>
                                        <p:cTn id="9" dur="250" autoRev="1"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GENSWF_SLIDE_TITLE" val="Tiêu đề bài học"/>
  <p:tag name="ISPRING_SLIDE_INDENT_LEVEL" val="0"/>
  <p:tag name="ISPRING_CUSTOM_TIMING_USED" val="1"/>
  <p:tag name="GENSWF_ADVANCE_TIME" val="5.532"/>
  <p:tag name="ISPRING_SLIDE_ID_2" val="{ADE2A7FD-D273-4825-B96C-14849E552917}"/>
</p:tagLst>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1379</TotalTime>
  <Words>880</Words>
  <Application>Microsoft Office PowerPoint</Application>
  <PresentationFormat>Widescreen</PresentationFormat>
  <Paragraphs>336</Paragraphs>
  <Slides>32</Slides>
  <Notes>6</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7" baseType="lpstr">
      <vt:lpstr>#9Slide03 Roboto Medium</vt:lpstr>
      <vt:lpstr>Arial</vt:lpstr>
      <vt:lpstr>Calibri</vt:lpstr>
      <vt:lpstr>Catamaran</vt:lpstr>
      <vt:lpstr>Century Gothic</vt:lpstr>
      <vt:lpstr>Special Elite</vt:lpstr>
      <vt:lpstr>Tahoma</vt:lpstr>
      <vt:lpstr>Times New Roman</vt:lpstr>
      <vt:lpstr>Wingdings 3</vt:lpstr>
      <vt:lpstr>幼圆</vt:lpstr>
      <vt:lpstr>思源黑体 Heavy</vt:lpstr>
      <vt:lpstr>思源黑体 Medium</vt:lpstr>
      <vt:lpstr>等线</vt:lpstr>
      <vt:lpstr>Wisp</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Trò chơi diệt virut Corona</dc:title>
  <dc:creator>Lương Văn Điệp</dc:creator>
  <cp:lastModifiedBy>Windows User</cp:lastModifiedBy>
  <cp:revision>121</cp:revision>
  <dcterms:created xsi:type="dcterms:W3CDTF">2020-02-22T05:57:10Z</dcterms:created>
  <dcterms:modified xsi:type="dcterms:W3CDTF">2023-04-08T15:10:33Z</dcterms:modified>
</cp:coreProperties>
</file>