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9" r:id="rId11"/>
    <p:sldId id="270" r:id="rId12"/>
    <p:sldId id="274" r:id="rId13"/>
    <p:sldId id="275" r:id="rId14"/>
    <p:sldId id="276" r:id="rId15"/>
    <p:sldId id="262" r:id="rId16"/>
    <p:sldId id="277" r:id="rId17"/>
    <p:sldId id="278" r:id="rId18"/>
    <p:sldId id="280" r:id="rId19"/>
    <p:sldId id="279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726F4-E6A9-47CF-84F0-8092B29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2104"/>
            <a:ext cx="3729990" cy="325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19F0D-02E3-44BA-8E20-718095D3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07" y="2937827"/>
            <a:ext cx="4410343" cy="299626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F89BD-0280-4956-8961-A5880CFE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741362"/>
            <a:ext cx="3558881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397397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C0DB5A-7D31-42D4-BA0F-A9E69A8BD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3146"/>
              </p:ext>
            </p:extLst>
          </p:nvPr>
        </p:nvGraphicFramePr>
        <p:xfrm>
          <a:off x="640080" y="670560"/>
          <a:ext cx="1091184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C18A8-2E9B-40F7-AD50-629A33C444E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3, CHO 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D8753-DDBB-497B-A42B-5B0585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CB2C81AE-8673-47CA-BFE9-9515A7FD3DC6}"/>
              </a:ext>
            </a:extLst>
          </p:cNvPr>
          <p:cNvSpPr/>
          <p:nvPr/>
        </p:nvSpPr>
        <p:spPr>
          <a:xfrm>
            <a:off x="274320" y="3291840"/>
            <a:ext cx="11612880" cy="2956560"/>
          </a:xfrm>
          <a:prstGeom prst="ribbon2">
            <a:avLst>
              <a:gd name="adj1" fmla="val 16667"/>
              <a:gd name="adj2" fmla="val 7231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+ 8 =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C2590-E1A4-4A7B-B3B0-FC338DB891B9}"/>
              </a:ext>
            </a:extLst>
          </p:cNvPr>
          <p:cNvSpPr txBox="1"/>
          <p:nvPr/>
        </p:nvSpPr>
        <p:spPr>
          <a:xfrm>
            <a:off x="274320" y="248412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054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HĐ4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A02C7-C2BB-48FF-83F0-3113F0F7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393"/>
            <a:ext cx="12111000" cy="3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198, 594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875, 469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3410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3984"/>
            <a:ext cx="3729990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8" y="1048067"/>
            <a:ext cx="3818663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177482"/>
            <a:ext cx="3558881" cy="29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/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là 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12∗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blipFill>
                <a:blip r:embed="rId2"/>
                <a:stretch>
                  <a:fillRect l="-107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1+2+6=9⋮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⟹126⋮9</m:t>
                    </m:r>
                  </m:oMath>
                </a14:m>
                <a:endParaRPr lang="en-US" sz="60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blipFill>
                <a:blip r:embed="rId3"/>
                <a:stretch>
                  <a:fillRect l="-2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5BB69-D239-4796-8139-8872477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5" y="114300"/>
            <a:ext cx="11647210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/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108 : 9 + 1 = 13 (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blipFill>
                <a:blip r:embed="rId3"/>
                <a:stretch>
                  <a:fillRect l="-1220" t="-1302" b="-542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D416C-1770-4E63-BBB6-B94204D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84412"/>
              </p:ext>
            </p:extLst>
          </p:nvPr>
        </p:nvGraphicFramePr>
        <p:xfrm>
          <a:off x="655320" y="2539768"/>
          <a:ext cx="10881360" cy="3484624"/>
        </p:xfrm>
        <a:graphic>
          <a:graphicData uri="http://schemas.openxmlformats.org/drawingml/2006/table">
            <a:tbl>
              <a:tblPr firstRow="1" bandRow="1"/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323BC3-740D-4C8C-B09E-47F55654DDF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2, CHO 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A76D-C2C4-4BF6-B8BD-BA15051B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7EA9A-15FA-4828-9258-EF4ACBF1BBEA}"/>
              </a:ext>
            </a:extLst>
          </p:cNvPr>
          <p:cNvSpPr txBox="1"/>
          <p:nvPr/>
        </p:nvSpPr>
        <p:spPr>
          <a:xfrm>
            <a:off x="838200" y="36576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C36E0-6699-4C28-A95E-8F40921BF63C}"/>
              </a:ext>
            </a:extLst>
          </p:cNvPr>
          <p:cNvSpPr txBox="1"/>
          <p:nvPr/>
        </p:nvSpPr>
        <p:spPr>
          <a:xfrm>
            <a:off x="4251960" y="3642051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BDFA9-BF8B-4FF1-AEAC-67FE80CF9345}"/>
              </a:ext>
            </a:extLst>
          </p:cNvPr>
          <p:cNvSpPr txBox="1"/>
          <p:nvPr/>
        </p:nvSpPr>
        <p:spPr>
          <a:xfrm>
            <a:off x="7894320" y="3627120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-?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B4748-D128-4E97-9701-F8DC9923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667000"/>
            <a:ext cx="11877676" cy="32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</a:t>
            </a:r>
            <a:r>
              <a:rPr lang="nl-NL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129, 246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875, 467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832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*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bởi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12∗5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blipFill>
                <a:blip r:embed="rId2"/>
                <a:stretch>
                  <a:fillRect l="-107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1,4,7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1+2+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=9⋮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⟹1215⋮3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1+2+4+5=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⟹1245⋮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blipFill>
                <a:blip r:embed="rId3"/>
                <a:stretch>
                  <a:fillRect l="-15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C5C6-18D7-40F0-9892-A46445A6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1"/>
            <a:ext cx="11485607" cy="1555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5" y="1644232"/>
            <a:ext cx="11485607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6464969" y="347365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1115183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843725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4684550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6464969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82175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100300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84372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466476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8217566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995799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1115183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843725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46647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64411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8217566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5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0965-0B2C-48BE-ABDD-DA5AE5CC5212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A989D-6C00-4B23-875C-CF04726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" y="807509"/>
            <a:ext cx="10767594" cy="11303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81D9D-6678-43F1-BAF3-814A16CDD94C}"/>
              </a:ext>
            </a:extLst>
          </p:cNvPr>
          <p:cNvSpPr txBox="1"/>
          <p:nvPr/>
        </p:nvSpPr>
        <p:spPr>
          <a:xfrm>
            <a:off x="368300" y="2116852"/>
            <a:ext cx="11696700" cy="30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là : 324 ; 248 ; 2020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là :  2020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0EE50-7A83-4E9E-A1A7-D25380E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68287"/>
            <a:ext cx="11671408" cy="12430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04CEC-DEC1-4A18-B686-1D0ADCEF781E}"/>
              </a:ext>
            </a:extLst>
          </p:cNvPr>
          <p:cNvSpPr txBox="1"/>
          <p:nvPr/>
        </p:nvSpPr>
        <p:spPr>
          <a:xfrm>
            <a:off x="138112" y="2627972"/>
            <a:ext cx="11671408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là : 450 ; 123 ; 2019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là : 450 ;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5FF72-7525-44AF-AAEA-95AB96EBC3B9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19E4-A16A-4BDC-A782-38AC2A26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836223"/>
            <a:ext cx="11059027" cy="7249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53848-6A0E-4600-A982-6098CB2A2DF6}"/>
              </a:ext>
            </a:extLst>
          </p:cNvPr>
          <p:cNvSpPr txBox="1"/>
          <p:nvPr/>
        </p:nvSpPr>
        <p:spPr>
          <a:xfrm>
            <a:off x="256673" y="1811774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290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35997-5583-45A1-9901-C9921F5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867025"/>
            <a:ext cx="11759648" cy="7249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BBB48-4F3B-48A6-B4B2-BFA66684C3D7}"/>
              </a:ext>
            </a:extLst>
          </p:cNvPr>
          <p:cNvSpPr txBox="1"/>
          <p:nvPr/>
        </p:nvSpPr>
        <p:spPr>
          <a:xfrm>
            <a:off x="256673" y="4010436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162 chia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và ôn lại Các dấu hiệu chia hết cho 2; 3; 5; 9.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bài tập còn thiếu trên lớp và làm thêm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2.15; 2.16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 nguyên tố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4660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08BE-4319-48CD-88F5-69EC4920A578}"/>
              </a:ext>
            </a:extLst>
          </p:cNvPr>
          <p:cNvSpPr txBox="1"/>
          <p:nvPr/>
        </p:nvSpPr>
        <p:spPr>
          <a:xfrm>
            <a:off x="0" y="3429000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236A-99E8-415A-AE12-EB15AA63CE17}"/>
              </a:ext>
            </a:extLst>
          </p:cNvPr>
          <p:cNvSpPr txBox="1"/>
          <p:nvPr/>
        </p:nvSpPr>
        <p:spPr>
          <a:xfrm>
            <a:off x="5145206" y="177421"/>
            <a:ext cx="6910316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190, 586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875, 459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8ECBF-25DF-4DE4-91B8-7EA5DF4F6E17}"/>
              </a:ext>
            </a:extLst>
          </p:cNvPr>
          <p:cNvSpPr txBox="1"/>
          <p:nvPr/>
        </p:nvSpPr>
        <p:spPr>
          <a:xfrm>
            <a:off x="5049672" y="3429000"/>
            <a:ext cx="691031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4585, 580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546, 4852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1A2E4B-1FED-4218-94BD-7E373F50C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3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dpad Document" r:id="rId2" imgW="3657600" imgH="181440" progId="WordPad.Document.1">
                  <p:embed/>
                </p:oleObj>
              </mc:Choice>
              <mc:Fallback>
                <p:oleObj name="Wordpad Document" r:id="rId2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54326"/>
            <a:chOff x="5227093" y="177421"/>
            <a:chExt cx="6520407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2459 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2, 458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2459 + 458    2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999" y="1331583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2, 458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952 - 548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</TotalTime>
  <Words>1488</Words>
  <Application>Microsoft Office PowerPoint</Application>
  <PresentationFormat>Widescreen</PresentationFormat>
  <Paragraphs>182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Open Sans Extrabold</vt:lpstr>
      <vt:lpstr>Tahoma</vt:lpstr>
      <vt:lpstr>Times New Roman</vt:lpstr>
      <vt:lpstr>Retrospect</vt:lpstr>
      <vt:lpstr>1_Office Theme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LE LOI</cp:lastModifiedBy>
  <cp:revision>37</cp:revision>
  <dcterms:created xsi:type="dcterms:W3CDTF">2021-08-18T12:44:55Z</dcterms:created>
  <dcterms:modified xsi:type="dcterms:W3CDTF">2021-08-19T01:44:06Z</dcterms:modified>
</cp:coreProperties>
</file>