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7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7120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(hai góc kề bù)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(TĐB)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544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429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116028"/>
                  </p:ext>
                </p:extLst>
              </p:nvPr>
            </p:nvGraphicFramePr>
            <p:xfrm>
              <a:off x="10070397" y="6591300"/>
              <a:ext cx="6739278" cy="17677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          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116028"/>
                  </p:ext>
                </p:extLst>
              </p:nvPr>
            </p:nvGraphicFramePr>
            <p:xfrm>
              <a:off x="10070397" y="6591300"/>
              <a:ext cx="6739278" cy="17677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3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          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71" r="-386" b="-133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71" t="-87742" r="-386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1478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Nhung Nhung</cp:lastModifiedBy>
  <cp:revision>21</cp:revision>
  <dcterms:created xsi:type="dcterms:W3CDTF">2006-08-16T00:00:00Z</dcterms:created>
  <dcterms:modified xsi:type="dcterms:W3CDTF">2022-11-16T03:10:31Z</dcterms:modified>
  <dc:identifier>DAFD8QqN0sk</dc:identifier>
</cp:coreProperties>
</file>