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87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4" r:id="rId29"/>
    <p:sldId id="278" r:id="rId30"/>
    <p:sldId id="295" r:id="rId31"/>
    <p:sldId id="297" r:id="rId32"/>
    <p:sldId id="296" r:id="rId33"/>
    <p:sldId id="298" r:id="rId34"/>
    <p:sldId id="261" r:id="rId35"/>
    <p:sldId id="279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0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5.png"/><Relationship Id="rId2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1.sv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0.png"/><Relationship Id="rId3" Type="http://schemas.openxmlformats.org/officeDocument/2006/relationships/image" Target="../media/image20.svg"/><Relationship Id="rId12" Type="http://schemas.openxmlformats.org/officeDocument/2006/relationships/image" Target="../media/image5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5" Type="http://schemas.openxmlformats.org/officeDocument/2006/relationships/image" Target="../media/image62.png"/><Relationship Id="rId10" Type="http://schemas.microsoft.com/office/2007/relationships/hdphoto" Target="../media/hdphoto6.wdp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svg"/><Relationship Id="rId7" Type="http://schemas.openxmlformats.org/officeDocument/2006/relationships/image" Target="../media/image4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svg"/><Relationship Id="rId7" Type="http://schemas.openxmlformats.org/officeDocument/2006/relationships/image" Target="../media/image4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10" Type="http://schemas.openxmlformats.org/officeDocument/2006/relationships/image" Target="../media/image66.png"/><Relationship Id="rId4" Type="http://schemas.openxmlformats.org/officeDocument/2006/relationships/image" Target="../media/image64.sv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17" Type="http://schemas.openxmlformats.org/officeDocument/2006/relationships/image" Target="../media/image77.png"/><Relationship Id="rId2" Type="http://schemas.openxmlformats.org/officeDocument/2006/relationships/image" Target="../media/image73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0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81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microsoft.com/office/2007/relationships/media" Target="../media/media2.mp3"/><Relationship Id="rId7" Type="http://schemas.openxmlformats.org/officeDocument/2006/relationships/image" Target="../media/image8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0.svg"/><Relationship Id="rId4" Type="http://schemas.openxmlformats.org/officeDocument/2006/relationships/audio" Target="../media/media2.mp3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microsoft.com/office/2007/relationships/media" Target="../media/media2.mp3"/><Relationship Id="rId7" Type="http://schemas.openxmlformats.org/officeDocument/2006/relationships/image" Target="../media/image8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1.png"/><Relationship Id="rId11" Type="http://schemas.openxmlformats.org/officeDocument/2006/relationships/image" Target="../media/image95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0.svg"/><Relationship Id="rId4" Type="http://schemas.openxmlformats.org/officeDocument/2006/relationships/audio" Target="../media/media2.mp3"/><Relationship Id="rId9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96.png"/><Relationship Id="rId3" Type="http://schemas.microsoft.com/office/2007/relationships/media" Target="../media/media2.mp3"/><Relationship Id="rId7" Type="http://schemas.openxmlformats.org/officeDocument/2006/relationships/image" Target="../media/image950.png"/><Relationship Id="rId12" Type="http://schemas.openxmlformats.org/officeDocument/2006/relationships/image" Target="../media/image9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4.svg"/><Relationship Id="rId4" Type="http://schemas.openxmlformats.org/officeDocument/2006/relationships/audio" Target="../media/media2.mp3"/><Relationship Id="rId9" Type="http://schemas.openxmlformats.org/officeDocument/2006/relationships/image" Target="../media/image83.png"/><Relationship Id="rId1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svg"/><Relationship Id="rId4" Type="http://schemas.openxmlformats.org/officeDocument/2006/relationships/image" Target="../media/image99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7265" y="1823096"/>
            <a:ext cx="1463347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TỚI BÀI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ếu 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47700"/>
            <a:ext cx="17460568" cy="8784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0526" y="3038556"/>
            <a:ext cx="9633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6645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21480" y="13687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góc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>
                <a:blip r:embed="rId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góc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bi</a:t>
            </a:r>
            <a:r>
              <a:rPr lang="en-US" sz="4000" dirty="0"/>
              <a:t>ệ</a:t>
            </a:r>
            <a:r>
              <a:rPr lang="vi-VN" sz="4000" dirty="0"/>
              <a:t>t a, b và trong các góc tạo thành có một cặp góc so le trong bằng nhau hoặc một cặp góc đồng vị bằng nhau thì a và </a:t>
            </a:r>
            <a:r>
              <a:rPr lang="en-US" sz="4000" dirty="0"/>
              <a:t>b </a:t>
            </a:r>
            <a:r>
              <a:rPr lang="vi-VN" sz="4000" dirty="0"/>
              <a:t>song 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AB 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xx’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00600" y="1333500"/>
            <a:ext cx="12420600" cy="3124200"/>
          </a:xfrm>
          <a:prstGeom prst="wedgeRoundRectCallout">
            <a:avLst>
              <a:gd name="adj1" fmla="val -55070"/>
              <a:gd name="adj2" fmla="val 358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Từ kết quả câu 2 nhận xét nếu hai đường thẳng phân biệt cùng vuông góc với một đường thẳng thì chúng sẽ có mối quan hệ gì?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vi-VN" sz="4000" dirty="0">
                <a:solidFill>
                  <a:schemeClr val="tx1"/>
                </a:solidFill>
              </a:rPr>
              <a:t>Rút ra nhận xét.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6371553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72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43788"/>
            <a:ext cx="648581" cy="9794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991" y="2247900"/>
            <a:ext cx="4114800" cy="9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s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với nhau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 // BC,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1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/>
          <a:srcRect t="7196" r="15106" b="15826"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3983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</a:t>
            </a: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630"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2CB99-D29A-F414-96EF-647EA477C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95" y="4439690"/>
            <a:ext cx="5345505" cy="503388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014F1-2ED1-89E5-D68D-1A8512242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5646" y="3101289"/>
            <a:ext cx="4540354" cy="42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(H.3.17).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kể tên: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Hai cặp góc so le trong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" b="1"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 rotWithShape="0"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đối đỉnh nên: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1979</Words>
  <Application>Microsoft Office PowerPoint</Application>
  <PresentationFormat>Custom</PresentationFormat>
  <Paragraphs>177</Paragraphs>
  <Slides>34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Times New Roman</vt:lpstr>
      <vt:lpstr>Calibri</vt:lpstr>
      <vt:lpstr>Wingdings</vt:lpstr>
      <vt:lpstr>Arial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cương</dc:title>
  <dc:creator>User</dc:creator>
  <cp:lastModifiedBy>Nhung Nhung</cp:lastModifiedBy>
  <cp:revision>49</cp:revision>
  <dcterms:created xsi:type="dcterms:W3CDTF">2006-08-16T00:00:00Z</dcterms:created>
  <dcterms:modified xsi:type="dcterms:W3CDTF">2023-04-10T01:42:10Z</dcterms:modified>
  <dc:identifier>DAFD8QqN0sk</dc:identifier>
</cp:coreProperties>
</file>