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9" r:id="rId1"/>
  </p:sldMasterIdLst>
  <p:notesMasterIdLst>
    <p:notesMasterId r:id="rId12"/>
  </p:notesMasterIdLst>
  <p:sldIdLst>
    <p:sldId id="356" r:id="rId2"/>
    <p:sldId id="257" r:id="rId3"/>
    <p:sldId id="362" r:id="rId4"/>
    <p:sldId id="363" r:id="rId5"/>
    <p:sldId id="364" r:id="rId6"/>
    <p:sldId id="267" r:id="rId7"/>
    <p:sldId id="261" r:id="rId8"/>
    <p:sldId id="360" r:id="rId9"/>
    <p:sldId id="361" r:id="rId10"/>
    <p:sldId id="258" r:id="rId11"/>
  </p:sldIdLst>
  <p:sldSz cx="9144000" cy="5143500" type="screen16x9"/>
  <p:notesSz cx="6858000" cy="9144000"/>
  <p:embeddedFontLst>
    <p:embeddedFont>
      <p:font typeface="Bahnschrift Light" panose="020B0502040204020203" pitchFamily="34" charset="0"/>
      <p:regular r:id="rId13"/>
    </p:embeddedFont>
    <p:embeddedFont>
      <p:font typeface="Calibri" panose="020F0502020204030204" pitchFamily="34" charset="0"/>
      <p:regular r:id="rId14"/>
      <p:bold r:id="rId15"/>
      <p:italic r:id="rId16"/>
      <p:boldItalic r:id="rId17"/>
    </p:embeddedFont>
    <p:embeddedFont>
      <p:font typeface="Chivo" panose="020B0604020202020204" charset="0"/>
      <p:regular r:id="rId18"/>
      <p:bold r:id="rId19"/>
      <p:italic r:id="rId20"/>
      <p:boldItalic r:id="rId21"/>
    </p:embeddedFont>
    <p:embeddedFont>
      <p:font typeface="Chivo Black" panose="020B0604020202020204" charset="0"/>
      <p:bold r:id="rId22"/>
      <p:boldItalic r:id="rId23"/>
    </p:embeddedFont>
    <p:embeddedFont>
      <p:font typeface="Consolas" panose="020B0609020204030204" pitchFamily="49" charset="0"/>
      <p:regular r:id="rId24"/>
      <p:bold r:id="rId25"/>
      <p:italic r:id="rId26"/>
      <p:boldItalic r:id="rId27"/>
    </p:embeddedFont>
    <p:embeddedFont>
      <p:font typeface="Raleway" pitchFamily="2" charset="0"/>
      <p:regular r:id="rId28"/>
      <p:bold r:id="rId29"/>
      <p:italic r:id="rId30"/>
      <p:boldItalic r:id="rId31"/>
    </p:embeddedFont>
    <p:embeddedFont>
      <p:font typeface="Work Sans"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8E990E-15FC-4694-BE0B-A7924C5528AF}">
  <a:tblStyle styleId="{DE8E990E-15FC-4694-BE0B-A7924C5528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3" autoAdjust="0"/>
    <p:restoredTop sz="95256" autoAdjust="0"/>
  </p:normalViewPr>
  <p:slideViewPr>
    <p:cSldViewPr snapToGrid="0" showGuides="1">
      <p:cViewPr>
        <p:scale>
          <a:sx n="100" d="100"/>
          <a:sy n="100" d="100"/>
        </p:scale>
        <p:origin x="701" y="269"/>
      </p:cViewPr>
      <p:guideLst>
        <p:guide orient="horz" pos="19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01d17047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01d17047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10184b3b33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10184b3b33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11876548cd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11876548cd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118c73af6f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118c73af6f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10205b810d1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10205b810d1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26125" y="3885700"/>
            <a:ext cx="10532289" cy="3146303"/>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83048">
            <a:off x="-955877" y="-1027118"/>
            <a:ext cx="3388333" cy="3035971"/>
          </a:xfrm>
          <a:custGeom>
            <a:avLst/>
            <a:gdLst/>
            <a:ahLst/>
            <a:cxnLst/>
            <a:rect l="l" t="t" r="r" b="b"/>
            <a:pathLst>
              <a:path w="19886" h="17818" extrusionOk="0">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883048">
            <a:off x="-816685" y="-741129"/>
            <a:ext cx="3786359" cy="3389867"/>
          </a:xfrm>
          <a:custGeom>
            <a:avLst/>
            <a:gdLst/>
            <a:ahLst/>
            <a:cxnLst/>
            <a:rect l="l" t="t" r="r" b="b"/>
            <a:pathLst>
              <a:path w="22222" h="19895" extrusionOk="0">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98650" y="269476"/>
            <a:ext cx="1200530" cy="2804614"/>
          </a:xfrm>
          <a:custGeom>
            <a:avLst/>
            <a:gdLst/>
            <a:ahLst/>
            <a:cxnLst/>
            <a:rect l="l" t="t" r="r" b="b"/>
            <a:pathLst>
              <a:path w="8178" h="19105" extrusionOk="0">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498644" y="4187754"/>
            <a:ext cx="1340696" cy="1924090"/>
            <a:chOff x="-1396750" y="3025955"/>
            <a:chExt cx="1340696" cy="1924090"/>
          </a:xfrm>
        </p:grpSpPr>
        <p:sp>
          <p:nvSpPr>
            <p:cNvPr id="14" name="Google Shape;14;p2"/>
            <p:cNvSpPr/>
            <p:nvPr/>
          </p:nvSpPr>
          <p:spPr>
            <a:xfrm>
              <a:off x="-1396750" y="3025955"/>
              <a:ext cx="1340696" cy="1924090"/>
            </a:xfrm>
            <a:custGeom>
              <a:avLst/>
              <a:gdLst/>
              <a:ahLst/>
              <a:cxnLst/>
              <a:rect l="l" t="t" r="r" b="b"/>
              <a:pathLst>
                <a:path w="16089" h="23090" extrusionOk="0">
                  <a:moveTo>
                    <a:pt x="5343" y="1"/>
                  </a:moveTo>
                  <a:cubicBezTo>
                    <a:pt x="4266" y="1"/>
                    <a:pt x="3032" y="1474"/>
                    <a:pt x="2899" y="2383"/>
                  </a:cubicBezTo>
                  <a:cubicBezTo>
                    <a:pt x="2667" y="3933"/>
                    <a:pt x="2993" y="5336"/>
                    <a:pt x="2424" y="6900"/>
                  </a:cubicBezTo>
                  <a:cubicBezTo>
                    <a:pt x="1946" y="8206"/>
                    <a:pt x="1175" y="9392"/>
                    <a:pt x="726" y="10708"/>
                  </a:cubicBezTo>
                  <a:cubicBezTo>
                    <a:pt x="1" y="12835"/>
                    <a:pt x="170" y="15156"/>
                    <a:pt x="452" y="17384"/>
                  </a:cubicBezTo>
                  <a:cubicBezTo>
                    <a:pt x="649" y="18955"/>
                    <a:pt x="957" y="20632"/>
                    <a:pt x="2083" y="21744"/>
                  </a:cubicBezTo>
                  <a:cubicBezTo>
                    <a:pt x="3171" y="22817"/>
                    <a:pt x="4715" y="23090"/>
                    <a:pt x="6288" y="23090"/>
                  </a:cubicBezTo>
                  <a:cubicBezTo>
                    <a:pt x="6954" y="23090"/>
                    <a:pt x="7624" y="23041"/>
                    <a:pt x="8268" y="22983"/>
                  </a:cubicBezTo>
                  <a:lnTo>
                    <a:pt x="13869" y="22478"/>
                  </a:lnTo>
                  <a:cubicBezTo>
                    <a:pt x="14837" y="22392"/>
                    <a:pt x="16088" y="22015"/>
                    <a:pt x="16084" y="21042"/>
                  </a:cubicBezTo>
                  <a:cubicBezTo>
                    <a:pt x="16081" y="20498"/>
                    <a:pt x="15641" y="20046"/>
                    <a:pt x="15563" y="19508"/>
                  </a:cubicBezTo>
                  <a:cubicBezTo>
                    <a:pt x="15488" y="18990"/>
                    <a:pt x="15762" y="18491"/>
                    <a:pt x="15861" y="17977"/>
                  </a:cubicBezTo>
                  <a:cubicBezTo>
                    <a:pt x="16074" y="16875"/>
                    <a:pt x="15495" y="15795"/>
                    <a:pt x="15268" y="14695"/>
                  </a:cubicBezTo>
                  <a:cubicBezTo>
                    <a:pt x="14974" y="13263"/>
                    <a:pt x="15278" y="11785"/>
                    <a:pt x="15583" y="10356"/>
                  </a:cubicBezTo>
                  <a:cubicBezTo>
                    <a:pt x="15667" y="9960"/>
                    <a:pt x="15752" y="9564"/>
                    <a:pt x="15836" y="9170"/>
                  </a:cubicBezTo>
                  <a:cubicBezTo>
                    <a:pt x="15889" y="8927"/>
                    <a:pt x="15938" y="8665"/>
                    <a:pt x="15838" y="8438"/>
                  </a:cubicBezTo>
                  <a:cubicBezTo>
                    <a:pt x="15771" y="8285"/>
                    <a:pt x="15641" y="8167"/>
                    <a:pt x="15516" y="8054"/>
                  </a:cubicBezTo>
                  <a:lnTo>
                    <a:pt x="14180" y="6856"/>
                  </a:lnTo>
                  <a:cubicBezTo>
                    <a:pt x="13742" y="6464"/>
                    <a:pt x="13295" y="6061"/>
                    <a:pt x="13026" y="5540"/>
                  </a:cubicBezTo>
                  <a:cubicBezTo>
                    <a:pt x="12757" y="5021"/>
                    <a:pt x="12699" y="4350"/>
                    <a:pt x="13035" y="3868"/>
                  </a:cubicBezTo>
                  <a:lnTo>
                    <a:pt x="13035" y="3868"/>
                  </a:lnTo>
                  <a:cubicBezTo>
                    <a:pt x="12928" y="3874"/>
                    <a:pt x="12817" y="3878"/>
                    <a:pt x="12704" y="3878"/>
                  </a:cubicBezTo>
                  <a:cubicBezTo>
                    <a:pt x="11948" y="3878"/>
                    <a:pt x="11116" y="3704"/>
                    <a:pt x="10925" y="3013"/>
                  </a:cubicBezTo>
                  <a:cubicBezTo>
                    <a:pt x="10862" y="2788"/>
                    <a:pt x="10886" y="2540"/>
                    <a:pt x="10798" y="2325"/>
                  </a:cubicBezTo>
                  <a:cubicBezTo>
                    <a:pt x="10559" y="1748"/>
                    <a:pt x="9598" y="1519"/>
                    <a:pt x="9704" y="905"/>
                  </a:cubicBezTo>
                  <a:lnTo>
                    <a:pt x="9704" y="905"/>
                  </a:lnTo>
                  <a:cubicBezTo>
                    <a:pt x="9274" y="1189"/>
                    <a:pt x="8760" y="1328"/>
                    <a:pt x="8246" y="1328"/>
                  </a:cubicBezTo>
                  <a:cubicBezTo>
                    <a:pt x="7553" y="1328"/>
                    <a:pt x="6858" y="1077"/>
                    <a:pt x="6359" y="595"/>
                  </a:cubicBezTo>
                  <a:cubicBezTo>
                    <a:pt x="6151" y="391"/>
                    <a:pt x="5961" y="145"/>
                    <a:pt x="5685" y="55"/>
                  </a:cubicBezTo>
                  <a:cubicBezTo>
                    <a:pt x="5574" y="18"/>
                    <a:pt x="5459" y="1"/>
                    <a:pt x="5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27075" y="3653575"/>
              <a:ext cx="985078" cy="1229026"/>
            </a:xfrm>
            <a:custGeom>
              <a:avLst/>
              <a:gdLst/>
              <a:ahLst/>
              <a:cxnLst/>
              <a:rect l="l" t="t" r="r" b="b"/>
              <a:pathLst>
                <a:path w="8584" h="10710" extrusionOk="0">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56046" y="3110100"/>
            <a:ext cx="1064258" cy="2033395"/>
            <a:chOff x="-56046" y="3110100"/>
            <a:chExt cx="1064258" cy="2033395"/>
          </a:xfrm>
        </p:grpSpPr>
        <p:sp>
          <p:nvSpPr>
            <p:cNvPr id="17" name="Google Shape;17;p2"/>
            <p:cNvSpPr/>
            <p:nvPr/>
          </p:nvSpPr>
          <p:spPr>
            <a:xfrm>
              <a:off x="6861" y="3186582"/>
              <a:ext cx="1001351" cy="1956913"/>
            </a:xfrm>
            <a:custGeom>
              <a:avLst/>
              <a:gdLst/>
              <a:ahLst/>
              <a:cxnLst/>
              <a:rect l="l" t="t" r="r" b="b"/>
              <a:pathLst>
                <a:path w="9885" h="19318" extrusionOk="0">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046" y="3110100"/>
              <a:ext cx="1001857" cy="1966537"/>
            </a:xfrm>
            <a:custGeom>
              <a:avLst/>
              <a:gdLst/>
              <a:ahLst/>
              <a:cxnLst/>
              <a:rect l="l" t="t" r="r" b="b"/>
              <a:pathLst>
                <a:path w="9890" h="19413" fill="none" extrusionOk="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965304" y="3745455"/>
            <a:ext cx="631620" cy="1553456"/>
            <a:chOff x="889085" y="3601710"/>
            <a:chExt cx="597164" cy="1468850"/>
          </a:xfrm>
        </p:grpSpPr>
        <p:sp>
          <p:nvSpPr>
            <p:cNvPr id="20" name="Google Shape;20;p2"/>
            <p:cNvSpPr/>
            <p:nvPr/>
          </p:nvSpPr>
          <p:spPr>
            <a:xfrm>
              <a:off x="920589" y="3685080"/>
              <a:ext cx="565659" cy="1017964"/>
            </a:xfrm>
            <a:custGeom>
              <a:avLst/>
              <a:gdLst/>
              <a:ahLst/>
              <a:cxnLst/>
              <a:rect l="l" t="t" r="r" b="b"/>
              <a:pathLst>
                <a:path w="5584" h="10049" extrusionOk="0">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89085" y="3601710"/>
              <a:ext cx="588148" cy="1468850"/>
            </a:xfrm>
            <a:custGeom>
              <a:avLst/>
              <a:gdLst/>
              <a:ahLst/>
              <a:cxnLst/>
              <a:rect l="l" t="t" r="r" b="b"/>
              <a:pathLst>
                <a:path w="5806" h="14500" fill="none" extrusionOk="0">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3834" y="4118588"/>
            <a:ext cx="818808" cy="1096167"/>
            <a:chOff x="113834" y="3966188"/>
            <a:chExt cx="818808" cy="1096167"/>
          </a:xfrm>
        </p:grpSpPr>
        <p:sp>
          <p:nvSpPr>
            <p:cNvPr id="23" name="Google Shape;23;p2"/>
            <p:cNvSpPr/>
            <p:nvPr/>
          </p:nvSpPr>
          <p:spPr>
            <a:xfrm>
              <a:off x="164788" y="4075897"/>
              <a:ext cx="767854" cy="568901"/>
            </a:xfrm>
            <a:custGeom>
              <a:avLst/>
              <a:gdLst/>
              <a:ahLst/>
              <a:cxnLst/>
              <a:rect l="l" t="t" r="r" b="b"/>
              <a:pathLst>
                <a:path w="7580" h="5616" extrusionOk="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3834" y="3966188"/>
              <a:ext cx="768158" cy="1096167"/>
            </a:xfrm>
            <a:custGeom>
              <a:avLst/>
              <a:gdLst/>
              <a:ahLst/>
              <a:cxnLst/>
              <a:rect l="l" t="t" r="r" b="b"/>
              <a:pathLst>
                <a:path w="7583" h="10821" fill="none" extrusionOk="0">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rot="7199989" flipH="1">
            <a:off x="5399729" y="2277996"/>
            <a:ext cx="4545547" cy="3234001"/>
          </a:xfrm>
          <a:custGeom>
            <a:avLst/>
            <a:gdLst/>
            <a:ahLst/>
            <a:cxnLst/>
            <a:rect l="l" t="t" r="r" b="b"/>
            <a:pathLst>
              <a:path w="51519" h="36654" fill="none" extrusionOk="0">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w="19050" cap="flat" cmpd="sng">
            <a:solidFill>
              <a:schemeClr val="dk1"/>
            </a:solidFill>
            <a:prstDash val="dash"/>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704600">
            <a:off x="3822245" y="-226661"/>
            <a:ext cx="1745082" cy="1096151"/>
          </a:xfrm>
          <a:custGeom>
            <a:avLst/>
            <a:gdLst/>
            <a:ahLst/>
            <a:cxnLst/>
            <a:rect l="l" t="t" r="r" b="b"/>
            <a:pathLst>
              <a:path w="19417" h="12197" fill="none" extrusionOk="0">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w="19050" cap="flat" cmpd="sng">
            <a:solidFill>
              <a:schemeClr val="dk1"/>
            </a:solidFill>
            <a:prstDash val="dash"/>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501061">
            <a:off x="2292275" y="4464854"/>
            <a:ext cx="2543368" cy="1172480"/>
          </a:xfrm>
          <a:custGeom>
            <a:avLst/>
            <a:gdLst/>
            <a:ahLst/>
            <a:cxnLst/>
            <a:rect l="l" t="t" r="r" b="b"/>
            <a:pathLst>
              <a:path w="40905" h="18857" extrusionOk="0">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201050" y="201675"/>
            <a:ext cx="1490287" cy="1924102"/>
          </a:xfrm>
          <a:custGeom>
            <a:avLst/>
            <a:gdLst/>
            <a:ahLst/>
            <a:cxnLst/>
            <a:rect l="l" t="t" r="r" b="b"/>
            <a:pathLst>
              <a:path w="9983" h="12889" extrusionOk="0">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8451184">
            <a:off x="7298318" y="-114990"/>
            <a:ext cx="1749996" cy="1703552"/>
          </a:xfrm>
          <a:custGeom>
            <a:avLst/>
            <a:gdLst/>
            <a:ahLst/>
            <a:cxnLst/>
            <a:rect l="l" t="t" r="r" b="b"/>
            <a:pathLst>
              <a:path w="21289" h="20724" extrusionOk="0">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2776166" y="4852288"/>
            <a:ext cx="1795826" cy="893252"/>
            <a:chOff x="3339218" y="4582238"/>
            <a:chExt cx="1438041" cy="715289"/>
          </a:xfrm>
        </p:grpSpPr>
        <p:sp>
          <p:nvSpPr>
            <p:cNvPr id="31" name="Google Shape;31;p2"/>
            <p:cNvSpPr/>
            <p:nvPr/>
          </p:nvSpPr>
          <p:spPr>
            <a:xfrm rot="10800000">
              <a:off x="3339467" y="4845372"/>
              <a:ext cx="1437793" cy="452155"/>
            </a:xfrm>
            <a:custGeom>
              <a:avLst/>
              <a:gdLst/>
              <a:ahLst/>
              <a:cxnLst/>
              <a:rect l="l" t="t" r="r" b="b"/>
              <a:pathLst>
                <a:path w="23124" h="7272" extrusionOk="0">
                  <a:moveTo>
                    <a:pt x="361" y="288"/>
                  </a:moveTo>
                  <a:cubicBezTo>
                    <a:pt x="368" y="296"/>
                    <a:pt x="379" y="308"/>
                    <a:pt x="394" y="324"/>
                  </a:cubicBezTo>
                  <a:cubicBezTo>
                    <a:pt x="385" y="314"/>
                    <a:pt x="374" y="301"/>
                    <a:pt x="361" y="288"/>
                  </a:cubicBezTo>
                  <a:close/>
                  <a:moveTo>
                    <a:pt x="876" y="908"/>
                  </a:moveTo>
                  <a:lnTo>
                    <a:pt x="876" y="908"/>
                  </a:lnTo>
                  <a:cubicBezTo>
                    <a:pt x="878" y="910"/>
                    <a:pt x="882" y="913"/>
                    <a:pt x="885" y="916"/>
                  </a:cubicBezTo>
                  <a:lnTo>
                    <a:pt x="885" y="916"/>
                  </a:lnTo>
                  <a:cubicBezTo>
                    <a:pt x="882" y="913"/>
                    <a:pt x="879" y="911"/>
                    <a:pt x="876" y="908"/>
                  </a:cubicBezTo>
                  <a:close/>
                  <a:moveTo>
                    <a:pt x="22739" y="1362"/>
                  </a:moveTo>
                  <a:lnTo>
                    <a:pt x="22739" y="1362"/>
                  </a:lnTo>
                  <a:cubicBezTo>
                    <a:pt x="22727" y="1385"/>
                    <a:pt x="22719" y="1402"/>
                    <a:pt x="22714" y="1414"/>
                  </a:cubicBezTo>
                  <a:lnTo>
                    <a:pt x="22714" y="1414"/>
                  </a:lnTo>
                  <a:cubicBezTo>
                    <a:pt x="22720" y="1400"/>
                    <a:pt x="22729" y="1383"/>
                    <a:pt x="22739" y="1362"/>
                  </a:cubicBezTo>
                  <a:close/>
                  <a:moveTo>
                    <a:pt x="1550" y="1532"/>
                  </a:moveTo>
                  <a:lnTo>
                    <a:pt x="1548" y="1536"/>
                  </a:lnTo>
                  <a:cubicBezTo>
                    <a:pt x="1550" y="1535"/>
                    <a:pt x="1550" y="1534"/>
                    <a:pt x="1550" y="1532"/>
                  </a:cubicBezTo>
                  <a:close/>
                  <a:moveTo>
                    <a:pt x="2412" y="2351"/>
                  </a:moveTo>
                  <a:cubicBezTo>
                    <a:pt x="2412" y="2351"/>
                    <a:pt x="2412" y="2351"/>
                    <a:pt x="2412" y="2351"/>
                  </a:cubicBezTo>
                  <a:cubicBezTo>
                    <a:pt x="2412" y="2351"/>
                    <a:pt x="2412" y="2351"/>
                    <a:pt x="2412" y="2351"/>
                  </a:cubicBezTo>
                  <a:close/>
                  <a:moveTo>
                    <a:pt x="4332" y="3905"/>
                  </a:moveTo>
                  <a:lnTo>
                    <a:pt x="4397" y="3954"/>
                  </a:lnTo>
                  <a:lnTo>
                    <a:pt x="4397" y="3954"/>
                  </a:lnTo>
                  <a:cubicBezTo>
                    <a:pt x="4407" y="3957"/>
                    <a:pt x="4420" y="3962"/>
                    <a:pt x="4433" y="3968"/>
                  </a:cubicBezTo>
                  <a:lnTo>
                    <a:pt x="4433" y="3968"/>
                  </a:lnTo>
                  <a:cubicBezTo>
                    <a:pt x="4387" y="3936"/>
                    <a:pt x="4347" y="3910"/>
                    <a:pt x="4332" y="3905"/>
                  </a:cubicBezTo>
                  <a:close/>
                  <a:moveTo>
                    <a:pt x="4367" y="3977"/>
                  </a:moveTo>
                  <a:lnTo>
                    <a:pt x="4380" y="3991"/>
                  </a:lnTo>
                  <a:lnTo>
                    <a:pt x="4380" y="3991"/>
                  </a:lnTo>
                  <a:cubicBezTo>
                    <a:pt x="4370" y="3986"/>
                    <a:pt x="4362" y="3982"/>
                    <a:pt x="4361" y="3982"/>
                  </a:cubicBezTo>
                  <a:cubicBezTo>
                    <a:pt x="4359" y="3982"/>
                    <a:pt x="4368" y="3988"/>
                    <a:pt x="4395" y="4005"/>
                  </a:cubicBezTo>
                  <a:lnTo>
                    <a:pt x="4380" y="3991"/>
                  </a:lnTo>
                  <a:lnTo>
                    <a:pt x="4380" y="3991"/>
                  </a:lnTo>
                  <a:cubicBezTo>
                    <a:pt x="4395" y="3998"/>
                    <a:pt x="4416" y="4007"/>
                    <a:pt x="4430" y="4011"/>
                  </a:cubicBezTo>
                  <a:lnTo>
                    <a:pt x="4430" y="4011"/>
                  </a:lnTo>
                  <a:lnTo>
                    <a:pt x="4367" y="3977"/>
                  </a:lnTo>
                  <a:close/>
                  <a:moveTo>
                    <a:pt x="19849" y="5052"/>
                  </a:moveTo>
                  <a:cubicBezTo>
                    <a:pt x="19839" y="5060"/>
                    <a:pt x="19827" y="5069"/>
                    <a:pt x="19815" y="5078"/>
                  </a:cubicBezTo>
                  <a:cubicBezTo>
                    <a:pt x="19829" y="5068"/>
                    <a:pt x="19840" y="5059"/>
                    <a:pt x="19849" y="5052"/>
                  </a:cubicBezTo>
                  <a:close/>
                  <a:moveTo>
                    <a:pt x="18764" y="5700"/>
                  </a:moveTo>
                  <a:cubicBezTo>
                    <a:pt x="18759" y="5703"/>
                    <a:pt x="18753" y="5706"/>
                    <a:pt x="18747" y="5710"/>
                  </a:cubicBezTo>
                  <a:cubicBezTo>
                    <a:pt x="18753" y="5707"/>
                    <a:pt x="18758" y="5703"/>
                    <a:pt x="18764" y="5700"/>
                  </a:cubicBezTo>
                  <a:close/>
                  <a:moveTo>
                    <a:pt x="18780" y="5666"/>
                  </a:moveTo>
                  <a:lnTo>
                    <a:pt x="18684" y="5725"/>
                  </a:lnTo>
                  <a:lnTo>
                    <a:pt x="18684" y="5725"/>
                  </a:lnTo>
                  <a:cubicBezTo>
                    <a:pt x="18717" y="5706"/>
                    <a:pt x="18749" y="5687"/>
                    <a:pt x="18780" y="5666"/>
                  </a:cubicBezTo>
                  <a:close/>
                  <a:moveTo>
                    <a:pt x="8782" y="6305"/>
                  </a:moveTo>
                  <a:cubicBezTo>
                    <a:pt x="8789" y="6307"/>
                    <a:pt x="8795" y="6309"/>
                    <a:pt x="8800" y="6310"/>
                  </a:cubicBezTo>
                  <a:lnTo>
                    <a:pt x="8800" y="6310"/>
                  </a:lnTo>
                  <a:cubicBezTo>
                    <a:pt x="8791" y="6308"/>
                    <a:pt x="8785" y="6306"/>
                    <a:pt x="8782" y="6305"/>
                  </a:cubicBezTo>
                  <a:close/>
                  <a:moveTo>
                    <a:pt x="11505" y="6774"/>
                  </a:moveTo>
                  <a:cubicBezTo>
                    <a:pt x="11517" y="6776"/>
                    <a:pt x="11530" y="6778"/>
                    <a:pt x="11543" y="6780"/>
                  </a:cubicBezTo>
                  <a:cubicBezTo>
                    <a:pt x="11531" y="6777"/>
                    <a:pt x="11518" y="6775"/>
                    <a:pt x="11505" y="6774"/>
                  </a:cubicBezTo>
                  <a:close/>
                  <a:moveTo>
                    <a:pt x="14746" y="7096"/>
                  </a:moveTo>
                  <a:cubicBezTo>
                    <a:pt x="14743" y="7097"/>
                    <a:pt x="14741" y="7097"/>
                    <a:pt x="14738" y="7098"/>
                  </a:cubicBezTo>
                  <a:cubicBezTo>
                    <a:pt x="14741" y="7097"/>
                    <a:pt x="14744" y="7097"/>
                    <a:pt x="14746" y="7096"/>
                  </a:cubicBezTo>
                  <a:close/>
                  <a:moveTo>
                    <a:pt x="13767" y="7209"/>
                  </a:moveTo>
                  <a:cubicBezTo>
                    <a:pt x="13774" y="7209"/>
                    <a:pt x="13780" y="7209"/>
                    <a:pt x="13786" y="7209"/>
                  </a:cubicBezTo>
                  <a:lnTo>
                    <a:pt x="13786" y="7209"/>
                  </a:lnTo>
                  <a:cubicBezTo>
                    <a:pt x="13779" y="7209"/>
                    <a:pt x="13773" y="7209"/>
                    <a:pt x="13767" y="7209"/>
                  </a:cubicBezTo>
                  <a:close/>
                  <a:moveTo>
                    <a:pt x="4" y="1"/>
                  </a:moveTo>
                  <a:cubicBezTo>
                    <a:pt x="1" y="1"/>
                    <a:pt x="8" y="11"/>
                    <a:pt x="35" y="39"/>
                  </a:cubicBezTo>
                  <a:lnTo>
                    <a:pt x="156" y="132"/>
                  </a:lnTo>
                  <a:cubicBezTo>
                    <a:pt x="154" y="131"/>
                    <a:pt x="152" y="131"/>
                    <a:pt x="151" y="131"/>
                  </a:cubicBezTo>
                  <a:cubicBezTo>
                    <a:pt x="138" y="131"/>
                    <a:pt x="184" y="191"/>
                    <a:pt x="188" y="208"/>
                  </a:cubicBezTo>
                  <a:cubicBezTo>
                    <a:pt x="192" y="210"/>
                    <a:pt x="195" y="211"/>
                    <a:pt x="197" y="211"/>
                  </a:cubicBezTo>
                  <a:cubicBezTo>
                    <a:pt x="216" y="211"/>
                    <a:pt x="143" y="122"/>
                    <a:pt x="163" y="122"/>
                  </a:cubicBezTo>
                  <a:cubicBezTo>
                    <a:pt x="170" y="122"/>
                    <a:pt x="186" y="131"/>
                    <a:pt x="218" y="155"/>
                  </a:cubicBezTo>
                  <a:cubicBezTo>
                    <a:pt x="249" y="172"/>
                    <a:pt x="314" y="236"/>
                    <a:pt x="361" y="288"/>
                  </a:cubicBezTo>
                  <a:lnTo>
                    <a:pt x="361" y="288"/>
                  </a:lnTo>
                  <a:cubicBezTo>
                    <a:pt x="353" y="278"/>
                    <a:pt x="352" y="274"/>
                    <a:pt x="354" y="274"/>
                  </a:cubicBezTo>
                  <a:cubicBezTo>
                    <a:pt x="362" y="274"/>
                    <a:pt x="427" y="328"/>
                    <a:pt x="459" y="354"/>
                  </a:cubicBezTo>
                  <a:cubicBezTo>
                    <a:pt x="519" y="424"/>
                    <a:pt x="628" y="528"/>
                    <a:pt x="649" y="567"/>
                  </a:cubicBezTo>
                  <a:cubicBezTo>
                    <a:pt x="686" y="595"/>
                    <a:pt x="718" y="625"/>
                    <a:pt x="749" y="660"/>
                  </a:cubicBezTo>
                  <a:lnTo>
                    <a:pt x="749" y="667"/>
                  </a:lnTo>
                  <a:cubicBezTo>
                    <a:pt x="771" y="687"/>
                    <a:pt x="780" y="694"/>
                    <a:pt x="781" y="694"/>
                  </a:cubicBezTo>
                  <a:cubicBezTo>
                    <a:pt x="785" y="694"/>
                    <a:pt x="742" y="650"/>
                    <a:pt x="748" y="650"/>
                  </a:cubicBezTo>
                  <a:lnTo>
                    <a:pt x="748" y="650"/>
                  </a:lnTo>
                  <a:cubicBezTo>
                    <a:pt x="748" y="650"/>
                    <a:pt x="749" y="650"/>
                    <a:pt x="751" y="651"/>
                  </a:cubicBezTo>
                  <a:cubicBezTo>
                    <a:pt x="809" y="706"/>
                    <a:pt x="890" y="806"/>
                    <a:pt x="985" y="896"/>
                  </a:cubicBezTo>
                  <a:cubicBezTo>
                    <a:pt x="890" y="806"/>
                    <a:pt x="806" y="737"/>
                    <a:pt x="735" y="674"/>
                  </a:cubicBezTo>
                  <a:lnTo>
                    <a:pt x="735" y="674"/>
                  </a:lnTo>
                  <a:cubicBezTo>
                    <a:pt x="786" y="731"/>
                    <a:pt x="800" y="751"/>
                    <a:pt x="792" y="751"/>
                  </a:cubicBezTo>
                  <a:cubicBezTo>
                    <a:pt x="776" y="751"/>
                    <a:pt x="665" y="659"/>
                    <a:pt x="630" y="642"/>
                  </a:cubicBezTo>
                  <a:lnTo>
                    <a:pt x="630" y="642"/>
                  </a:lnTo>
                  <a:cubicBezTo>
                    <a:pt x="774" y="774"/>
                    <a:pt x="834" y="815"/>
                    <a:pt x="955" y="917"/>
                  </a:cubicBezTo>
                  <a:cubicBezTo>
                    <a:pt x="1000" y="969"/>
                    <a:pt x="1008" y="987"/>
                    <a:pt x="997" y="987"/>
                  </a:cubicBezTo>
                  <a:cubicBezTo>
                    <a:pt x="979" y="987"/>
                    <a:pt x="915" y="941"/>
                    <a:pt x="885" y="916"/>
                  </a:cubicBezTo>
                  <a:lnTo>
                    <a:pt x="885" y="916"/>
                  </a:lnTo>
                  <a:cubicBezTo>
                    <a:pt x="1015" y="1029"/>
                    <a:pt x="1156" y="1139"/>
                    <a:pt x="1226" y="1198"/>
                  </a:cubicBezTo>
                  <a:cubicBezTo>
                    <a:pt x="1115" y="1126"/>
                    <a:pt x="1126" y="1149"/>
                    <a:pt x="1027" y="1079"/>
                  </a:cubicBezTo>
                  <a:lnTo>
                    <a:pt x="1027" y="1079"/>
                  </a:lnTo>
                  <a:cubicBezTo>
                    <a:pt x="1117" y="1191"/>
                    <a:pt x="1152" y="1195"/>
                    <a:pt x="1205" y="1235"/>
                  </a:cubicBezTo>
                  <a:cubicBezTo>
                    <a:pt x="1175" y="1211"/>
                    <a:pt x="1149" y="1186"/>
                    <a:pt x="1124" y="1156"/>
                  </a:cubicBezTo>
                  <a:lnTo>
                    <a:pt x="1124" y="1156"/>
                  </a:lnTo>
                  <a:cubicBezTo>
                    <a:pt x="1244" y="1272"/>
                    <a:pt x="1249" y="1225"/>
                    <a:pt x="1325" y="1272"/>
                  </a:cubicBezTo>
                  <a:cubicBezTo>
                    <a:pt x="1401" y="1358"/>
                    <a:pt x="1549" y="1507"/>
                    <a:pt x="1550" y="1532"/>
                  </a:cubicBezTo>
                  <a:lnTo>
                    <a:pt x="1550" y="1532"/>
                  </a:lnTo>
                  <a:lnTo>
                    <a:pt x="1562" y="1517"/>
                  </a:lnTo>
                  <a:cubicBezTo>
                    <a:pt x="1673" y="1612"/>
                    <a:pt x="1608" y="1577"/>
                    <a:pt x="1620" y="1598"/>
                  </a:cubicBezTo>
                  <a:cubicBezTo>
                    <a:pt x="1633" y="1605"/>
                    <a:pt x="1640" y="1605"/>
                    <a:pt x="1647" y="1605"/>
                  </a:cubicBezTo>
                  <a:cubicBezTo>
                    <a:pt x="1649" y="1605"/>
                    <a:pt x="1651" y="1605"/>
                    <a:pt x="1652" y="1605"/>
                  </a:cubicBezTo>
                  <a:cubicBezTo>
                    <a:pt x="1671" y="1605"/>
                    <a:pt x="1696" y="1610"/>
                    <a:pt x="1823" y="1721"/>
                  </a:cubicBezTo>
                  <a:cubicBezTo>
                    <a:pt x="1768" y="1726"/>
                    <a:pt x="1981" y="1872"/>
                    <a:pt x="1951" y="1895"/>
                  </a:cubicBezTo>
                  <a:cubicBezTo>
                    <a:pt x="2039" y="1969"/>
                    <a:pt x="2090" y="1990"/>
                    <a:pt x="2176" y="2073"/>
                  </a:cubicBezTo>
                  <a:cubicBezTo>
                    <a:pt x="2193" y="2094"/>
                    <a:pt x="2196" y="2103"/>
                    <a:pt x="2189" y="2103"/>
                  </a:cubicBezTo>
                  <a:cubicBezTo>
                    <a:pt x="2164" y="2103"/>
                    <a:pt x="1999" y="1977"/>
                    <a:pt x="1960" y="1937"/>
                  </a:cubicBezTo>
                  <a:cubicBezTo>
                    <a:pt x="1917" y="1897"/>
                    <a:pt x="1907" y="1886"/>
                    <a:pt x="1911" y="1886"/>
                  </a:cubicBezTo>
                  <a:cubicBezTo>
                    <a:pt x="1917" y="1886"/>
                    <a:pt x="1945" y="1906"/>
                    <a:pt x="1949" y="1906"/>
                  </a:cubicBezTo>
                  <a:cubicBezTo>
                    <a:pt x="1950" y="1906"/>
                    <a:pt x="1948" y="1903"/>
                    <a:pt x="1939" y="1895"/>
                  </a:cubicBezTo>
                  <a:cubicBezTo>
                    <a:pt x="1898" y="1862"/>
                    <a:pt x="1856" y="1828"/>
                    <a:pt x="1814" y="1795"/>
                  </a:cubicBezTo>
                  <a:lnTo>
                    <a:pt x="1814" y="1795"/>
                  </a:lnTo>
                  <a:cubicBezTo>
                    <a:pt x="1871" y="1862"/>
                    <a:pt x="1995" y="1981"/>
                    <a:pt x="1970" y="1981"/>
                  </a:cubicBezTo>
                  <a:cubicBezTo>
                    <a:pt x="1970" y="1981"/>
                    <a:pt x="1970" y="1981"/>
                    <a:pt x="1969" y="1981"/>
                  </a:cubicBezTo>
                  <a:lnTo>
                    <a:pt x="1969" y="1981"/>
                  </a:lnTo>
                  <a:cubicBezTo>
                    <a:pt x="1996" y="2002"/>
                    <a:pt x="2008" y="2010"/>
                    <a:pt x="2011" y="2010"/>
                  </a:cubicBezTo>
                  <a:cubicBezTo>
                    <a:pt x="2018" y="2010"/>
                    <a:pt x="1967" y="1958"/>
                    <a:pt x="1975" y="1958"/>
                  </a:cubicBezTo>
                  <a:cubicBezTo>
                    <a:pt x="1978" y="1958"/>
                    <a:pt x="1991" y="1967"/>
                    <a:pt x="2023" y="1992"/>
                  </a:cubicBezTo>
                  <a:lnTo>
                    <a:pt x="2090" y="2071"/>
                  </a:lnTo>
                  <a:cubicBezTo>
                    <a:pt x="2132" y="2105"/>
                    <a:pt x="2147" y="2114"/>
                    <a:pt x="2153" y="2114"/>
                  </a:cubicBezTo>
                  <a:cubicBezTo>
                    <a:pt x="2159" y="2114"/>
                    <a:pt x="2156" y="2105"/>
                    <a:pt x="2162" y="2105"/>
                  </a:cubicBezTo>
                  <a:cubicBezTo>
                    <a:pt x="2169" y="2105"/>
                    <a:pt x="2189" y="2118"/>
                    <a:pt x="2254" y="2175"/>
                  </a:cubicBezTo>
                  <a:cubicBezTo>
                    <a:pt x="2236" y="2161"/>
                    <a:pt x="2227" y="2156"/>
                    <a:pt x="2225" y="2156"/>
                  </a:cubicBezTo>
                  <a:cubicBezTo>
                    <a:pt x="2220" y="2156"/>
                    <a:pt x="2255" y="2189"/>
                    <a:pt x="2296" y="2226"/>
                  </a:cubicBezTo>
                  <a:cubicBezTo>
                    <a:pt x="2353" y="2279"/>
                    <a:pt x="2424" y="2342"/>
                    <a:pt x="2412" y="2351"/>
                  </a:cubicBezTo>
                  <a:lnTo>
                    <a:pt x="2412" y="2351"/>
                  </a:lnTo>
                  <a:cubicBezTo>
                    <a:pt x="2413" y="2350"/>
                    <a:pt x="2414" y="2350"/>
                    <a:pt x="2416" y="2350"/>
                  </a:cubicBezTo>
                  <a:cubicBezTo>
                    <a:pt x="2461" y="2350"/>
                    <a:pt x="2724" y="2618"/>
                    <a:pt x="2778" y="2627"/>
                  </a:cubicBezTo>
                  <a:lnTo>
                    <a:pt x="2692" y="2543"/>
                  </a:lnTo>
                  <a:lnTo>
                    <a:pt x="2701" y="2571"/>
                  </a:lnTo>
                  <a:cubicBezTo>
                    <a:pt x="2602" y="2488"/>
                    <a:pt x="2514" y="2421"/>
                    <a:pt x="2414" y="2326"/>
                  </a:cubicBezTo>
                  <a:lnTo>
                    <a:pt x="2414" y="2326"/>
                  </a:lnTo>
                  <a:cubicBezTo>
                    <a:pt x="2437" y="2341"/>
                    <a:pt x="2447" y="2346"/>
                    <a:pt x="2452" y="2346"/>
                  </a:cubicBezTo>
                  <a:cubicBezTo>
                    <a:pt x="2462" y="2346"/>
                    <a:pt x="2451" y="2328"/>
                    <a:pt x="2460" y="2328"/>
                  </a:cubicBezTo>
                  <a:cubicBezTo>
                    <a:pt x="2465" y="2328"/>
                    <a:pt x="2478" y="2335"/>
                    <a:pt x="2507" y="2356"/>
                  </a:cubicBezTo>
                  <a:cubicBezTo>
                    <a:pt x="2596" y="2422"/>
                    <a:pt x="2608" y="2437"/>
                    <a:pt x="2599" y="2437"/>
                  </a:cubicBezTo>
                  <a:cubicBezTo>
                    <a:pt x="2591" y="2437"/>
                    <a:pt x="2569" y="2426"/>
                    <a:pt x="2565" y="2426"/>
                  </a:cubicBezTo>
                  <a:cubicBezTo>
                    <a:pt x="2563" y="2426"/>
                    <a:pt x="2564" y="2427"/>
                    <a:pt x="2567" y="2430"/>
                  </a:cubicBezTo>
                  <a:cubicBezTo>
                    <a:pt x="2618" y="2467"/>
                    <a:pt x="2667" y="2504"/>
                    <a:pt x="2718" y="2541"/>
                  </a:cubicBezTo>
                  <a:cubicBezTo>
                    <a:pt x="2690" y="2509"/>
                    <a:pt x="2660" y="2479"/>
                    <a:pt x="2632" y="2446"/>
                  </a:cubicBezTo>
                  <a:lnTo>
                    <a:pt x="2632" y="2446"/>
                  </a:lnTo>
                  <a:cubicBezTo>
                    <a:pt x="2743" y="2539"/>
                    <a:pt x="2896" y="2664"/>
                    <a:pt x="3046" y="2794"/>
                  </a:cubicBezTo>
                  <a:cubicBezTo>
                    <a:pt x="3129" y="2872"/>
                    <a:pt x="3142" y="2890"/>
                    <a:pt x="3136" y="2890"/>
                  </a:cubicBezTo>
                  <a:cubicBezTo>
                    <a:pt x="3131" y="2890"/>
                    <a:pt x="3113" y="2878"/>
                    <a:pt x="3108" y="2878"/>
                  </a:cubicBezTo>
                  <a:cubicBezTo>
                    <a:pt x="3103" y="2878"/>
                    <a:pt x="3111" y="2889"/>
                    <a:pt x="3158" y="2935"/>
                  </a:cubicBezTo>
                  <a:cubicBezTo>
                    <a:pt x="3236" y="2990"/>
                    <a:pt x="3225" y="2970"/>
                    <a:pt x="3327" y="3055"/>
                  </a:cubicBezTo>
                  <a:cubicBezTo>
                    <a:pt x="3276" y="3002"/>
                    <a:pt x="3225" y="2977"/>
                    <a:pt x="3185" y="2944"/>
                  </a:cubicBezTo>
                  <a:cubicBezTo>
                    <a:pt x="3181" y="2937"/>
                    <a:pt x="3180" y="2934"/>
                    <a:pt x="3183" y="2934"/>
                  </a:cubicBezTo>
                  <a:cubicBezTo>
                    <a:pt x="3202" y="2934"/>
                    <a:pt x="3357" y="3066"/>
                    <a:pt x="3378" y="3066"/>
                  </a:cubicBezTo>
                  <a:cubicBezTo>
                    <a:pt x="3379" y="3066"/>
                    <a:pt x="3380" y="3066"/>
                    <a:pt x="3380" y="3065"/>
                  </a:cubicBezTo>
                  <a:cubicBezTo>
                    <a:pt x="3402" y="3089"/>
                    <a:pt x="3406" y="3099"/>
                    <a:pt x="3398" y="3099"/>
                  </a:cubicBezTo>
                  <a:cubicBezTo>
                    <a:pt x="3393" y="3099"/>
                    <a:pt x="3382" y="3094"/>
                    <a:pt x="3366" y="3085"/>
                  </a:cubicBezTo>
                  <a:lnTo>
                    <a:pt x="3366" y="3085"/>
                  </a:lnTo>
                  <a:cubicBezTo>
                    <a:pt x="3410" y="3120"/>
                    <a:pt x="3454" y="3155"/>
                    <a:pt x="3496" y="3187"/>
                  </a:cubicBezTo>
                  <a:cubicBezTo>
                    <a:pt x="3538" y="3220"/>
                    <a:pt x="3579" y="3252"/>
                    <a:pt x="3614" y="3282"/>
                  </a:cubicBezTo>
                  <a:cubicBezTo>
                    <a:pt x="3670" y="3326"/>
                    <a:pt x="3721" y="3377"/>
                    <a:pt x="3765" y="3433"/>
                  </a:cubicBezTo>
                  <a:lnTo>
                    <a:pt x="3857" y="3472"/>
                  </a:lnTo>
                  <a:cubicBezTo>
                    <a:pt x="3935" y="3536"/>
                    <a:pt x="3958" y="3557"/>
                    <a:pt x="3953" y="3557"/>
                  </a:cubicBezTo>
                  <a:cubicBezTo>
                    <a:pt x="3948" y="3557"/>
                    <a:pt x="3920" y="3539"/>
                    <a:pt x="3890" y="3519"/>
                  </a:cubicBezTo>
                  <a:cubicBezTo>
                    <a:pt x="3856" y="3498"/>
                    <a:pt x="3821" y="3475"/>
                    <a:pt x="3814" y="3475"/>
                  </a:cubicBezTo>
                  <a:cubicBezTo>
                    <a:pt x="3808" y="3475"/>
                    <a:pt x="3824" y="3492"/>
                    <a:pt x="3883" y="3542"/>
                  </a:cubicBezTo>
                  <a:cubicBezTo>
                    <a:pt x="3966" y="3611"/>
                    <a:pt x="4054" y="3674"/>
                    <a:pt x="4147" y="3732"/>
                  </a:cubicBezTo>
                  <a:lnTo>
                    <a:pt x="4054" y="3660"/>
                  </a:lnTo>
                  <a:lnTo>
                    <a:pt x="4054" y="3660"/>
                  </a:lnTo>
                  <a:cubicBezTo>
                    <a:pt x="4135" y="3704"/>
                    <a:pt x="4135" y="3692"/>
                    <a:pt x="4253" y="3771"/>
                  </a:cubicBezTo>
                  <a:cubicBezTo>
                    <a:pt x="4332" y="3834"/>
                    <a:pt x="4279" y="3815"/>
                    <a:pt x="4388" y="3875"/>
                  </a:cubicBezTo>
                  <a:cubicBezTo>
                    <a:pt x="4500" y="3966"/>
                    <a:pt x="4519" y="3991"/>
                    <a:pt x="4502" y="3991"/>
                  </a:cubicBezTo>
                  <a:cubicBezTo>
                    <a:pt x="4490" y="3991"/>
                    <a:pt x="4461" y="3979"/>
                    <a:pt x="4433" y="3968"/>
                  </a:cubicBezTo>
                  <a:lnTo>
                    <a:pt x="4433" y="3968"/>
                  </a:lnTo>
                  <a:cubicBezTo>
                    <a:pt x="4517" y="4026"/>
                    <a:pt x="4624" y="4104"/>
                    <a:pt x="4645" y="4107"/>
                  </a:cubicBezTo>
                  <a:cubicBezTo>
                    <a:pt x="4644" y="4109"/>
                    <a:pt x="4641" y="4110"/>
                    <a:pt x="4636" y="4110"/>
                  </a:cubicBezTo>
                  <a:cubicBezTo>
                    <a:pt x="4626" y="4110"/>
                    <a:pt x="4606" y="4104"/>
                    <a:pt x="4571" y="4084"/>
                  </a:cubicBezTo>
                  <a:lnTo>
                    <a:pt x="4571" y="4084"/>
                  </a:lnTo>
                  <a:cubicBezTo>
                    <a:pt x="4502" y="4019"/>
                    <a:pt x="4478" y="4006"/>
                    <a:pt x="4469" y="4006"/>
                  </a:cubicBezTo>
                  <a:cubicBezTo>
                    <a:pt x="4463" y="4006"/>
                    <a:pt x="4462" y="4011"/>
                    <a:pt x="4459" y="4011"/>
                  </a:cubicBezTo>
                  <a:cubicBezTo>
                    <a:pt x="4456" y="4011"/>
                    <a:pt x="4452" y="4006"/>
                    <a:pt x="4436" y="3984"/>
                  </a:cubicBezTo>
                  <a:lnTo>
                    <a:pt x="4397" y="3954"/>
                  </a:lnTo>
                  <a:lnTo>
                    <a:pt x="4397" y="3954"/>
                  </a:lnTo>
                  <a:cubicBezTo>
                    <a:pt x="4393" y="3953"/>
                    <a:pt x="4390" y="3952"/>
                    <a:pt x="4388" y="3952"/>
                  </a:cubicBezTo>
                  <a:lnTo>
                    <a:pt x="4388" y="3952"/>
                  </a:lnTo>
                  <a:cubicBezTo>
                    <a:pt x="4443" y="3999"/>
                    <a:pt x="4451" y="4013"/>
                    <a:pt x="4439" y="4013"/>
                  </a:cubicBezTo>
                  <a:cubicBezTo>
                    <a:pt x="4437" y="4013"/>
                    <a:pt x="4434" y="4012"/>
                    <a:pt x="4430" y="4011"/>
                  </a:cubicBezTo>
                  <a:lnTo>
                    <a:pt x="4430" y="4011"/>
                  </a:lnTo>
                  <a:lnTo>
                    <a:pt x="4503" y="4050"/>
                  </a:lnTo>
                  <a:lnTo>
                    <a:pt x="4541" y="4107"/>
                  </a:lnTo>
                  <a:cubicBezTo>
                    <a:pt x="4603" y="4156"/>
                    <a:pt x="4656" y="4170"/>
                    <a:pt x="4684" y="4204"/>
                  </a:cubicBezTo>
                  <a:cubicBezTo>
                    <a:pt x="4706" y="4226"/>
                    <a:pt x="4706" y="4232"/>
                    <a:pt x="4699" y="4232"/>
                  </a:cubicBezTo>
                  <a:cubicBezTo>
                    <a:pt x="4689" y="4232"/>
                    <a:pt x="4663" y="4219"/>
                    <a:pt x="4656" y="4219"/>
                  </a:cubicBezTo>
                  <a:cubicBezTo>
                    <a:pt x="4648" y="4219"/>
                    <a:pt x="4665" y="4236"/>
                    <a:pt x="4758" y="4304"/>
                  </a:cubicBezTo>
                  <a:cubicBezTo>
                    <a:pt x="4835" y="4364"/>
                    <a:pt x="4916" y="4415"/>
                    <a:pt x="5002" y="4459"/>
                  </a:cubicBezTo>
                  <a:cubicBezTo>
                    <a:pt x="5029" y="4473"/>
                    <a:pt x="5055" y="4485"/>
                    <a:pt x="5083" y="4501"/>
                  </a:cubicBezTo>
                  <a:cubicBezTo>
                    <a:pt x="5117" y="4522"/>
                    <a:pt x="5152" y="4543"/>
                    <a:pt x="5187" y="4566"/>
                  </a:cubicBezTo>
                  <a:cubicBezTo>
                    <a:pt x="5152" y="4536"/>
                    <a:pt x="5115" y="4508"/>
                    <a:pt x="5076" y="4482"/>
                  </a:cubicBezTo>
                  <a:lnTo>
                    <a:pt x="5076" y="4482"/>
                  </a:lnTo>
                  <a:cubicBezTo>
                    <a:pt x="5087" y="4488"/>
                    <a:pt x="5093" y="4490"/>
                    <a:pt x="5096" y="4490"/>
                  </a:cubicBezTo>
                  <a:cubicBezTo>
                    <a:pt x="5105" y="4490"/>
                    <a:pt x="5088" y="4473"/>
                    <a:pt x="5095" y="4473"/>
                  </a:cubicBezTo>
                  <a:cubicBezTo>
                    <a:pt x="5100" y="4473"/>
                    <a:pt x="5112" y="4479"/>
                    <a:pt x="5143" y="4496"/>
                  </a:cubicBezTo>
                  <a:cubicBezTo>
                    <a:pt x="5185" y="4549"/>
                    <a:pt x="5372" y="4670"/>
                    <a:pt x="5514" y="4763"/>
                  </a:cubicBezTo>
                  <a:cubicBezTo>
                    <a:pt x="5509" y="4761"/>
                    <a:pt x="5506" y="4761"/>
                    <a:pt x="5504" y="4761"/>
                  </a:cubicBezTo>
                  <a:cubicBezTo>
                    <a:pt x="5487" y="4761"/>
                    <a:pt x="5532" y="4800"/>
                    <a:pt x="5520" y="4800"/>
                  </a:cubicBezTo>
                  <a:cubicBezTo>
                    <a:pt x="5518" y="4800"/>
                    <a:pt x="5514" y="4798"/>
                    <a:pt x="5507" y="4795"/>
                  </a:cubicBezTo>
                  <a:lnTo>
                    <a:pt x="5507" y="4795"/>
                  </a:lnTo>
                  <a:cubicBezTo>
                    <a:pt x="5564" y="4830"/>
                    <a:pt x="5625" y="4862"/>
                    <a:pt x="5687" y="4888"/>
                  </a:cubicBezTo>
                  <a:cubicBezTo>
                    <a:pt x="5623" y="4843"/>
                    <a:pt x="5602" y="4827"/>
                    <a:pt x="5607" y="4827"/>
                  </a:cubicBezTo>
                  <a:cubicBezTo>
                    <a:pt x="5619" y="4827"/>
                    <a:pt x="5795" y="4932"/>
                    <a:pt x="5812" y="4932"/>
                  </a:cubicBezTo>
                  <a:cubicBezTo>
                    <a:pt x="5817" y="4932"/>
                    <a:pt x="5805" y="4921"/>
                    <a:pt x="5764" y="4890"/>
                  </a:cubicBezTo>
                  <a:lnTo>
                    <a:pt x="5764" y="4890"/>
                  </a:lnTo>
                  <a:cubicBezTo>
                    <a:pt x="5877" y="4962"/>
                    <a:pt x="5942" y="5008"/>
                    <a:pt x="5995" y="5048"/>
                  </a:cubicBezTo>
                  <a:cubicBezTo>
                    <a:pt x="6051" y="5087"/>
                    <a:pt x="6095" y="5122"/>
                    <a:pt x="6162" y="5168"/>
                  </a:cubicBezTo>
                  <a:cubicBezTo>
                    <a:pt x="6154" y="5168"/>
                    <a:pt x="6026" y="5099"/>
                    <a:pt x="6015" y="5099"/>
                  </a:cubicBezTo>
                  <a:cubicBezTo>
                    <a:pt x="6010" y="5099"/>
                    <a:pt x="6028" y="5113"/>
                    <a:pt x="6090" y="5152"/>
                  </a:cubicBezTo>
                  <a:cubicBezTo>
                    <a:pt x="6160" y="5185"/>
                    <a:pt x="6188" y="5196"/>
                    <a:pt x="6197" y="5196"/>
                  </a:cubicBezTo>
                  <a:cubicBezTo>
                    <a:pt x="6214" y="5196"/>
                    <a:pt x="6169" y="5161"/>
                    <a:pt x="6189" y="5161"/>
                  </a:cubicBezTo>
                  <a:cubicBezTo>
                    <a:pt x="6198" y="5161"/>
                    <a:pt x="6219" y="5168"/>
                    <a:pt x="6262" y="5186"/>
                  </a:cubicBezTo>
                  <a:lnTo>
                    <a:pt x="6116" y="5092"/>
                  </a:lnTo>
                  <a:cubicBezTo>
                    <a:pt x="6115" y="5088"/>
                    <a:pt x="6117" y="5087"/>
                    <a:pt x="6120" y="5087"/>
                  </a:cubicBezTo>
                  <a:cubicBezTo>
                    <a:pt x="6156" y="5087"/>
                    <a:pt x="6381" y="5239"/>
                    <a:pt x="6417" y="5254"/>
                  </a:cubicBezTo>
                  <a:cubicBezTo>
                    <a:pt x="6435" y="5266"/>
                    <a:pt x="6440" y="5270"/>
                    <a:pt x="6438" y="5270"/>
                  </a:cubicBezTo>
                  <a:cubicBezTo>
                    <a:pt x="6431" y="5270"/>
                    <a:pt x="6362" y="5234"/>
                    <a:pt x="6350" y="5234"/>
                  </a:cubicBezTo>
                  <a:cubicBezTo>
                    <a:pt x="6345" y="5234"/>
                    <a:pt x="6348" y="5239"/>
                    <a:pt x="6366" y="5254"/>
                  </a:cubicBezTo>
                  <a:cubicBezTo>
                    <a:pt x="6419" y="5288"/>
                    <a:pt x="6475" y="5319"/>
                    <a:pt x="6533" y="5346"/>
                  </a:cubicBezTo>
                  <a:cubicBezTo>
                    <a:pt x="6579" y="5367"/>
                    <a:pt x="6621" y="5393"/>
                    <a:pt x="6662" y="5418"/>
                  </a:cubicBezTo>
                  <a:cubicBezTo>
                    <a:pt x="6567" y="5388"/>
                    <a:pt x="6625" y="5411"/>
                    <a:pt x="6521" y="5372"/>
                  </a:cubicBezTo>
                  <a:lnTo>
                    <a:pt x="6521" y="5372"/>
                  </a:lnTo>
                  <a:cubicBezTo>
                    <a:pt x="6669" y="5453"/>
                    <a:pt x="6677" y="5462"/>
                    <a:pt x="6665" y="5462"/>
                  </a:cubicBezTo>
                  <a:cubicBezTo>
                    <a:pt x="6661" y="5462"/>
                    <a:pt x="6655" y="5461"/>
                    <a:pt x="6650" y="5461"/>
                  </a:cubicBezTo>
                  <a:cubicBezTo>
                    <a:pt x="6638" y="5461"/>
                    <a:pt x="6637" y="5469"/>
                    <a:pt x="6737" y="5529"/>
                  </a:cubicBezTo>
                  <a:cubicBezTo>
                    <a:pt x="6818" y="5569"/>
                    <a:pt x="6774" y="5529"/>
                    <a:pt x="6901" y="5601"/>
                  </a:cubicBezTo>
                  <a:cubicBezTo>
                    <a:pt x="6836" y="5543"/>
                    <a:pt x="6848" y="5543"/>
                    <a:pt x="6642" y="5427"/>
                  </a:cubicBezTo>
                  <a:lnTo>
                    <a:pt x="6642" y="5427"/>
                  </a:lnTo>
                  <a:cubicBezTo>
                    <a:pt x="6683" y="5437"/>
                    <a:pt x="6750" y="5474"/>
                    <a:pt x="6827" y="5520"/>
                  </a:cubicBezTo>
                  <a:cubicBezTo>
                    <a:pt x="6901" y="5566"/>
                    <a:pt x="6982" y="5608"/>
                    <a:pt x="7063" y="5643"/>
                  </a:cubicBezTo>
                  <a:cubicBezTo>
                    <a:pt x="7012" y="5610"/>
                    <a:pt x="6957" y="5583"/>
                    <a:pt x="6901" y="5557"/>
                  </a:cubicBezTo>
                  <a:cubicBezTo>
                    <a:pt x="6898" y="5538"/>
                    <a:pt x="6878" y="5519"/>
                    <a:pt x="6897" y="5519"/>
                  </a:cubicBezTo>
                  <a:cubicBezTo>
                    <a:pt x="6908" y="5519"/>
                    <a:pt x="6931" y="5525"/>
                    <a:pt x="6975" y="5539"/>
                  </a:cubicBezTo>
                  <a:cubicBezTo>
                    <a:pt x="6906" y="5508"/>
                    <a:pt x="6855" y="5488"/>
                    <a:pt x="6797" y="5464"/>
                  </a:cubicBezTo>
                  <a:cubicBezTo>
                    <a:pt x="6723" y="5432"/>
                    <a:pt x="6649" y="5395"/>
                    <a:pt x="6579" y="5353"/>
                  </a:cubicBezTo>
                  <a:cubicBezTo>
                    <a:pt x="6574" y="5346"/>
                    <a:pt x="6574" y="5343"/>
                    <a:pt x="6579" y="5343"/>
                  </a:cubicBezTo>
                  <a:cubicBezTo>
                    <a:pt x="6609" y="5343"/>
                    <a:pt x="6789" y="5442"/>
                    <a:pt x="6832" y="5442"/>
                  </a:cubicBezTo>
                  <a:cubicBezTo>
                    <a:pt x="6837" y="5442"/>
                    <a:pt x="6840" y="5441"/>
                    <a:pt x="6841" y="5439"/>
                  </a:cubicBezTo>
                  <a:cubicBezTo>
                    <a:pt x="6866" y="5448"/>
                    <a:pt x="6899" y="5467"/>
                    <a:pt x="6936" y="5483"/>
                  </a:cubicBezTo>
                  <a:cubicBezTo>
                    <a:pt x="6975" y="5502"/>
                    <a:pt x="7017" y="5525"/>
                    <a:pt x="7056" y="5548"/>
                  </a:cubicBezTo>
                  <a:cubicBezTo>
                    <a:pt x="7140" y="5592"/>
                    <a:pt x="7223" y="5643"/>
                    <a:pt x="7274" y="5675"/>
                  </a:cubicBezTo>
                  <a:lnTo>
                    <a:pt x="7584" y="5803"/>
                  </a:lnTo>
                  <a:cubicBezTo>
                    <a:pt x="7677" y="5842"/>
                    <a:pt x="7770" y="5877"/>
                    <a:pt x="7865" y="5905"/>
                  </a:cubicBezTo>
                  <a:cubicBezTo>
                    <a:pt x="8001" y="5974"/>
                    <a:pt x="8360" y="6108"/>
                    <a:pt x="8627" y="6215"/>
                  </a:cubicBezTo>
                  <a:cubicBezTo>
                    <a:pt x="8655" y="6240"/>
                    <a:pt x="8856" y="6318"/>
                    <a:pt x="8833" y="6318"/>
                  </a:cubicBezTo>
                  <a:cubicBezTo>
                    <a:pt x="8829" y="6318"/>
                    <a:pt x="8818" y="6315"/>
                    <a:pt x="8800" y="6310"/>
                  </a:cubicBezTo>
                  <a:lnTo>
                    <a:pt x="8800" y="6310"/>
                  </a:lnTo>
                  <a:cubicBezTo>
                    <a:pt x="8847" y="6325"/>
                    <a:pt x="8964" y="6364"/>
                    <a:pt x="8983" y="6364"/>
                  </a:cubicBezTo>
                  <a:cubicBezTo>
                    <a:pt x="8987" y="6364"/>
                    <a:pt x="8986" y="6362"/>
                    <a:pt x="8977" y="6356"/>
                  </a:cubicBezTo>
                  <a:cubicBezTo>
                    <a:pt x="8944" y="6347"/>
                    <a:pt x="8912" y="6335"/>
                    <a:pt x="8879" y="6322"/>
                  </a:cubicBezTo>
                  <a:lnTo>
                    <a:pt x="8928" y="6322"/>
                  </a:lnTo>
                  <a:cubicBezTo>
                    <a:pt x="9058" y="6375"/>
                    <a:pt x="9211" y="6410"/>
                    <a:pt x="9333" y="6463"/>
                  </a:cubicBezTo>
                  <a:cubicBezTo>
                    <a:pt x="9338" y="6466"/>
                    <a:pt x="9337" y="6468"/>
                    <a:pt x="9334" y="6468"/>
                  </a:cubicBezTo>
                  <a:cubicBezTo>
                    <a:pt x="9313" y="6468"/>
                    <a:pt x="9182" y="6421"/>
                    <a:pt x="9162" y="6421"/>
                  </a:cubicBezTo>
                  <a:cubicBezTo>
                    <a:pt x="9156" y="6421"/>
                    <a:pt x="9159" y="6424"/>
                    <a:pt x="9173" y="6433"/>
                  </a:cubicBezTo>
                  <a:cubicBezTo>
                    <a:pt x="9224" y="6442"/>
                    <a:pt x="9275" y="6456"/>
                    <a:pt x="9326" y="6470"/>
                  </a:cubicBezTo>
                  <a:cubicBezTo>
                    <a:pt x="9396" y="6488"/>
                    <a:pt x="9475" y="6509"/>
                    <a:pt x="9556" y="6532"/>
                  </a:cubicBezTo>
                  <a:cubicBezTo>
                    <a:pt x="9634" y="6556"/>
                    <a:pt x="9716" y="6581"/>
                    <a:pt x="9787" y="6604"/>
                  </a:cubicBezTo>
                  <a:cubicBezTo>
                    <a:pt x="9857" y="6627"/>
                    <a:pt x="9919" y="6644"/>
                    <a:pt x="9956" y="6657"/>
                  </a:cubicBezTo>
                  <a:cubicBezTo>
                    <a:pt x="10063" y="6690"/>
                    <a:pt x="10070" y="6715"/>
                    <a:pt x="10114" y="6732"/>
                  </a:cubicBezTo>
                  <a:lnTo>
                    <a:pt x="10297" y="6780"/>
                  </a:lnTo>
                  <a:cubicBezTo>
                    <a:pt x="10311" y="6794"/>
                    <a:pt x="10329" y="6806"/>
                    <a:pt x="10348" y="6817"/>
                  </a:cubicBezTo>
                  <a:cubicBezTo>
                    <a:pt x="10415" y="6838"/>
                    <a:pt x="10485" y="6852"/>
                    <a:pt x="10556" y="6861"/>
                  </a:cubicBezTo>
                  <a:cubicBezTo>
                    <a:pt x="10693" y="6903"/>
                    <a:pt x="10706" y="6916"/>
                    <a:pt x="10667" y="6916"/>
                  </a:cubicBezTo>
                  <a:cubicBezTo>
                    <a:pt x="10639" y="6916"/>
                    <a:pt x="10586" y="6910"/>
                    <a:pt x="10533" y="6903"/>
                  </a:cubicBezTo>
                  <a:lnTo>
                    <a:pt x="10401" y="6864"/>
                  </a:lnTo>
                  <a:cubicBezTo>
                    <a:pt x="10331" y="6856"/>
                    <a:pt x="10243" y="6831"/>
                    <a:pt x="10221" y="6831"/>
                  </a:cubicBezTo>
                  <a:cubicBezTo>
                    <a:pt x="10211" y="6831"/>
                    <a:pt x="10215" y="6836"/>
                    <a:pt x="10239" y="6850"/>
                  </a:cubicBezTo>
                  <a:cubicBezTo>
                    <a:pt x="10262" y="6857"/>
                    <a:pt x="10285" y="6860"/>
                    <a:pt x="10309" y="6860"/>
                  </a:cubicBezTo>
                  <a:cubicBezTo>
                    <a:pt x="10317" y="6860"/>
                    <a:pt x="10324" y="6860"/>
                    <a:pt x="10332" y="6859"/>
                  </a:cubicBezTo>
                  <a:lnTo>
                    <a:pt x="10408" y="6887"/>
                  </a:lnTo>
                  <a:cubicBezTo>
                    <a:pt x="10477" y="6896"/>
                    <a:pt x="10640" y="6931"/>
                    <a:pt x="10683" y="6931"/>
                  </a:cubicBezTo>
                  <a:cubicBezTo>
                    <a:pt x="10692" y="6931"/>
                    <a:pt x="10696" y="6930"/>
                    <a:pt x="10693" y="6926"/>
                  </a:cubicBezTo>
                  <a:lnTo>
                    <a:pt x="10693" y="6926"/>
                  </a:lnTo>
                  <a:cubicBezTo>
                    <a:pt x="10732" y="6938"/>
                    <a:pt x="10774" y="6952"/>
                    <a:pt x="10816" y="6961"/>
                  </a:cubicBezTo>
                  <a:lnTo>
                    <a:pt x="10946" y="6986"/>
                  </a:lnTo>
                  <a:cubicBezTo>
                    <a:pt x="11031" y="7003"/>
                    <a:pt x="11115" y="7021"/>
                    <a:pt x="11184" y="7040"/>
                  </a:cubicBezTo>
                  <a:cubicBezTo>
                    <a:pt x="11087" y="7012"/>
                    <a:pt x="11214" y="7030"/>
                    <a:pt x="11189" y="7012"/>
                  </a:cubicBezTo>
                  <a:lnTo>
                    <a:pt x="11015" y="6972"/>
                  </a:lnTo>
                  <a:lnTo>
                    <a:pt x="11254" y="7012"/>
                  </a:lnTo>
                  <a:lnTo>
                    <a:pt x="11316" y="7023"/>
                  </a:lnTo>
                  <a:lnTo>
                    <a:pt x="11379" y="7033"/>
                  </a:lnTo>
                  <a:cubicBezTo>
                    <a:pt x="11418" y="7040"/>
                    <a:pt x="11455" y="7047"/>
                    <a:pt x="11488" y="7056"/>
                  </a:cubicBezTo>
                  <a:cubicBezTo>
                    <a:pt x="11469" y="7063"/>
                    <a:pt x="11464" y="7065"/>
                    <a:pt x="11529" y="7084"/>
                  </a:cubicBezTo>
                  <a:cubicBezTo>
                    <a:pt x="11507" y="7077"/>
                    <a:pt x="11510" y="7075"/>
                    <a:pt x="11525" y="7075"/>
                  </a:cubicBezTo>
                  <a:cubicBezTo>
                    <a:pt x="11548" y="7075"/>
                    <a:pt x="11600" y="7080"/>
                    <a:pt x="11625" y="7080"/>
                  </a:cubicBezTo>
                  <a:cubicBezTo>
                    <a:pt x="11651" y="7080"/>
                    <a:pt x="11651" y="7075"/>
                    <a:pt x="11576" y="7056"/>
                  </a:cubicBezTo>
                  <a:cubicBezTo>
                    <a:pt x="11499" y="7049"/>
                    <a:pt x="11427" y="7040"/>
                    <a:pt x="11332" y="7023"/>
                  </a:cubicBezTo>
                  <a:cubicBezTo>
                    <a:pt x="11308" y="7011"/>
                    <a:pt x="11319" y="7007"/>
                    <a:pt x="11347" y="7007"/>
                  </a:cubicBezTo>
                  <a:cubicBezTo>
                    <a:pt x="11387" y="7007"/>
                    <a:pt x="11461" y="7015"/>
                    <a:pt x="11513" y="7016"/>
                  </a:cubicBezTo>
                  <a:lnTo>
                    <a:pt x="11731" y="7044"/>
                  </a:lnTo>
                  <a:cubicBezTo>
                    <a:pt x="11773" y="7049"/>
                    <a:pt x="11819" y="7056"/>
                    <a:pt x="11858" y="7058"/>
                  </a:cubicBezTo>
                  <a:lnTo>
                    <a:pt x="11979" y="7067"/>
                  </a:lnTo>
                  <a:cubicBezTo>
                    <a:pt x="12069" y="7081"/>
                    <a:pt x="12095" y="7109"/>
                    <a:pt x="12252" y="7114"/>
                  </a:cubicBezTo>
                  <a:cubicBezTo>
                    <a:pt x="12168" y="7096"/>
                    <a:pt x="12190" y="7090"/>
                    <a:pt x="12247" y="7090"/>
                  </a:cubicBezTo>
                  <a:cubicBezTo>
                    <a:pt x="12257" y="7090"/>
                    <a:pt x="12268" y="7090"/>
                    <a:pt x="12280" y="7091"/>
                  </a:cubicBezTo>
                  <a:lnTo>
                    <a:pt x="12345" y="7091"/>
                  </a:lnTo>
                  <a:lnTo>
                    <a:pt x="12410" y="7088"/>
                  </a:lnTo>
                  <a:cubicBezTo>
                    <a:pt x="12437" y="7088"/>
                    <a:pt x="12467" y="7086"/>
                    <a:pt x="12498" y="7081"/>
                  </a:cubicBezTo>
                  <a:cubicBezTo>
                    <a:pt x="12648" y="7102"/>
                    <a:pt x="12743" y="7081"/>
                    <a:pt x="12864" y="7107"/>
                  </a:cubicBezTo>
                  <a:cubicBezTo>
                    <a:pt x="12856" y="7107"/>
                    <a:pt x="12847" y="7108"/>
                    <a:pt x="12836" y="7108"/>
                  </a:cubicBezTo>
                  <a:cubicBezTo>
                    <a:pt x="12774" y="7108"/>
                    <a:pt x="12659" y="7101"/>
                    <a:pt x="12580" y="7101"/>
                  </a:cubicBezTo>
                  <a:cubicBezTo>
                    <a:pt x="12549" y="7101"/>
                    <a:pt x="12524" y="7102"/>
                    <a:pt x="12509" y="7105"/>
                  </a:cubicBezTo>
                  <a:cubicBezTo>
                    <a:pt x="12501" y="7116"/>
                    <a:pt x="12543" y="7139"/>
                    <a:pt x="12407" y="7139"/>
                  </a:cubicBezTo>
                  <a:cubicBezTo>
                    <a:pt x="12385" y="7139"/>
                    <a:pt x="12358" y="7138"/>
                    <a:pt x="12326" y="7137"/>
                  </a:cubicBezTo>
                  <a:lnTo>
                    <a:pt x="12326" y="7137"/>
                  </a:lnTo>
                  <a:cubicBezTo>
                    <a:pt x="12419" y="7146"/>
                    <a:pt x="12468" y="7149"/>
                    <a:pt x="12497" y="7149"/>
                  </a:cubicBezTo>
                  <a:cubicBezTo>
                    <a:pt x="12550" y="7149"/>
                    <a:pt x="12536" y="7139"/>
                    <a:pt x="12604" y="7139"/>
                  </a:cubicBezTo>
                  <a:cubicBezTo>
                    <a:pt x="12608" y="7139"/>
                    <a:pt x="12613" y="7139"/>
                    <a:pt x="12618" y="7139"/>
                  </a:cubicBezTo>
                  <a:lnTo>
                    <a:pt x="12523" y="7135"/>
                  </a:lnTo>
                  <a:cubicBezTo>
                    <a:pt x="12560" y="7133"/>
                    <a:pt x="12508" y="7119"/>
                    <a:pt x="12541" y="7119"/>
                  </a:cubicBezTo>
                  <a:cubicBezTo>
                    <a:pt x="12547" y="7119"/>
                    <a:pt x="12556" y="7120"/>
                    <a:pt x="12569" y="7121"/>
                  </a:cubicBezTo>
                  <a:cubicBezTo>
                    <a:pt x="12655" y="7128"/>
                    <a:pt x="12715" y="7135"/>
                    <a:pt x="12771" y="7142"/>
                  </a:cubicBezTo>
                  <a:cubicBezTo>
                    <a:pt x="12824" y="7149"/>
                    <a:pt x="12868" y="7155"/>
                    <a:pt x="12910" y="7160"/>
                  </a:cubicBezTo>
                  <a:lnTo>
                    <a:pt x="13169" y="7193"/>
                  </a:lnTo>
                  <a:cubicBezTo>
                    <a:pt x="13121" y="7181"/>
                    <a:pt x="13223" y="7174"/>
                    <a:pt x="13274" y="7174"/>
                  </a:cubicBezTo>
                  <a:cubicBezTo>
                    <a:pt x="13487" y="7193"/>
                    <a:pt x="13271" y="7206"/>
                    <a:pt x="13401" y="7232"/>
                  </a:cubicBezTo>
                  <a:cubicBezTo>
                    <a:pt x="13475" y="7218"/>
                    <a:pt x="13621" y="7218"/>
                    <a:pt x="13570" y="7209"/>
                  </a:cubicBezTo>
                  <a:cubicBezTo>
                    <a:pt x="13582" y="7208"/>
                    <a:pt x="13591" y="7208"/>
                    <a:pt x="13599" y="7208"/>
                  </a:cubicBezTo>
                  <a:cubicBezTo>
                    <a:pt x="13646" y="7208"/>
                    <a:pt x="13620" y="7214"/>
                    <a:pt x="13672" y="7218"/>
                  </a:cubicBezTo>
                  <a:cubicBezTo>
                    <a:pt x="13741" y="7203"/>
                    <a:pt x="13811" y="7194"/>
                    <a:pt x="13882" y="7194"/>
                  </a:cubicBezTo>
                  <a:cubicBezTo>
                    <a:pt x="13890" y="7194"/>
                    <a:pt x="13898" y="7195"/>
                    <a:pt x="13906" y="7195"/>
                  </a:cubicBezTo>
                  <a:cubicBezTo>
                    <a:pt x="13896" y="7201"/>
                    <a:pt x="13883" y="7209"/>
                    <a:pt x="13800" y="7209"/>
                  </a:cubicBezTo>
                  <a:cubicBezTo>
                    <a:pt x="13796" y="7209"/>
                    <a:pt x="13791" y="7209"/>
                    <a:pt x="13786" y="7209"/>
                  </a:cubicBezTo>
                  <a:lnTo>
                    <a:pt x="13786" y="7209"/>
                  </a:lnTo>
                  <a:cubicBezTo>
                    <a:pt x="13823" y="7210"/>
                    <a:pt x="13859" y="7215"/>
                    <a:pt x="13894" y="7225"/>
                  </a:cubicBezTo>
                  <a:cubicBezTo>
                    <a:pt x="13915" y="7232"/>
                    <a:pt x="13913" y="7241"/>
                    <a:pt x="13885" y="7248"/>
                  </a:cubicBezTo>
                  <a:lnTo>
                    <a:pt x="13681" y="7241"/>
                  </a:lnTo>
                  <a:lnTo>
                    <a:pt x="13681" y="7241"/>
                  </a:lnTo>
                  <a:cubicBezTo>
                    <a:pt x="13589" y="7260"/>
                    <a:pt x="13871" y="7246"/>
                    <a:pt x="13864" y="7260"/>
                  </a:cubicBezTo>
                  <a:cubicBezTo>
                    <a:pt x="13839" y="7262"/>
                    <a:pt x="13815" y="7262"/>
                    <a:pt x="13793" y="7262"/>
                  </a:cubicBezTo>
                  <a:cubicBezTo>
                    <a:pt x="13746" y="7262"/>
                    <a:pt x="13706" y="7259"/>
                    <a:pt x="13669" y="7259"/>
                  </a:cubicBezTo>
                  <a:cubicBezTo>
                    <a:pt x="13662" y="7259"/>
                    <a:pt x="13656" y="7259"/>
                    <a:pt x="13649" y="7260"/>
                  </a:cubicBezTo>
                  <a:cubicBezTo>
                    <a:pt x="13677" y="7265"/>
                    <a:pt x="13707" y="7267"/>
                    <a:pt x="13738" y="7267"/>
                  </a:cubicBezTo>
                  <a:cubicBezTo>
                    <a:pt x="13759" y="7267"/>
                    <a:pt x="13781" y="7266"/>
                    <a:pt x="13802" y="7264"/>
                  </a:cubicBezTo>
                  <a:cubicBezTo>
                    <a:pt x="13834" y="7262"/>
                    <a:pt x="13867" y="7262"/>
                    <a:pt x="13899" y="7260"/>
                  </a:cubicBezTo>
                  <a:cubicBezTo>
                    <a:pt x="13931" y="7255"/>
                    <a:pt x="13962" y="7253"/>
                    <a:pt x="13987" y="7250"/>
                  </a:cubicBezTo>
                  <a:cubicBezTo>
                    <a:pt x="14012" y="7249"/>
                    <a:pt x="14032" y="7249"/>
                    <a:pt x="14048" y="7249"/>
                  </a:cubicBezTo>
                  <a:cubicBezTo>
                    <a:pt x="14135" y="7249"/>
                    <a:pt x="14094" y="7263"/>
                    <a:pt x="14096" y="7271"/>
                  </a:cubicBezTo>
                  <a:cubicBezTo>
                    <a:pt x="14374" y="7227"/>
                    <a:pt x="13772" y="7262"/>
                    <a:pt x="14031" y="7223"/>
                  </a:cubicBezTo>
                  <a:cubicBezTo>
                    <a:pt x="14108" y="7206"/>
                    <a:pt x="14184" y="7197"/>
                    <a:pt x="14263" y="7193"/>
                  </a:cubicBezTo>
                  <a:lnTo>
                    <a:pt x="14409" y="7181"/>
                  </a:lnTo>
                  <a:lnTo>
                    <a:pt x="14550" y="7165"/>
                  </a:lnTo>
                  <a:cubicBezTo>
                    <a:pt x="14399" y="7160"/>
                    <a:pt x="14564" y="7132"/>
                    <a:pt x="14742" y="7107"/>
                  </a:cubicBezTo>
                  <a:lnTo>
                    <a:pt x="14742" y="7107"/>
                  </a:lnTo>
                  <a:cubicBezTo>
                    <a:pt x="14684" y="7113"/>
                    <a:pt x="14651" y="7114"/>
                    <a:pt x="14631" y="7114"/>
                  </a:cubicBezTo>
                  <a:cubicBezTo>
                    <a:pt x="14599" y="7114"/>
                    <a:pt x="14594" y="7110"/>
                    <a:pt x="14572" y="7110"/>
                  </a:cubicBezTo>
                  <a:cubicBezTo>
                    <a:pt x="14550" y="7110"/>
                    <a:pt x="14510" y="7114"/>
                    <a:pt x="14409" y="7130"/>
                  </a:cubicBezTo>
                  <a:lnTo>
                    <a:pt x="14402" y="7114"/>
                  </a:lnTo>
                  <a:cubicBezTo>
                    <a:pt x="14518" y="7102"/>
                    <a:pt x="14657" y="7095"/>
                    <a:pt x="14772" y="7084"/>
                  </a:cubicBezTo>
                  <a:lnTo>
                    <a:pt x="14772" y="7084"/>
                  </a:lnTo>
                  <a:cubicBezTo>
                    <a:pt x="14751" y="7090"/>
                    <a:pt x="14770" y="7092"/>
                    <a:pt x="14746" y="7096"/>
                  </a:cubicBezTo>
                  <a:lnTo>
                    <a:pt x="14746" y="7096"/>
                  </a:lnTo>
                  <a:cubicBezTo>
                    <a:pt x="14859" y="7080"/>
                    <a:pt x="14970" y="7062"/>
                    <a:pt x="15083" y="7044"/>
                  </a:cubicBezTo>
                  <a:lnTo>
                    <a:pt x="15083" y="7044"/>
                  </a:lnTo>
                  <a:lnTo>
                    <a:pt x="15048" y="7060"/>
                  </a:lnTo>
                  <a:cubicBezTo>
                    <a:pt x="15261" y="7030"/>
                    <a:pt x="15523" y="6993"/>
                    <a:pt x="15648" y="6959"/>
                  </a:cubicBezTo>
                  <a:lnTo>
                    <a:pt x="15648" y="6959"/>
                  </a:lnTo>
                  <a:cubicBezTo>
                    <a:pt x="15597" y="6970"/>
                    <a:pt x="15549" y="6977"/>
                    <a:pt x="15527" y="6977"/>
                  </a:cubicBezTo>
                  <a:cubicBezTo>
                    <a:pt x="15504" y="6977"/>
                    <a:pt x="15508" y="6970"/>
                    <a:pt x="15560" y="6956"/>
                  </a:cubicBezTo>
                  <a:cubicBezTo>
                    <a:pt x="15648" y="6928"/>
                    <a:pt x="15736" y="6905"/>
                    <a:pt x="15826" y="6887"/>
                  </a:cubicBezTo>
                  <a:cubicBezTo>
                    <a:pt x="15828" y="6887"/>
                    <a:pt x="15831" y="6887"/>
                    <a:pt x="15834" y="6887"/>
                  </a:cubicBezTo>
                  <a:cubicBezTo>
                    <a:pt x="15884" y="6887"/>
                    <a:pt x="16057" y="6848"/>
                    <a:pt x="16085" y="6848"/>
                  </a:cubicBezTo>
                  <a:cubicBezTo>
                    <a:pt x="16098" y="6848"/>
                    <a:pt x="16082" y="6856"/>
                    <a:pt x="16016" y="6877"/>
                  </a:cubicBezTo>
                  <a:cubicBezTo>
                    <a:pt x="16090" y="6857"/>
                    <a:pt x="16137" y="6845"/>
                    <a:pt x="16174" y="6833"/>
                  </a:cubicBezTo>
                  <a:cubicBezTo>
                    <a:pt x="16209" y="6822"/>
                    <a:pt x="16232" y="6813"/>
                    <a:pt x="16250" y="6803"/>
                  </a:cubicBezTo>
                  <a:cubicBezTo>
                    <a:pt x="16294" y="6787"/>
                    <a:pt x="16336" y="6771"/>
                    <a:pt x="16473" y="6727"/>
                  </a:cubicBezTo>
                  <a:lnTo>
                    <a:pt x="16473" y="6727"/>
                  </a:lnTo>
                  <a:lnTo>
                    <a:pt x="16290" y="6785"/>
                  </a:lnTo>
                  <a:cubicBezTo>
                    <a:pt x="16268" y="6778"/>
                    <a:pt x="16349" y="6737"/>
                    <a:pt x="16307" y="6737"/>
                  </a:cubicBezTo>
                  <a:cubicBezTo>
                    <a:pt x="16294" y="6737"/>
                    <a:pt x="16269" y="6740"/>
                    <a:pt x="16227" y="6750"/>
                  </a:cubicBezTo>
                  <a:cubicBezTo>
                    <a:pt x="16280" y="6736"/>
                    <a:pt x="16329" y="6715"/>
                    <a:pt x="16373" y="6685"/>
                  </a:cubicBezTo>
                  <a:cubicBezTo>
                    <a:pt x="16392" y="6674"/>
                    <a:pt x="16410" y="6664"/>
                    <a:pt x="16429" y="6655"/>
                  </a:cubicBezTo>
                  <a:cubicBezTo>
                    <a:pt x="16459" y="6646"/>
                    <a:pt x="16500" y="6630"/>
                    <a:pt x="16570" y="6606"/>
                  </a:cubicBezTo>
                  <a:cubicBezTo>
                    <a:pt x="16589" y="6602"/>
                    <a:pt x="16601" y="6600"/>
                    <a:pt x="16607" y="6600"/>
                  </a:cubicBezTo>
                  <a:cubicBezTo>
                    <a:pt x="16620" y="6600"/>
                    <a:pt x="16608" y="6609"/>
                    <a:pt x="16581" y="6623"/>
                  </a:cubicBezTo>
                  <a:cubicBezTo>
                    <a:pt x="16561" y="6632"/>
                    <a:pt x="16533" y="6646"/>
                    <a:pt x="16500" y="6660"/>
                  </a:cubicBezTo>
                  <a:cubicBezTo>
                    <a:pt x="16468" y="6671"/>
                    <a:pt x="16429" y="6685"/>
                    <a:pt x="16392" y="6697"/>
                  </a:cubicBezTo>
                  <a:cubicBezTo>
                    <a:pt x="16431" y="6685"/>
                    <a:pt x="16468" y="6678"/>
                    <a:pt x="16507" y="6667"/>
                  </a:cubicBezTo>
                  <a:cubicBezTo>
                    <a:pt x="16547" y="6657"/>
                    <a:pt x="16584" y="6644"/>
                    <a:pt x="16621" y="6625"/>
                  </a:cubicBezTo>
                  <a:cubicBezTo>
                    <a:pt x="16624" y="6625"/>
                    <a:pt x="16626" y="6625"/>
                    <a:pt x="16628" y="6625"/>
                  </a:cubicBezTo>
                  <a:cubicBezTo>
                    <a:pt x="16666" y="6625"/>
                    <a:pt x="16480" y="6695"/>
                    <a:pt x="16489" y="6697"/>
                  </a:cubicBezTo>
                  <a:cubicBezTo>
                    <a:pt x="16632" y="6653"/>
                    <a:pt x="16484" y="6690"/>
                    <a:pt x="16616" y="6644"/>
                  </a:cubicBezTo>
                  <a:cubicBezTo>
                    <a:pt x="16846" y="6551"/>
                    <a:pt x="16776" y="6620"/>
                    <a:pt x="16994" y="6532"/>
                  </a:cubicBezTo>
                  <a:lnTo>
                    <a:pt x="16994" y="6532"/>
                  </a:lnTo>
                  <a:cubicBezTo>
                    <a:pt x="16960" y="6544"/>
                    <a:pt x="16907" y="6560"/>
                    <a:pt x="16897" y="6560"/>
                  </a:cubicBezTo>
                  <a:cubicBezTo>
                    <a:pt x="16892" y="6560"/>
                    <a:pt x="16896" y="6557"/>
                    <a:pt x="16913" y="6549"/>
                  </a:cubicBezTo>
                  <a:cubicBezTo>
                    <a:pt x="17212" y="6442"/>
                    <a:pt x="17075" y="6477"/>
                    <a:pt x="17286" y="6386"/>
                  </a:cubicBezTo>
                  <a:cubicBezTo>
                    <a:pt x="17325" y="6377"/>
                    <a:pt x="17362" y="6375"/>
                    <a:pt x="17402" y="6375"/>
                  </a:cubicBezTo>
                  <a:cubicBezTo>
                    <a:pt x="17422" y="6375"/>
                    <a:pt x="17441" y="6370"/>
                    <a:pt x="17459" y="6366"/>
                  </a:cubicBezTo>
                  <a:cubicBezTo>
                    <a:pt x="17488" y="6358"/>
                    <a:pt x="17516" y="6349"/>
                    <a:pt x="17543" y="6338"/>
                  </a:cubicBezTo>
                  <a:lnTo>
                    <a:pt x="17543" y="6338"/>
                  </a:lnTo>
                  <a:cubicBezTo>
                    <a:pt x="17515" y="6350"/>
                    <a:pt x="17488" y="6362"/>
                    <a:pt x="17459" y="6373"/>
                  </a:cubicBezTo>
                  <a:cubicBezTo>
                    <a:pt x="17543" y="6349"/>
                    <a:pt x="17626" y="6322"/>
                    <a:pt x="17703" y="6284"/>
                  </a:cubicBezTo>
                  <a:cubicBezTo>
                    <a:pt x="17754" y="6261"/>
                    <a:pt x="17800" y="6238"/>
                    <a:pt x="17849" y="6215"/>
                  </a:cubicBezTo>
                  <a:lnTo>
                    <a:pt x="17985" y="6141"/>
                  </a:lnTo>
                  <a:cubicBezTo>
                    <a:pt x="18073" y="6092"/>
                    <a:pt x="18161" y="6044"/>
                    <a:pt x="18247" y="5993"/>
                  </a:cubicBezTo>
                  <a:lnTo>
                    <a:pt x="18377" y="5914"/>
                  </a:lnTo>
                  <a:cubicBezTo>
                    <a:pt x="18421" y="5888"/>
                    <a:pt x="18462" y="5863"/>
                    <a:pt x="18506" y="5835"/>
                  </a:cubicBezTo>
                  <a:lnTo>
                    <a:pt x="18684" y="5725"/>
                  </a:lnTo>
                  <a:lnTo>
                    <a:pt x="18684" y="5725"/>
                  </a:lnTo>
                  <a:cubicBezTo>
                    <a:pt x="18671" y="5733"/>
                    <a:pt x="18657" y="5741"/>
                    <a:pt x="18643" y="5749"/>
                  </a:cubicBezTo>
                  <a:cubicBezTo>
                    <a:pt x="18638" y="5751"/>
                    <a:pt x="18636" y="5752"/>
                    <a:pt x="18634" y="5752"/>
                  </a:cubicBezTo>
                  <a:cubicBezTo>
                    <a:pt x="18621" y="5752"/>
                    <a:pt x="18754" y="5677"/>
                    <a:pt x="18747" y="5671"/>
                  </a:cubicBezTo>
                  <a:lnTo>
                    <a:pt x="18840" y="5629"/>
                  </a:lnTo>
                  <a:cubicBezTo>
                    <a:pt x="18841" y="5626"/>
                    <a:pt x="18841" y="5625"/>
                    <a:pt x="18838" y="5625"/>
                  </a:cubicBezTo>
                  <a:cubicBezTo>
                    <a:pt x="18827" y="5625"/>
                    <a:pt x="18787" y="5645"/>
                    <a:pt x="18750" y="5664"/>
                  </a:cubicBezTo>
                  <a:cubicBezTo>
                    <a:pt x="18718" y="5680"/>
                    <a:pt x="18686" y="5694"/>
                    <a:pt x="18677" y="5694"/>
                  </a:cubicBezTo>
                  <a:cubicBezTo>
                    <a:pt x="18674" y="5694"/>
                    <a:pt x="18674" y="5691"/>
                    <a:pt x="18680" y="5685"/>
                  </a:cubicBezTo>
                  <a:cubicBezTo>
                    <a:pt x="18701" y="5675"/>
                    <a:pt x="18720" y="5666"/>
                    <a:pt x="18738" y="5654"/>
                  </a:cubicBezTo>
                  <a:lnTo>
                    <a:pt x="18738" y="5654"/>
                  </a:lnTo>
                  <a:lnTo>
                    <a:pt x="18657" y="5694"/>
                  </a:lnTo>
                  <a:cubicBezTo>
                    <a:pt x="18740" y="5650"/>
                    <a:pt x="18821" y="5599"/>
                    <a:pt x="18898" y="5546"/>
                  </a:cubicBezTo>
                  <a:cubicBezTo>
                    <a:pt x="18965" y="5502"/>
                    <a:pt x="19037" y="5460"/>
                    <a:pt x="19111" y="5427"/>
                  </a:cubicBezTo>
                  <a:lnTo>
                    <a:pt x="19111" y="5427"/>
                  </a:lnTo>
                  <a:cubicBezTo>
                    <a:pt x="19028" y="5483"/>
                    <a:pt x="18981" y="5511"/>
                    <a:pt x="18958" y="5532"/>
                  </a:cubicBezTo>
                  <a:cubicBezTo>
                    <a:pt x="18933" y="5552"/>
                    <a:pt x="18930" y="5559"/>
                    <a:pt x="18926" y="5569"/>
                  </a:cubicBezTo>
                  <a:cubicBezTo>
                    <a:pt x="18921" y="5587"/>
                    <a:pt x="18917" y="5605"/>
                    <a:pt x="18764" y="5700"/>
                  </a:cubicBezTo>
                  <a:lnTo>
                    <a:pt x="18764" y="5700"/>
                  </a:lnTo>
                  <a:cubicBezTo>
                    <a:pt x="18813" y="5669"/>
                    <a:pt x="18833" y="5659"/>
                    <a:pt x="18838" y="5659"/>
                  </a:cubicBezTo>
                  <a:cubicBezTo>
                    <a:pt x="18849" y="5659"/>
                    <a:pt x="18798" y="5701"/>
                    <a:pt x="18809" y="5701"/>
                  </a:cubicBezTo>
                  <a:cubicBezTo>
                    <a:pt x="18809" y="5701"/>
                    <a:pt x="18809" y="5701"/>
                    <a:pt x="18810" y="5701"/>
                  </a:cubicBezTo>
                  <a:cubicBezTo>
                    <a:pt x="18907" y="5647"/>
                    <a:pt x="18849" y="5664"/>
                    <a:pt x="18960" y="5603"/>
                  </a:cubicBezTo>
                  <a:lnTo>
                    <a:pt x="18960" y="5603"/>
                  </a:lnTo>
                  <a:cubicBezTo>
                    <a:pt x="18964" y="5613"/>
                    <a:pt x="18802" y="5719"/>
                    <a:pt x="18817" y="5719"/>
                  </a:cubicBezTo>
                  <a:cubicBezTo>
                    <a:pt x="18820" y="5719"/>
                    <a:pt x="18828" y="5716"/>
                    <a:pt x="18845" y="5708"/>
                  </a:cubicBezTo>
                  <a:cubicBezTo>
                    <a:pt x="18847" y="5685"/>
                    <a:pt x="18944" y="5631"/>
                    <a:pt x="18984" y="5592"/>
                  </a:cubicBezTo>
                  <a:cubicBezTo>
                    <a:pt x="19008" y="5580"/>
                    <a:pt x="19019" y="5576"/>
                    <a:pt x="19022" y="5576"/>
                  </a:cubicBezTo>
                  <a:cubicBezTo>
                    <a:pt x="19029" y="5576"/>
                    <a:pt x="19011" y="5590"/>
                    <a:pt x="19017" y="5590"/>
                  </a:cubicBezTo>
                  <a:cubicBezTo>
                    <a:pt x="19019" y="5590"/>
                    <a:pt x="19022" y="5590"/>
                    <a:pt x="19028" y="5587"/>
                  </a:cubicBezTo>
                  <a:cubicBezTo>
                    <a:pt x="19069" y="5559"/>
                    <a:pt x="19093" y="5539"/>
                    <a:pt x="19132" y="5515"/>
                  </a:cubicBezTo>
                  <a:lnTo>
                    <a:pt x="19132" y="5515"/>
                  </a:lnTo>
                  <a:lnTo>
                    <a:pt x="19109" y="5546"/>
                  </a:lnTo>
                  <a:cubicBezTo>
                    <a:pt x="19333" y="5418"/>
                    <a:pt x="19167" y="5490"/>
                    <a:pt x="19415" y="5335"/>
                  </a:cubicBezTo>
                  <a:cubicBezTo>
                    <a:pt x="19415" y="5333"/>
                    <a:pt x="19413" y="5332"/>
                    <a:pt x="19411" y="5332"/>
                  </a:cubicBezTo>
                  <a:cubicBezTo>
                    <a:pt x="19395" y="5332"/>
                    <a:pt x="19327" y="5378"/>
                    <a:pt x="19238" y="5437"/>
                  </a:cubicBezTo>
                  <a:cubicBezTo>
                    <a:pt x="19238" y="5437"/>
                    <a:pt x="19237" y="5437"/>
                    <a:pt x="19237" y="5437"/>
                  </a:cubicBezTo>
                  <a:cubicBezTo>
                    <a:pt x="19207" y="5437"/>
                    <a:pt x="19282" y="5380"/>
                    <a:pt x="19357" y="5321"/>
                  </a:cubicBezTo>
                  <a:cubicBezTo>
                    <a:pt x="19435" y="5261"/>
                    <a:pt x="19514" y="5191"/>
                    <a:pt x="19493" y="5184"/>
                  </a:cubicBezTo>
                  <a:cubicBezTo>
                    <a:pt x="19561" y="5136"/>
                    <a:pt x="19583" y="5122"/>
                    <a:pt x="19587" y="5122"/>
                  </a:cubicBezTo>
                  <a:cubicBezTo>
                    <a:pt x="19592" y="5122"/>
                    <a:pt x="19556" y="5154"/>
                    <a:pt x="19566" y="5154"/>
                  </a:cubicBezTo>
                  <a:cubicBezTo>
                    <a:pt x="19571" y="5154"/>
                    <a:pt x="19591" y="5144"/>
                    <a:pt x="19642" y="5112"/>
                  </a:cubicBezTo>
                  <a:cubicBezTo>
                    <a:pt x="19657" y="5104"/>
                    <a:pt x="19667" y="5101"/>
                    <a:pt x="19671" y="5101"/>
                  </a:cubicBezTo>
                  <a:cubicBezTo>
                    <a:pt x="19681" y="5101"/>
                    <a:pt x="19655" y="5126"/>
                    <a:pt x="19616" y="5156"/>
                  </a:cubicBezTo>
                  <a:cubicBezTo>
                    <a:pt x="19563" y="5198"/>
                    <a:pt x="19491" y="5251"/>
                    <a:pt x="19470" y="5275"/>
                  </a:cubicBezTo>
                  <a:lnTo>
                    <a:pt x="19681" y="5149"/>
                  </a:lnTo>
                  <a:lnTo>
                    <a:pt x="19681" y="5149"/>
                  </a:lnTo>
                  <a:cubicBezTo>
                    <a:pt x="19630" y="5219"/>
                    <a:pt x="19498" y="5298"/>
                    <a:pt x="19479" y="5344"/>
                  </a:cubicBezTo>
                  <a:cubicBezTo>
                    <a:pt x="19553" y="5293"/>
                    <a:pt x="19586" y="5268"/>
                    <a:pt x="19618" y="5242"/>
                  </a:cubicBezTo>
                  <a:cubicBezTo>
                    <a:pt x="19651" y="5217"/>
                    <a:pt x="19683" y="5193"/>
                    <a:pt x="19755" y="5133"/>
                  </a:cubicBezTo>
                  <a:lnTo>
                    <a:pt x="19755" y="5133"/>
                  </a:lnTo>
                  <a:cubicBezTo>
                    <a:pt x="19725" y="5154"/>
                    <a:pt x="19692" y="5173"/>
                    <a:pt x="19658" y="5186"/>
                  </a:cubicBezTo>
                  <a:cubicBezTo>
                    <a:pt x="19653" y="5186"/>
                    <a:pt x="19669" y="5173"/>
                    <a:pt x="19688" y="5156"/>
                  </a:cubicBezTo>
                  <a:cubicBezTo>
                    <a:pt x="19714" y="5133"/>
                    <a:pt x="19746" y="5104"/>
                    <a:pt x="19733" y="5104"/>
                  </a:cubicBezTo>
                  <a:cubicBezTo>
                    <a:pt x="19728" y="5104"/>
                    <a:pt x="19716" y="5108"/>
                    <a:pt x="19695" y="5119"/>
                  </a:cubicBezTo>
                  <a:cubicBezTo>
                    <a:pt x="19781" y="5071"/>
                    <a:pt x="19864" y="5015"/>
                    <a:pt x="19943" y="4957"/>
                  </a:cubicBezTo>
                  <a:lnTo>
                    <a:pt x="19943" y="4957"/>
                  </a:lnTo>
                  <a:cubicBezTo>
                    <a:pt x="19853" y="5028"/>
                    <a:pt x="19932" y="4988"/>
                    <a:pt x="19849" y="5052"/>
                  </a:cubicBezTo>
                  <a:lnTo>
                    <a:pt x="19849" y="5052"/>
                  </a:lnTo>
                  <a:cubicBezTo>
                    <a:pt x="20027" y="4919"/>
                    <a:pt x="19982" y="4945"/>
                    <a:pt x="20184" y="4786"/>
                  </a:cubicBezTo>
                  <a:cubicBezTo>
                    <a:pt x="20191" y="4776"/>
                    <a:pt x="20192" y="4772"/>
                    <a:pt x="20188" y="4772"/>
                  </a:cubicBezTo>
                  <a:cubicBezTo>
                    <a:pt x="20175" y="4772"/>
                    <a:pt x="20107" y="4818"/>
                    <a:pt x="20098" y="4818"/>
                  </a:cubicBezTo>
                  <a:cubicBezTo>
                    <a:pt x="20092" y="4818"/>
                    <a:pt x="20114" y="4797"/>
                    <a:pt x="20200" y="4723"/>
                  </a:cubicBezTo>
                  <a:cubicBezTo>
                    <a:pt x="20226" y="4703"/>
                    <a:pt x="20238" y="4695"/>
                    <a:pt x="20241" y="4695"/>
                  </a:cubicBezTo>
                  <a:cubicBezTo>
                    <a:pt x="20243" y="4695"/>
                    <a:pt x="20233" y="4705"/>
                    <a:pt x="20216" y="4719"/>
                  </a:cubicBezTo>
                  <a:cubicBezTo>
                    <a:pt x="20283" y="4667"/>
                    <a:pt x="20295" y="4655"/>
                    <a:pt x="20288" y="4655"/>
                  </a:cubicBezTo>
                  <a:cubicBezTo>
                    <a:pt x="20281" y="4655"/>
                    <a:pt x="20256" y="4666"/>
                    <a:pt x="20246" y="4666"/>
                  </a:cubicBezTo>
                  <a:cubicBezTo>
                    <a:pt x="20237" y="4666"/>
                    <a:pt x="20239" y="4658"/>
                    <a:pt x="20269" y="4628"/>
                  </a:cubicBezTo>
                  <a:cubicBezTo>
                    <a:pt x="20322" y="4584"/>
                    <a:pt x="20355" y="4561"/>
                    <a:pt x="20360" y="4561"/>
                  </a:cubicBezTo>
                  <a:cubicBezTo>
                    <a:pt x="20363" y="4561"/>
                    <a:pt x="20360" y="4566"/>
                    <a:pt x="20350" y="4575"/>
                  </a:cubicBezTo>
                  <a:cubicBezTo>
                    <a:pt x="20459" y="4471"/>
                    <a:pt x="20387" y="4512"/>
                    <a:pt x="20462" y="4445"/>
                  </a:cubicBezTo>
                  <a:lnTo>
                    <a:pt x="20462" y="4445"/>
                  </a:lnTo>
                  <a:lnTo>
                    <a:pt x="20424" y="4475"/>
                  </a:lnTo>
                  <a:cubicBezTo>
                    <a:pt x="20438" y="4459"/>
                    <a:pt x="20420" y="4464"/>
                    <a:pt x="20418" y="4457"/>
                  </a:cubicBezTo>
                  <a:cubicBezTo>
                    <a:pt x="20413" y="4448"/>
                    <a:pt x="20429" y="4427"/>
                    <a:pt x="20510" y="4355"/>
                  </a:cubicBezTo>
                  <a:cubicBezTo>
                    <a:pt x="20575" y="4296"/>
                    <a:pt x="20595" y="4282"/>
                    <a:pt x="20601" y="4282"/>
                  </a:cubicBezTo>
                  <a:cubicBezTo>
                    <a:pt x="20606" y="4282"/>
                    <a:pt x="20602" y="4291"/>
                    <a:pt x="20605" y="4292"/>
                  </a:cubicBezTo>
                  <a:cubicBezTo>
                    <a:pt x="20649" y="4248"/>
                    <a:pt x="20691" y="4214"/>
                    <a:pt x="20728" y="4181"/>
                  </a:cubicBezTo>
                  <a:cubicBezTo>
                    <a:pt x="20767" y="4149"/>
                    <a:pt x="20800" y="4119"/>
                    <a:pt x="20834" y="4093"/>
                  </a:cubicBezTo>
                  <a:lnTo>
                    <a:pt x="20834" y="4093"/>
                  </a:lnTo>
                  <a:cubicBezTo>
                    <a:pt x="20833" y="4094"/>
                    <a:pt x="20832" y="4094"/>
                    <a:pt x="20831" y="4094"/>
                  </a:cubicBezTo>
                  <a:cubicBezTo>
                    <a:pt x="20827" y="4094"/>
                    <a:pt x="20834" y="4084"/>
                    <a:pt x="20855" y="4061"/>
                  </a:cubicBezTo>
                  <a:cubicBezTo>
                    <a:pt x="21004" y="3912"/>
                    <a:pt x="20957" y="3991"/>
                    <a:pt x="21015" y="3938"/>
                  </a:cubicBezTo>
                  <a:cubicBezTo>
                    <a:pt x="21233" y="3734"/>
                    <a:pt x="20962" y="3938"/>
                    <a:pt x="21196" y="3702"/>
                  </a:cubicBezTo>
                  <a:lnTo>
                    <a:pt x="21196" y="3702"/>
                  </a:lnTo>
                  <a:lnTo>
                    <a:pt x="21057" y="3836"/>
                  </a:lnTo>
                  <a:cubicBezTo>
                    <a:pt x="21011" y="3882"/>
                    <a:pt x="20967" y="3926"/>
                    <a:pt x="20918" y="3970"/>
                  </a:cubicBezTo>
                  <a:cubicBezTo>
                    <a:pt x="20920" y="3962"/>
                    <a:pt x="20920" y="3953"/>
                    <a:pt x="20913" y="3953"/>
                  </a:cubicBezTo>
                  <a:cubicBezTo>
                    <a:pt x="20905" y="3953"/>
                    <a:pt x="20889" y="3963"/>
                    <a:pt x="20858" y="3994"/>
                  </a:cubicBezTo>
                  <a:cubicBezTo>
                    <a:pt x="20862" y="4007"/>
                    <a:pt x="20772" y="4114"/>
                    <a:pt x="20675" y="4197"/>
                  </a:cubicBezTo>
                  <a:cubicBezTo>
                    <a:pt x="20674" y="4198"/>
                    <a:pt x="20673" y="4198"/>
                    <a:pt x="20672" y="4198"/>
                  </a:cubicBezTo>
                  <a:cubicBezTo>
                    <a:pt x="20656" y="4198"/>
                    <a:pt x="20815" y="4043"/>
                    <a:pt x="20799" y="4043"/>
                  </a:cubicBezTo>
                  <a:cubicBezTo>
                    <a:pt x="20795" y="4043"/>
                    <a:pt x="20779" y="4054"/>
                    <a:pt x="20744" y="4082"/>
                  </a:cubicBezTo>
                  <a:cubicBezTo>
                    <a:pt x="20802" y="4031"/>
                    <a:pt x="20879" y="3954"/>
                    <a:pt x="20948" y="3889"/>
                  </a:cubicBezTo>
                  <a:lnTo>
                    <a:pt x="20948" y="3889"/>
                  </a:lnTo>
                  <a:cubicBezTo>
                    <a:pt x="20941" y="3899"/>
                    <a:pt x="20939" y="3904"/>
                    <a:pt x="20941" y="3904"/>
                  </a:cubicBezTo>
                  <a:cubicBezTo>
                    <a:pt x="20951" y="3904"/>
                    <a:pt x="21077" y="3772"/>
                    <a:pt x="21086" y="3772"/>
                  </a:cubicBezTo>
                  <a:cubicBezTo>
                    <a:pt x="21089" y="3772"/>
                    <a:pt x="21083" y="3781"/>
                    <a:pt x="21064" y="3806"/>
                  </a:cubicBezTo>
                  <a:cubicBezTo>
                    <a:pt x="21212" y="3655"/>
                    <a:pt x="21293" y="3567"/>
                    <a:pt x="21372" y="3482"/>
                  </a:cubicBezTo>
                  <a:cubicBezTo>
                    <a:pt x="21453" y="3398"/>
                    <a:pt x="21525" y="3312"/>
                    <a:pt x="21648" y="3164"/>
                  </a:cubicBezTo>
                  <a:lnTo>
                    <a:pt x="21648" y="3164"/>
                  </a:lnTo>
                  <a:cubicBezTo>
                    <a:pt x="21617" y="3218"/>
                    <a:pt x="21585" y="3266"/>
                    <a:pt x="21548" y="3315"/>
                  </a:cubicBezTo>
                  <a:cubicBezTo>
                    <a:pt x="21520" y="3352"/>
                    <a:pt x="21490" y="3391"/>
                    <a:pt x="21458" y="3433"/>
                  </a:cubicBezTo>
                  <a:cubicBezTo>
                    <a:pt x="21423" y="3472"/>
                    <a:pt x="21386" y="3512"/>
                    <a:pt x="21351" y="3546"/>
                  </a:cubicBezTo>
                  <a:lnTo>
                    <a:pt x="21333" y="3551"/>
                  </a:lnTo>
                  <a:cubicBezTo>
                    <a:pt x="21295" y="3595"/>
                    <a:pt x="21282" y="3612"/>
                    <a:pt x="21284" y="3612"/>
                  </a:cubicBezTo>
                  <a:cubicBezTo>
                    <a:pt x="21291" y="3612"/>
                    <a:pt x="21440" y="3456"/>
                    <a:pt x="21455" y="3456"/>
                  </a:cubicBezTo>
                  <a:cubicBezTo>
                    <a:pt x="21456" y="3456"/>
                    <a:pt x="21457" y="3458"/>
                    <a:pt x="21455" y="3461"/>
                  </a:cubicBezTo>
                  <a:cubicBezTo>
                    <a:pt x="21643" y="3211"/>
                    <a:pt x="21919" y="2946"/>
                    <a:pt x="22139" y="2631"/>
                  </a:cubicBezTo>
                  <a:lnTo>
                    <a:pt x="22139" y="2631"/>
                  </a:lnTo>
                  <a:cubicBezTo>
                    <a:pt x="22126" y="2644"/>
                    <a:pt x="22119" y="2650"/>
                    <a:pt x="22117" y="2650"/>
                  </a:cubicBezTo>
                  <a:cubicBezTo>
                    <a:pt x="22110" y="2650"/>
                    <a:pt x="22132" y="2612"/>
                    <a:pt x="22134" y="2597"/>
                  </a:cubicBezTo>
                  <a:lnTo>
                    <a:pt x="22134" y="2597"/>
                  </a:lnTo>
                  <a:cubicBezTo>
                    <a:pt x="22044" y="2722"/>
                    <a:pt x="22062" y="2701"/>
                    <a:pt x="21983" y="2784"/>
                  </a:cubicBezTo>
                  <a:cubicBezTo>
                    <a:pt x="21988" y="2759"/>
                    <a:pt x="22046" y="2689"/>
                    <a:pt x="22069" y="2645"/>
                  </a:cubicBezTo>
                  <a:cubicBezTo>
                    <a:pt x="22071" y="2640"/>
                    <a:pt x="22071" y="2638"/>
                    <a:pt x="22069" y="2638"/>
                  </a:cubicBezTo>
                  <a:cubicBezTo>
                    <a:pt x="22060" y="2638"/>
                    <a:pt x="21993" y="2743"/>
                    <a:pt x="21960" y="2775"/>
                  </a:cubicBezTo>
                  <a:cubicBezTo>
                    <a:pt x="22002" y="2717"/>
                    <a:pt x="22041" y="2655"/>
                    <a:pt x="22076" y="2590"/>
                  </a:cubicBezTo>
                  <a:cubicBezTo>
                    <a:pt x="22109" y="2560"/>
                    <a:pt x="22141" y="2532"/>
                    <a:pt x="22176" y="2504"/>
                  </a:cubicBezTo>
                  <a:cubicBezTo>
                    <a:pt x="22229" y="2430"/>
                    <a:pt x="22266" y="2377"/>
                    <a:pt x="22292" y="2335"/>
                  </a:cubicBezTo>
                  <a:cubicBezTo>
                    <a:pt x="22319" y="2291"/>
                    <a:pt x="22338" y="2259"/>
                    <a:pt x="22356" y="2226"/>
                  </a:cubicBezTo>
                  <a:cubicBezTo>
                    <a:pt x="22395" y="2154"/>
                    <a:pt x="22438" y="2084"/>
                    <a:pt x="22483" y="2016"/>
                  </a:cubicBezTo>
                  <a:lnTo>
                    <a:pt x="22483" y="2016"/>
                  </a:lnTo>
                  <a:cubicBezTo>
                    <a:pt x="22470" y="2035"/>
                    <a:pt x="22467" y="2041"/>
                    <a:pt x="22469" y="2041"/>
                  </a:cubicBezTo>
                  <a:cubicBezTo>
                    <a:pt x="22472" y="2041"/>
                    <a:pt x="22488" y="2022"/>
                    <a:pt x="22490" y="2022"/>
                  </a:cubicBezTo>
                  <a:lnTo>
                    <a:pt x="22490" y="2022"/>
                  </a:lnTo>
                  <a:cubicBezTo>
                    <a:pt x="22492" y="2022"/>
                    <a:pt x="22485" y="2034"/>
                    <a:pt x="22454" y="2078"/>
                  </a:cubicBezTo>
                  <a:cubicBezTo>
                    <a:pt x="22472" y="2052"/>
                    <a:pt x="22491" y="2027"/>
                    <a:pt x="22509" y="1999"/>
                  </a:cubicBezTo>
                  <a:lnTo>
                    <a:pt x="22509" y="1999"/>
                  </a:lnTo>
                  <a:cubicBezTo>
                    <a:pt x="22479" y="2055"/>
                    <a:pt x="22442" y="2117"/>
                    <a:pt x="22403" y="2182"/>
                  </a:cubicBezTo>
                  <a:cubicBezTo>
                    <a:pt x="22366" y="2245"/>
                    <a:pt x="22326" y="2312"/>
                    <a:pt x="22292" y="2367"/>
                  </a:cubicBezTo>
                  <a:cubicBezTo>
                    <a:pt x="22223" y="2474"/>
                    <a:pt x="22173" y="2555"/>
                    <a:pt x="22192" y="2555"/>
                  </a:cubicBezTo>
                  <a:cubicBezTo>
                    <a:pt x="22192" y="2555"/>
                    <a:pt x="22193" y="2555"/>
                    <a:pt x="22194" y="2555"/>
                  </a:cubicBezTo>
                  <a:cubicBezTo>
                    <a:pt x="22252" y="2472"/>
                    <a:pt x="22301" y="2395"/>
                    <a:pt x="22349" y="2316"/>
                  </a:cubicBezTo>
                  <a:cubicBezTo>
                    <a:pt x="22398" y="2235"/>
                    <a:pt x="22447" y="2150"/>
                    <a:pt x="22516" y="2045"/>
                  </a:cubicBezTo>
                  <a:lnTo>
                    <a:pt x="22516" y="2057"/>
                  </a:lnTo>
                  <a:cubicBezTo>
                    <a:pt x="22551" y="2004"/>
                    <a:pt x="22560" y="1988"/>
                    <a:pt x="22558" y="1988"/>
                  </a:cubicBezTo>
                  <a:lnTo>
                    <a:pt x="22558" y="1988"/>
                  </a:lnTo>
                  <a:cubicBezTo>
                    <a:pt x="22554" y="1988"/>
                    <a:pt x="22528" y="2022"/>
                    <a:pt x="22524" y="2022"/>
                  </a:cubicBezTo>
                  <a:cubicBezTo>
                    <a:pt x="22523" y="2022"/>
                    <a:pt x="22523" y="2020"/>
                    <a:pt x="22525" y="2015"/>
                  </a:cubicBezTo>
                  <a:cubicBezTo>
                    <a:pt x="22560" y="1950"/>
                    <a:pt x="22602" y="1888"/>
                    <a:pt x="22651" y="1830"/>
                  </a:cubicBezTo>
                  <a:cubicBezTo>
                    <a:pt x="22690" y="1786"/>
                    <a:pt x="22720" y="1735"/>
                    <a:pt x="22741" y="1679"/>
                  </a:cubicBezTo>
                  <a:lnTo>
                    <a:pt x="22741" y="1679"/>
                  </a:lnTo>
                  <a:cubicBezTo>
                    <a:pt x="22706" y="1737"/>
                    <a:pt x="22667" y="1795"/>
                    <a:pt x="22630" y="1853"/>
                  </a:cubicBezTo>
                  <a:cubicBezTo>
                    <a:pt x="22650" y="1811"/>
                    <a:pt x="22656" y="1798"/>
                    <a:pt x="22655" y="1798"/>
                  </a:cubicBezTo>
                  <a:lnTo>
                    <a:pt x="22655" y="1798"/>
                  </a:lnTo>
                  <a:cubicBezTo>
                    <a:pt x="22652" y="1798"/>
                    <a:pt x="22619" y="1853"/>
                    <a:pt x="22608" y="1853"/>
                  </a:cubicBezTo>
                  <a:cubicBezTo>
                    <a:pt x="22606" y="1853"/>
                    <a:pt x="22604" y="1851"/>
                    <a:pt x="22604" y="1846"/>
                  </a:cubicBezTo>
                  <a:cubicBezTo>
                    <a:pt x="22671" y="1726"/>
                    <a:pt x="22762" y="1561"/>
                    <a:pt x="22859" y="1383"/>
                  </a:cubicBezTo>
                  <a:lnTo>
                    <a:pt x="23000" y="1107"/>
                  </a:lnTo>
                  <a:cubicBezTo>
                    <a:pt x="23044" y="1012"/>
                    <a:pt x="23086" y="920"/>
                    <a:pt x="23123" y="829"/>
                  </a:cubicBezTo>
                  <a:lnTo>
                    <a:pt x="23123" y="829"/>
                  </a:lnTo>
                  <a:cubicBezTo>
                    <a:pt x="23072" y="913"/>
                    <a:pt x="23026" y="998"/>
                    <a:pt x="22986" y="1086"/>
                  </a:cubicBezTo>
                  <a:cubicBezTo>
                    <a:pt x="22988" y="1034"/>
                    <a:pt x="23003" y="993"/>
                    <a:pt x="22992" y="993"/>
                  </a:cubicBezTo>
                  <a:cubicBezTo>
                    <a:pt x="22987" y="993"/>
                    <a:pt x="22979" y="999"/>
                    <a:pt x="22963" y="1015"/>
                  </a:cubicBezTo>
                  <a:cubicBezTo>
                    <a:pt x="22938" y="1068"/>
                    <a:pt x="22908" y="1119"/>
                    <a:pt x="22880" y="1172"/>
                  </a:cubicBezTo>
                  <a:lnTo>
                    <a:pt x="22854" y="1161"/>
                  </a:lnTo>
                  <a:cubicBezTo>
                    <a:pt x="22875" y="1119"/>
                    <a:pt x="22901" y="1077"/>
                    <a:pt x="22922" y="1040"/>
                  </a:cubicBezTo>
                  <a:cubicBezTo>
                    <a:pt x="22917" y="1010"/>
                    <a:pt x="23042" y="799"/>
                    <a:pt x="23033" y="781"/>
                  </a:cubicBezTo>
                  <a:lnTo>
                    <a:pt x="23033" y="781"/>
                  </a:lnTo>
                  <a:lnTo>
                    <a:pt x="22970" y="917"/>
                  </a:lnTo>
                  <a:cubicBezTo>
                    <a:pt x="22963" y="926"/>
                    <a:pt x="22959" y="930"/>
                    <a:pt x="22957" y="930"/>
                  </a:cubicBezTo>
                  <a:cubicBezTo>
                    <a:pt x="22947" y="930"/>
                    <a:pt x="23009" y="803"/>
                    <a:pt x="23044" y="720"/>
                  </a:cubicBezTo>
                  <a:lnTo>
                    <a:pt x="23044" y="720"/>
                  </a:lnTo>
                  <a:cubicBezTo>
                    <a:pt x="23003" y="785"/>
                    <a:pt x="22968" y="855"/>
                    <a:pt x="22940" y="924"/>
                  </a:cubicBezTo>
                  <a:cubicBezTo>
                    <a:pt x="22919" y="968"/>
                    <a:pt x="22901" y="1017"/>
                    <a:pt x="22878" y="1063"/>
                  </a:cubicBezTo>
                  <a:cubicBezTo>
                    <a:pt x="22854" y="1112"/>
                    <a:pt x="22831" y="1161"/>
                    <a:pt x="22806" y="1209"/>
                  </a:cubicBezTo>
                  <a:cubicBezTo>
                    <a:pt x="22806" y="1209"/>
                    <a:pt x="22806" y="1209"/>
                    <a:pt x="22807" y="1209"/>
                  </a:cubicBezTo>
                  <a:cubicBezTo>
                    <a:pt x="22815" y="1209"/>
                    <a:pt x="22784" y="1293"/>
                    <a:pt x="22792" y="1293"/>
                  </a:cubicBezTo>
                  <a:cubicBezTo>
                    <a:pt x="22796" y="1293"/>
                    <a:pt x="22809" y="1273"/>
                    <a:pt x="22841" y="1214"/>
                  </a:cubicBezTo>
                  <a:lnTo>
                    <a:pt x="22841" y="1214"/>
                  </a:lnTo>
                  <a:cubicBezTo>
                    <a:pt x="22850" y="1221"/>
                    <a:pt x="22799" y="1337"/>
                    <a:pt x="22759" y="1408"/>
                  </a:cubicBezTo>
                  <a:cubicBezTo>
                    <a:pt x="22761" y="1404"/>
                    <a:pt x="22761" y="1402"/>
                    <a:pt x="22759" y="1402"/>
                  </a:cubicBezTo>
                  <a:cubicBezTo>
                    <a:pt x="22753" y="1402"/>
                    <a:pt x="22719" y="1442"/>
                    <a:pt x="22709" y="1442"/>
                  </a:cubicBezTo>
                  <a:cubicBezTo>
                    <a:pt x="22705" y="1442"/>
                    <a:pt x="22705" y="1435"/>
                    <a:pt x="22714" y="1414"/>
                  </a:cubicBezTo>
                  <a:lnTo>
                    <a:pt x="22714" y="1414"/>
                  </a:lnTo>
                  <a:cubicBezTo>
                    <a:pt x="22668" y="1509"/>
                    <a:pt x="22687" y="1457"/>
                    <a:pt x="22604" y="1615"/>
                  </a:cubicBezTo>
                  <a:cubicBezTo>
                    <a:pt x="22605" y="1614"/>
                    <a:pt x="22605" y="1613"/>
                    <a:pt x="22604" y="1613"/>
                  </a:cubicBezTo>
                  <a:lnTo>
                    <a:pt x="22604" y="1613"/>
                  </a:lnTo>
                  <a:cubicBezTo>
                    <a:pt x="22600" y="1613"/>
                    <a:pt x="22434" y="1892"/>
                    <a:pt x="22412" y="1892"/>
                  </a:cubicBezTo>
                  <a:cubicBezTo>
                    <a:pt x="22411" y="1892"/>
                    <a:pt x="22410" y="1892"/>
                    <a:pt x="22410" y="1890"/>
                  </a:cubicBezTo>
                  <a:lnTo>
                    <a:pt x="22410" y="1890"/>
                  </a:lnTo>
                  <a:cubicBezTo>
                    <a:pt x="22382" y="1950"/>
                    <a:pt x="22442" y="1909"/>
                    <a:pt x="22312" y="2108"/>
                  </a:cubicBezTo>
                  <a:cubicBezTo>
                    <a:pt x="22349" y="2069"/>
                    <a:pt x="22384" y="2027"/>
                    <a:pt x="22417" y="1983"/>
                  </a:cubicBezTo>
                  <a:cubicBezTo>
                    <a:pt x="22432" y="1964"/>
                    <a:pt x="22445" y="1950"/>
                    <a:pt x="22447" y="1950"/>
                  </a:cubicBezTo>
                  <a:cubicBezTo>
                    <a:pt x="22447" y="1950"/>
                    <a:pt x="22447" y="1950"/>
                    <a:pt x="22447" y="1950"/>
                  </a:cubicBezTo>
                  <a:cubicBezTo>
                    <a:pt x="22449" y="1950"/>
                    <a:pt x="22444" y="1967"/>
                    <a:pt x="22424" y="2008"/>
                  </a:cubicBezTo>
                  <a:cubicBezTo>
                    <a:pt x="22442" y="1974"/>
                    <a:pt x="22461" y="1937"/>
                    <a:pt x="22477" y="1902"/>
                  </a:cubicBezTo>
                  <a:cubicBezTo>
                    <a:pt x="22508" y="1856"/>
                    <a:pt x="22518" y="1846"/>
                    <a:pt x="22521" y="1846"/>
                  </a:cubicBezTo>
                  <a:cubicBezTo>
                    <a:pt x="22524" y="1846"/>
                    <a:pt x="22522" y="1854"/>
                    <a:pt x="22524" y="1854"/>
                  </a:cubicBezTo>
                  <a:cubicBezTo>
                    <a:pt x="22528" y="1854"/>
                    <a:pt x="22541" y="1839"/>
                    <a:pt x="22588" y="1767"/>
                  </a:cubicBezTo>
                  <a:lnTo>
                    <a:pt x="22588" y="1767"/>
                  </a:lnTo>
                  <a:cubicBezTo>
                    <a:pt x="22553" y="1821"/>
                    <a:pt x="22493" y="1939"/>
                    <a:pt x="22468" y="1957"/>
                  </a:cubicBezTo>
                  <a:cubicBezTo>
                    <a:pt x="22470" y="1956"/>
                    <a:pt x="22472" y="1956"/>
                    <a:pt x="22474" y="1956"/>
                  </a:cubicBezTo>
                  <a:cubicBezTo>
                    <a:pt x="22511" y="1956"/>
                    <a:pt x="22304" y="2239"/>
                    <a:pt x="22319" y="2261"/>
                  </a:cubicBezTo>
                  <a:cubicBezTo>
                    <a:pt x="22268" y="2319"/>
                    <a:pt x="22220" y="2381"/>
                    <a:pt x="22178" y="2448"/>
                  </a:cubicBezTo>
                  <a:cubicBezTo>
                    <a:pt x="22179" y="2444"/>
                    <a:pt x="22177" y="2443"/>
                    <a:pt x="22174" y="2443"/>
                  </a:cubicBezTo>
                  <a:cubicBezTo>
                    <a:pt x="22171" y="2443"/>
                    <a:pt x="22166" y="2445"/>
                    <a:pt x="22163" y="2445"/>
                  </a:cubicBezTo>
                  <a:cubicBezTo>
                    <a:pt x="22158" y="2445"/>
                    <a:pt x="22158" y="2438"/>
                    <a:pt x="22183" y="2397"/>
                  </a:cubicBezTo>
                  <a:cubicBezTo>
                    <a:pt x="22229" y="2335"/>
                    <a:pt x="22261" y="2289"/>
                    <a:pt x="22312" y="2221"/>
                  </a:cubicBezTo>
                  <a:lnTo>
                    <a:pt x="22312" y="2221"/>
                  </a:lnTo>
                  <a:cubicBezTo>
                    <a:pt x="22292" y="2233"/>
                    <a:pt x="22273" y="2252"/>
                    <a:pt x="22259" y="2272"/>
                  </a:cubicBezTo>
                  <a:cubicBezTo>
                    <a:pt x="22238" y="2298"/>
                    <a:pt x="22213" y="2335"/>
                    <a:pt x="22185" y="2374"/>
                  </a:cubicBezTo>
                  <a:cubicBezTo>
                    <a:pt x="22127" y="2453"/>
                    <a:pt x="22067" y="2550"/>
                    <a:pt x="22002" y="2627"/>
                  </a:cubicBezTo>
                  <a:cubicBezTo>
                    <a:pt x="22010" y="2618"/>
                    <a:pt x="22015" y="2613"/>
                    <a:pt x="22017" y="2613"/>
                  </a:cubicBezTo>
                  <a:cubicBezTo>
                    <a:pt x="22020" y="2613"/>
                    <a:pt x="22016" y="2623"/>
                    <a:pt x="22000" y="2650"/>
                  </a:cubicBezTo>
                  <a:cubicBezTo>
                    <a:pt x="21960" y="2696"/>
                    <a:pt x="21898" y="2773"/>
                    <a:pt x="21851" y="2828"/>
                  </a:cubicBezTo>
                  <a:cubicBezTo>
                    <a:pt x="21817" y="2868"/>
                    <a:pt x="21789" y="2894"/>
                    <a:pt x="21781" y="2894"/>
                  </a:cubicBezTo>
                  <a:cubicBezTo>
                    <a:pt x="21778" y="2894"/>
                    <a:pt x="21779" y="2890"/>
                    <a:pt x="21784" y="2879"/>
                  </a:cubicBezTo>
                  <a:lnTo>
                    <a:pt x="21784" y="2879"/>
                  </a:lnTo>
                  <a:cubicBezTo>
                    <a:pt x="21719" y="2960"/>
                    <a:pt x="21657" y="3041"/>
                    <a:pt x="21590" y="3118"/>
                  </a:cubicBezTo>
                  <a:lnTo>
                    <a:pt x="21390" y="3350"/>
                  </a:lnTo>
                  <a:cubicBezTo>
                    <a:pt x="21383" y="3347"/>
                    <a:pt x="21446" y="3282"/>
                    <a:pt x="21467" y="3252"/>
                  </a:cubicBezTo>
                  <a:lnTo>
                    <a:pt x="21467" y="3252"/>
                  </a:lnTo>
                  <a:cubicBezTo>
                    <a:pt x="21430" y="3294"/>
                    <a:pt x="21393" y="3338"/>
                    <a:pt x="21353" y="3380"/>
                  </a:cubicBezTo>
                  <a:lnTo>
                    <a:pt x="21238" y="3505"/>
                  </a:lnTo>
                  <a:cubicBezTo>
                    <a:pt x="21228" y="3512"/>
                    <a:pt x="21223" y="3516"/>
                    <a:pt x="21222" y="3516"/>
                  </a:cubicBezTo>
                  <a:cubicBezTo>
                    <a:pt x="21212" y="3516"/>
                    <a:pt x="21312" y="3407"/>
                    <a:pt x="21326" y="3380"/>
                  </a:cubicBezTo>
                  <a:lnTo>
                    <a:pt x="21326" y="3380"/>
                  </a:lnTo>
                  <a:lnTo>
                    <a:pt x="21159" y="3560"/>
                  </a:lnTo>
                  <a:lnTo>
                    <a:pt x="21173" y="3528"/>
                  </a:lnTo>
                  <a:lnTo>
                    <a:pt x="21173" y="3528"/>
                  </a:lnTo>
                  <a:cubicBezTo>
                    <a:pt x="21163" y="3539"/>
                    <a:pt x="21145" y="3563"/>
                    <a:pt x="21122" y="3590"/>
                  </a:cubicBezTo>
                  <a:cubicBezTo>
                    <a:pt x="21099" y="3618"/>
                    <a:pt x="21066" y="3648"/>
                    <a:pt x="21034" y="3678"/>
                  </a:cubicBezTo>
                  <a:cubicBezTo>
                    <a:pt x="20987" y="3729"/>
                    <a:pt x="20934" y="3776"/>
                    <a:pt x="20879" y="3817"/>
                  </a:cubicBezTo>
                  <a:cubicBezTo>
                    <a:pt x="20781" y="3915"/>
                    <a:pt x="20742" y="3966"/>
                    <a:pt x="20689" y="4026"/>
                  </a:cubicBezTo>
                  <a:cubicBezTo>
                    <a:pt x="20638" y="4086"/>
                    <a:pt x="20573" y="4149"/>
                    <a:pt x="20431" y="4265"/>
                  </a:cubicBezTo>
                  <a:cubicBezTo>
                    <a:pt x="20429" y="4244"/>
                    <a:pt x="20582" y="4123"/>
                    <a:pt x="20638" y="4058"/>
                  </a:cubicBezTo>
                  <a:lnTo>
                    <a:pt x="20638" y="4058"/>
                  </a:lnTo>
                  <a:cubicBezTo>
                    <a:pt x="20580" y="4102"/>
                    <a:pt x="20424" y="4255"/>
                    <a:pt x="20385" y="4267"/>
                  </a:cubicBezTo>
                  <a:cubicBezTo>
                    <a:pt x="20193" y="4445"/>
                    <a:pt x="20235" y="4450"/>
                    <a:pt x="20147" y="4545"/>
                  </a:cubicBezTo>
                  <a:cubicBezTo>
                    <a:pt x="20090" y="4590"/>
                    <a:pt x="20069" y="4605"/>
                    <a:pt x="20065" y="4605"/>
                  </a:cubicBezTo>
                  <a:cubicBezTo>
                    <a:pt x="20057" y="4605"/>
                    <a:pt x="20114" y="4549"/>
                    <a:pt x="20110" y="4549"/>
                  </a:cubicBezTo>
                  <a:lnTo>
                    <a:pt x="20110" y="4549"/>
                  </a:lnTo>
                  <a:cubicBezTo>
                    <a:pt x="20110" y="4549"/>
                    <a:pt x="20110" y="4549"/>
                    <a:pt x="20109" y="4549"/>
                  </a:cubicBezTo>
                  <a:cubicBezTo>
                    <a:pt x="20058" y="4589"/>
                    <a:pt x="19998" y="4677"/>
                    <a:pt x="19936" y="4695"/>
                  </a:cubicBezTo>
                  <a:cubicBezTo>
                    <a:pt x="19890" y="4741"/>
                    <a:pt x="19859" y="4777"/>
                    <a:pt x="19871" y="4777"/>
                  </a:cubicBezTo>
                  <a:cubicBezTo>
                    <a:pt x="19878" y="4777"/>
                    <a:pt x="19903" y="4763"/>
                    <a:pt x="19952" y="4728"/>
                  </a:cubicBezTo>
                  <a:lnTo>
                    <a:pt x="19952" y="4728"/>
                  </a:lnTo>
                  <a:cubicBezTo>
                    <a:pt x="19862" y="4800"/>
                    <a:pt x="19734" y="4902"/>
                    <a:pt x="19716" y="4925"/>
                  </a:cubicBezTo>
                  <a:cubicBezTo>
                    <a:pt x="19728" y="4909"/>
                    <a:pt x="19730" y="4902"/>
                    <a:pt x="19725" y="4902"/>
                  </a:cubicBezTo>
                  <a:cubicBezTo>
                    <a:pt x="19708" y="4902"/>
                    <a:pt x="19606" y="4983"/>
                    <a:pt x="19582" y="4983"/>
                  </a:cubicBezTo>
                  <a:cubicBezTo>
                    <a:pt x="19581" y="4983"/>
                    <a:pt x="19580" y="4983"/>
                    <a:pt x="19579" y="4983"/>
                  </a:cubicBezTo>
                  <a:cubicBezTo>
                    <a:pt x="19507" y="5029"/>
                    <a:pt x="19389" y="5105"/>
                    <a:pt x="19278" y="5184"/>
                  </a:cubicBezTo>
                  <a:cubicBezTo>
                    <a:pt x="19176" y="5247"/>
                    <a:pt x="19079" y="5319"/>
                    <a:pt x="18988" y="5393"/>
                  </a:cubicBezTo>
                  <a:cubicBezTo>
                    <a:pt x="18995" y="5376"/>
                    <a:pt x="19004" y="5360"/>
                    <a:pt x="19014" y="5344"/>
                  </a:cubicBezTo>
                  <a:lnTo>
                    <a:pt x="19014" y="5344"/>
                  </a:lnTo>
                  <a:cubicBezTo>
                    <a:pt x="18956" y="5381"/>
                    <a:pt x="18898" y="5414"/>
                    <a:pt x="18840" y="5451"/>
                  </a:cubicBezTo>
                  <a:cubicBezTo>
                    <a:pt x="18819" y="5460"/>
                    <a:pt x="18808" y="5464"/>
                    <a:pt x="18804" y="5464"/>
                  </a:cubicBezTo>
                  <a:cubicBezTo>
                    <a:pt x="18796" y="5464"/>
                    <a:pt x="18827" y="5443"/>
                    <a:pt x="18872" y="5414"/>
                  </a:cubicBezTo>
                  <a:lnTo>
                    <a:pt x="18979" y="5346"/>
                  </a:lnTo>
                  <a:lnTo>
                    <a:pt x="19069" y="5288"/>
                  </a:lnTo>
                  <a:lnTo>
                    <a:pt x="19069" y="5288"/>
                  </a:lnTo>
                  <a:cubicBezTo>
                    <a:pt x="18954" y="5363"/>
                    <a:pt x="18854" y="5418"/>
                    <a:pt x="18759" y="5476"/>
                  </a:cubicBezTo>
                  <a:cubicBezTo>
                    <a:pt x="18664" y="5534"/>
                    <a:pt x="18569" y="5585"/>
                    <a:pt x="18460" y="5645"/>
                  </a:cubicBezTo>
                  <a:cubicBezTo>
                    <a:pt x="18487" y="5633"/>
                    <a:pt x="18497" y="5630"/>
                    <a:pt x="18503" y="5630"/>
                  </a:cubicBezTo>
                  <a:cubicBezTo>
                    <a:pt x="18509" y="5630"/>
                    <a:pt x="18508" y="5635"/>
                    <a:pt x="18517" y="5635"/>
                  </a:cubicBezTo>
                  <a:cubicBezTo>
                    <a:pt x="18519" y="5635"/>
                    <a:pt x="18523" y="5634"/>
                    <a:pt x="18527" y="5634"/>
                  </a:cubicBezTo>
                  <a:lnTo>
                    <a:pt x="18527" y="5634"/>
                  </a:lnTo>
                  <a:cubicBezTo>
                    <a:pt x="18488" y="5661"/>
                    <a:pt x="18446" y="5685"/>
                    <a:pt x="18402" y="5708"/>
                  </a:cubicBezTo>
                  <a:cubicBezTo>
                    <a:pt x="18358" y="5733"/>
                    <a:pt x="18312" y="5754"/>
                    <a:pt x="18272" y="5775"/>
                  </a:cubicBezTo>
                  <a:cubicBezTo>
                    <a:pt x="18270" y="5776"/>
                    <a:pt x="18267" y="5776"/>
                    <a:pt x="18265" y="5776"/>
                  </a:cubicBezTo>
                  <a:cubicBezTo>
                    <a:pt x="18255" y="5776"/>
                    <a:pt x="18267" y="5763"/>
                    <a:pt x="18319" y="5736"/>
                  </a:cubicBezTo>
                  <a:lnTo>
                    <a:pt x="18319" y="5736"/>
                  </a:lnTo>
                  <a:lnTo>
                    <a:pt x="18168" y="5817"/>
                  </a:lnTo>
                  <a:cubicBezTo>
                    <a:pt x="18173" y="5793"/>
                    <a:pt x="18099" y="5830"/>
                    <a:pt x="18242" y="5745"/>
                  </a:cubicBezTo>
                  <a:lnTo>
                    <a:pt x="18242" y="5745"/>
                  </a:lnTo>
                  <a:lnTo>
                    <a:pt x="18106" y="5821"/>
                  </a:lnTo>
                  <a:cubicBezTo>
                    <a:pt x="18062" y="5842"/>
                    <a:pt x="18043" y="5850"/>
                    <a:pt x="18039" y="5850"/>
                  </a:cubicBezTo>
                  <a:cubicBezTo>
                    <a:pt x="18028" y="5850"/>
                    <a:pt x="18115" y="5798"/>
                    <a:pt x="18140" y="5780"/>
                  </a:cubicBezTo>
                  <a:lnTo>
                    <a:pt x="18140" y="5780"/>
                  </a:lnTo>
                  <a:cubicBezTo>
                    <a:pt x="18101" y="5800"/>
                    <a:pt x="18059" y="5821"/>
                    <a:pt x="18018" y="5840"/>
                  </a:cubicBezTo>
                  <a:lnTo>
                    <a:pt x="17895" y="5898"/>
                  </a:lnTo>
                  <a:cubicBezTo>
                    <a:pt x="17809" y="5949"/>
                    <a:pt x="17953" y="5888"/>
                    <a:pt x="17784" y="5972"/>
                  </a:cubicBezTo>
                  <a:cubicBezTo>
                    <a:pt x="17726" y="5997"/>
                    <a:pt x="17661" y="6020"/>
                    <a:pt x="17596" y="6046"/>
                  </a:cubicBezTo>
                  <a:lnTo>
                    <a:pt x="17397" y="6129"/>
                  </a:lnTo>
                  <a:lnTo>
                    <a:pt x="17188" y="6210"/>
                  </a:lnTo>
                  <a:lnTo>
                    <a:pt x="17084" y="6250"/>
                  </a:lnTo>
                  <a:lnTo>
                    <a:pt x="16982" y="6284"/>
                  </a:lnTo>
                  <a:lnTo>
                    <a:pt x="17080" y="6259"/>
                  </a:lnTo>
                  <a:lnTo>
                    <a:pt x="17177" y="6229"/>
                  </a:lnTo>
                  <a:lnTo>
                    <a:pt x="17177" y="6229"/>
                  </a:lnTo>
                  <a:cubicBezTo>
                    <a:pt x="17147" y="6240"/>
                    <a:pt x="17119" y="6252"/>
                    <a:pt x="17089" y="6266"/>
                  </a:cubicBezTo>
                  <a:cubicBezTo>
                    <a:pt x="17075" y="6273"/>
                    <a:pt x="17063" y="6282"/>
                    <a:pt x="17052" y="6291"/>
                  </a:cubicBezTo>
                  <a:cubicBezTo>
                    <a:pt x="17036" y="6305"/>
                    <a:pt x="17033" y="6317"/>
                    <a:pt x="17012" y="6331"/>
                  </a:cubicBezTo>
                  <a:lnTo>
                    <a:pt x="16760" y="6419"/>
                  </a:lnTo>
                  <a:cubicBezTo>
                    <a:pt x="16674" y="6444"/>
                    <a:pt x="16591" y="6470"/>
                    <a:pt x="16524" y="6488"/>
                  </a:cubicBezTo>
                  <a:cubicBezTo>
                    <a:pt x="16608" y="6453"/>
                    <a:pt x="16620" y="6437"/>
                    <a:pt x="16586" y="6437"/>
                  </a:cubicBezTo>
                  <a:cubicBezTo>
                    <a:pt x="16562" y="6437"/>
                    <a:pt x="16517" y="6445"/>
                    <a:pt x="16459" y="6458"/>
                  </a:cubicBezTo>
                  <a:cubicBezTo>
                    <a:pt x="16304" y="6505"/>
                    <a:pt x="16248" y="6525"/>
                    <a:pt x="16209" y="6546"/>
                  </a:cubicBezTo>
                  <a:cubicBezTo>
                    <a:pt x="16162" y="6574"/>
                    <a:pt x="16114" y="6595"/>
                    <a:pt x="16063" y="6611"/>
                  </a:cubicBezTo>
                  <a:cubicBezTo>
                    <a:pt x="16094" y="6594"/>
                    <a:pt x="16096" y="6588"/>
                    <a:pt x="16083" y="6588"/>
                  </a:cubicBezTo>
                  <a:cubicBezTo>
                    <a:pt x="16047" y="6588"/>
                    <a:pt x="15898" y="6631"/>
                    <a:pt x="15869" y="6631"/>
                  </a:cubicBezTo>
                  <a:cubicBezTo>
                    <a:pt x="15865" y="6631"/>
                    <a:pt x="15863" y="6630"/>
                    <a:pt x="15866" y="6627"/>
                  </a:cubicBezTo>
                  <a:lnTo>
                    <a:pt x="15866" y="6627"/>
                  </a:lnTo>
                  <a:cubicBezTo>
                    <a:pt x="15463" y="6729"/>
                    <a:pt x="15053" y="6806"/>
                    <a:pt x="14638" y="6857"/>
                  </a:cubicBezTo>
                  <a:cubicBezTo>
                    <a:pt x="14647" y="6861"/>
                    <a:pt x="14770" y="6854"/>
                    <a:pt x="14696" y="6866"/>
                  </a:cubicBezTo>
                  <a:cubicBezTo>
                    <a:pt x="14611" y="6879"/>
                    <a:pt x="14550" y="6882"/>
                    <a:pt x="14509" y="6882"/>
                  </a:cubicBezTo>
                  <a:cubicBezTo>
                    <a:pt x="14474" y="6882"/>
                    <a:pt x="14453" y="6880"/>
                    <a:pt x="14443" y="6877"/>
                  </a:cubicBezTo>
                  <a:cubicBezTo>
                    <a:pt x="14395" y="6884"/>
                    <a:pt x="14348" y="6887"/>
                    <a:pt x="14309" y="6891"/>
                  </a:cubicBezTo>
                  <a:cubicBezTo>
                    <a:pt x="14270" y="6896"/>
                    <a:pt x="14233" y="6901"/>
                    <a:pt x="14203" y="6905"/>
                  </a:cubicBezTo>
                  <a:cubicBezTo>
                    <a:pt x="14140" y="6912"/>
                    <a:pt x="14094" y="6922"/>
                    <a:pt x="14061" y="6928"/>
                  </a:cubicBezTo>
                  <a:cubicBezTo>
                    <a:pt x="14093" y="6925"/>
                    <a:pt x="14114" y="6924"/>
                    <a:pt x="14127" y="6924"/>
                  </a:cubicBezTo>
                  <a:cubicBezTo>
                    <a:pt x="14151" y="6924"/>
                    <a:pt x="14151" y="6928"/>
                    <a:pt x="14142" y="6935"/>
                  </a:cubicBezTo>
                  <a:cubicBezTo>
                    <a:pt x="14106" y="6938"/>
                    <a:pt x="14071" y="6940"/>
                    <a:pt x="14035" y="6940"/>
                  </a:cubicBezTo>
                  <a:cubicBezTo>
                    <a:pt x="14013" y="6940"/>
                    <a:pt x="13991" y="6939"/>
                    <a:pt x="13969" y="6938"/>
                  </a:cubicBezTo>
                  <a:cubicBezTo>
                    <a:pt x="13913" y="6938"/>
                    <a:pt x="13857" y="6940"/>
                    <a:pt x="13802" y="6947"/>
                  </a:cubicBezTo>
                  <a:cubicBezTo>
                    <a:pt x="13776" y="6938"/>
                    <a:pt x="13832" y="6935"/>
                    <a:pt x="13887" y="6931"/>
                  </a:cubicBezTo>
                  <a:cubicBezTo>
                    <a:pt x="13943" y="6928"/>
                    <a:pt x="14006" y="6919"/>
                    <a:pt x="13996" y="6912"/>
                  </a:cubicBezTo>
                  <a:lnTo>
                    <a:pt x="13996" y="6912"/>
                  </a:lnTo>
                  <a:lnTo>
                    <a:pt x="13874" y="6919"/>
                  </a:lnTo>
                  <a:cubicBezTo>
                    <a:pt x="13837" y="6919"/>
                    <a:pt x="13802" y="6922"/>
                    <a:pt x="13767" y="6924"/>
                  </a:cubicBezTo>
                  <a:cubicBezTo>
                    <a:pt x="13702" y="6928"/>
                    <a:pt x="13642" y="6933"/>
                    <a:pt x="13577" y="6938"/>
                  </a:cubicBezTo>
                  <a:cubicBezTo>
                    <a:pt x="13547" y="6926"/>
                    <a:pt x="13695" y="6933"/>
                    <a:pt x="13598" y="6926"/>
                  </a:cubicBezTo>
                  <a:lnTo>
                    <a:pt x="13598" y="6926"/>
                  </a:lnTo>
                  <a:lnTo>
                    <a:pt x="13382" y="6935"/>
                  </a:lnTo>
                  <a:lnTo>
                    <a:pt x="12864" y="6935"/>
                  </a:lnTo>
                  <a:lnTo>
                    <a:pt x="12780" y="6931"/>
                  </a:lnTo>
                  <a:lnTo>
                    <a:pt x="12725" y="6910"/>
                  </a:lnTo>
                  <a:cubicBezTo>
                    <a:pt x="12632" y="6903"/>
                    <a:pt x="12537" y="6901"/>
                    <a:pt x="12442" y="6901"/>
                  </a:cubicBezTo>
                  <a:cubicBezTo>
                    <a:pt x="12398" y="6894"/>
                    <a:pt x="12403" y="6891"/>
                    <a:pt x="12429" y="6891"/>
                  </a:cubicBezTo>
                  <a:cubicBezTo>
                    <a:pt x="12445" y="6891"/>
                    <a:pt x="12471" y="6892"/>
                    <a:pt x="12498" y="6894"/>
                  </a:cubicBezTo>
                  <a:lnTo>
                    <a:pt x="12359" y="6882"/>
                  </a:lnTo>
                  <a:lnTo>
                    <a:pt x="12220" y="6871"/>
                  </a:lnTo>
                  <a:cubicBezTo>
                    <a:pt x="12129" y="6864"/>
                    <a:pt x="12051" y="6857"/>
                    <a:pt x="12000" y="6852"/>
                  </a:cubicBezTo>
                  <a:cubicBezTo>
                    <a:pt x="12002" y="6851"/>
                    <a:pt x="12007" y="6850"/>
                    <a:pt x="12012" y="6850"/>
                  </a:cubicBezTo>
                  <a:cubicBezTo>
                    <a:pt x="12037" y="6850"/>
                    <a:pt x="12088" y="6860"/>
                    <a:pt x="12117" y="6860"/>
                  </a:cubicBezTo>
                  <a:cubicBezTo>
                    <a:pt x="12122" y="6860"/>
                    <a:pt x="12126" y="6859"/>
                    <a:pt x="12129" y="6859"/>
                  </a:cubicBezTo>
                  <a:cubicBezTo>
                    <a:pt x="12074" y="6852"/>
                    <a:pt x="12013" y="6845"/>
                    <a:pt x="11956" y="6840"/>
                  </a:cubicBezTo>
                  <a:lnTo>
                    <a:pt x="11865" y="6833"/>
                  </a:lnTo>
                  <a:lnTo>
                    <a:pt x="11777" y="6822"/>
                  </a:lnTo>
                  <a:cubicBezTo>
                    <a:pt x="11678" y="6813"/>
                    <a:pt x="11580" y="6796"/>
                    <a:pt x="11483" y="6773"/>
                  </a:cubicBezTo>
                  <a:cubicBezTo>
                    <a:pt x="11490" y="6773"/>
                    <a:pt x="11497" y="6774"/>
                    <a:pt x="11505" y="6774"/>
                  </a:cubicBezTo>
                  <a:lnTo>
                    <a:pt x="11505" y="6774"/>
                  </a:lnTo>
                  <a:cubicBezTo>
                    <a:pt x="11355" y="6750"/>
                    <a:pt x="11216" y="6722"/>
                    <a:pt x="11071" y="6697"/>
                  </a:cubicBezTo>
                  <a:cubicBezTo>
                    <a:pt x="10992" y="6681"/>
                    <a:pt x="10913" y="6669"/>
                    <a:pt x="10832" y="6650"/>
                  </a:cubicBezTo>
                  <a:lnTo>
                    <a:pt x="10580" y="6593"/>
                  </a:lnTo>
                  <a:cubicBezTo>
                    <a:pt x="10443" y="6551"/>
                    <a:pt x="10403" y="6545"/>
                    <a:pt x="10377" y="6545"/>
                  </a:cubicBezTo>
                  <a:cubicBezTo>
                    <a:pt x="10366" y="6545"/>
                    <a:pt x="10358" y="6546"/>
                    <a:pt x="10347" y="6546"/>
                  </a:cubicBezTo>
                  <a:cubicBezTo>
                    <a:pt x="10321" y="6546"/>
                    <a:pt x="10278" y="6541"/>
                    <a:pt x="10153" y="6507"/>
                  </a:cubicBezTo>
                  <a:cubicBezTo>
                    <a:pt x="10158" y="6486"/>
                    <a:pt x="10051" y="6454"/>
                    <a:pt x="9929" y="6423"/>
                  </a:cubicBezTo>
                  <a:cubicBezTo>
                    <a:pt x="9804" y="6391"/>
                    <a:pt x="9665" y="6352"/>
                    <a:pt x="9600" y="6328"/>
                  </a:cubicBezTo>
                  <a:lnTo>
                    <a:pt x="9600" y="6328"/>
                  </a:lnTo>
                  <a:lnTo>
                    <a:pt x="9639" y="6347"/>
                  </a:lnTo>
                  <a:cubicBezTo>
                    <a:pt x="9553" y="6328"/>
                    <a:pt x="9468" y="6303"/>
                    <a:pt x="9384" y="6271"/>
                  </a:cubicBezTo>
                  <a:cubicBezTo>
                    <a:pt x="9301" y="6238"/>
                    <a:pt x="9224" y="6203"/>
                    <a:pt x="9173" y="6178"/>
                  </a:cubicBezTo>
                  <a:cubicBezTo>
                    <a:pt x="8944" y="6097"/>
                    <a:pt x="8604" y="5963"/>
                    <a:pt x="8372" y="5884"/>
                  </a:cubicBezTo>
                  <a:lnTo>
                    <a:pt x="8372" y="5884"/>
                  </a:lnTo>
                  <a:lnTo>
                    <a:pt x="8421" y="5895"/>
                  </a:lnTo>
                  <a:cubicBezTo>
                    <a:pt x="8231" y="5826"/>
                    <a:pt x="8122" y="5763"/>
                    <a:pt x="7932" y="5691"/>
                  </a:cubicBezTo>
                  <a:lnTo>
                    <a:pt x="7932" y="5691"/>
                  </a:lnTo>
                  <a:cubicBezTo>
                    <a:pt x="7936" y="5691"/>
                    <a:pt x="7963" y="5701"/>
                    <a:pt x="7968" y="5701"/>
                  </a:cubicBezTo>
                  <a:cubicBezTo>
                    <a:pt x="7972" y="5701"/>
                    <a:pt x="7967" y="5697"/>
                    <a:pt x="7939" y="5682"/>
                  </a:cubicBezTo>
                  <a:cubicBezTo>
                    <a:pt x="7721" y="5576"/>
                    <a:pt x="7501" y="5474"/>
                    <a:pt x="7283" y="5360"/>
                  </a:cubicBezTo>
                  <a:lnTo>
                    <a:pt x="7119" y="5277"/>
                  </a:lnTo>
                  <a:cubicBezTo>
                    <a:pt x="7093" y="5263"/>
                    <a:pt x="7066" y="5249"/>
                    <a:pt x="7038" y="5235"/>
                  </a:cubicBezTo>
                  <a:lnTo>
                    <a:pt x="6957" y="5191"/>
                  </a:lnTo>
                  <a:lnTo>
                    <a:pt x="6632" y="5017"/>
                  </a:lnTo>
                  <a:cubicBezTo>
                    <a:pt x="6526" y="4959"/>
                    <a:pt x="6419" y="4897"/>
                    <a:pt x="6315" y="4837"/>
                  </a:cubicBezTo>
                  <a:lnTo>
                    <a:pt x="6155" y="4744"/>
                  </a:lnTo>
                  <a:lnTo>
                    <a:pt x="6000" y="4649"/>
                  </a:lnTo>
                  <a:cubicBezTo>
                    <a:pt x="5896" y="4584"/>
                    <a:pt x="5789" y="4522"/>
                    <a:pt x="5687" y="4454"/>
                  </a:cubicBezTo>
                  <a:lnTo>
                    <a:pt x="5384" y="4253"/>
                  </a:lnTo>
                  <a:cubicBezTo>
                    <a:pt x="4552" y="3685"/>
                    <a:pt x="3755" y="3074"/>
                    <a:pt x="2993" y="2416"/>
                  </a:cubicBezTo>
                  <a:cubicBezTo>
                    <a:pt x="2599" y="2078"/>
                    <a:pt x="2210" y="1733"/>
                    <a:pt x="1840" y="1388"/>
                  </a:cubicBezTo>
                  <a:cubicBezTo>
                    <a:pt x="1469" y="1045"/>
                    <a:pt x="1108" y="709"/>
                    <a:pt x="776" y="391"/>
                  </a:cubicBezTo>
                  <a:lnTo>
                    <a:pt x="661" y="317"/>
                  </a:lnTo>
                  <a:cubicBezTo>
                    <a:pt x="593" y="273"/>
                    <a:pt x="501" y="215"/>
                    <a:pt x="410" y="162"/>
                  </a:cubicBezTo>
                  <a:cubicBezTo>
                    <a:pt x="277" y="83"/>
                    <a:pt x="145" y="13"/>
                    <a:pt x="95" y="13"/>
                  </a:cubicBezTo>
                  <a:cubicBezTo>
                    <a:pt x="78" y="13"/>
                    <a:pt x="70" y="21"/>
                    <a:pt x="74" y="39"/>
                  </a:cubicBezTo>
                  <a:cubicBezTo>
                    <a:pt x="82" y="48"/>
                    <a:pt x="83" y="52"/>
                    <a:pt x="81" y="52"/>
                  </a:cubicBezTo>
                  <a:cubicBezTo>
                    <a:pt x="73" y="52"/>
                    <a:pt x="11" y="1"/>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a:off x="3339653" y="4724251"/>
              <a:ext cx="1437606" cy="452030"/>
            </a:xfrm>
            <a:custGeom>
              <a:avLst/>
              <a:gdLst/>
              <a:ahLst/>
              <a:cxnLst/>
              <a:rect l="l" t="t" r="r" b="b"/>
              <a:pathLst>
                <a:path w="23121" h="7270" extrusionOk="0">
                  <a:moveTo>
                    <a:pt x="361" y="288"/>
                  </a:moveTo>
                  <a:cubicBezTo>
                    <a:pt x="368" y="296"/>
                    <a:pt x="379" y="308"/>
                    <a:pt x="394" y="325"/>
                  </a:cubicBezTo>
                  <a:cubicBezTo>
                    <a:pt x="385" y="314"/>
                    <a:pt x="374" y="302"/>
                    <a:pt x="361" y="288"/>
                  </a:cubicBezTo>
                  <a:close/>
                  <a:moveTo>
                    <a:pt x="876" y="908"/>
                  </a:moveTo>
                  <a:cubicBezTo>
                    <a:pt x="878" y="911"/>
                    <a:pt x="881" y="913"/>
                    <a:pt x="884" y="916"/>
                  </a:cubicBezTo>
                  <a:lnTo>
                    <a:pt x="884" y="916"/>
                  </a:lnTo>
                  <a:cubicBezTo>
                    <a:pt x="882" y="913"/>
                    <a:pt x="879" y="911"/>
                    <a:pt x="876" y="908"/>
                  </a:cubicBezTo>
                  <a:close/>
                  <a:moveTo>
                    <a:pt x="22736" y="1360"/>
                  </a:moveTo>
                  <a:lnTo>
                    <a:pt x="22736" y="1360"/>
                  </a:lnTo>
                  <a:cubicBezTo>
                    <a:pt x="22725" y="1383"/>
                    <a:pt x="22717" y="1400"/>
                    <a:pt x="22711" y="1412"/>
                  </a:cubicBezTo>
                  <a:lnTo>
                    <a:pt x="22711" y="1412"/>
                  </a:lnTo>
                  <a:cubicBezTo>
                    <a:pt x="22718" y="1398"/>
                    <a:pt x="22726" y="1381"/>
                    <a:pt x="22736" y="1360"/>
                  </a:cubicBezTo>
                  <a:close/>
                  <a:moveTo>
                    <a:pt x="1550" y="1533"/>
                  </a:moveTo>
                  <a:lnTo>
                    <a:pt x="1548" y="1536"/>
                  </a:lnTo>
                  <a:cubicBezTo>
                    <a:pt x="1550" y="1536"/>
                    <a:pt x="1550" y="1535"/>
                    <a:pt x="1550" y="1533"/>
                  </a:cubicBezTo>
                  <a:close/>
                  <a:moveTo>
                    <a:pt x="2417" y="2349"/>
                  </a:moveTo>
                  <a:cubicBezTo>
                    <a:pt x="2417" y="2349"/>
                    <a:pt x="2417" y="2349"/>
                    <a:pt x="2416" y="2349"/>
                  </a:cubicBezTo>
                  <a:cubicBezTo>
                    <a:pt x="2417" y="2349"/>
                    <a:pt x="2417" y="2349"/>
                    <a:pt x="2417" y="2349"/>
                  </a:cubicBezTo>
                  <a:close/>
                  <a:moveTo>
                    <a:pt x="4337" y="3904"/>
                  </a:moveTo>
                  <a:lnTo>
                    <a:pt x="4408" y="3957"/>
                  </a:lnTo>
                  <a:lnTo>
                    <a:pt x="4408" y="3957"/>
                  </a:lnTo>
                  <a:cubicBezTo>
                    <a:pt x="4418" y="3961"/>
                    <a:pt x="4430" y="3965"/>
                    <a:pt x="4441" y="3970"/>
                  </a:cubicBezTo>
                  <a:lnTo>
                    <a:pt x="4441" y="3970"/>
                  </a:lnTo>
                  <a:cubicBezTo>
                    <a:pt x="4393" y="3936"/>
                    <a:pt x="4352" y="3909"/>
                    <a:pt x="4337" y="3904"/>
                  </a:cubicBezTo>
                  <a:close/>
                  <a:moveTo>
                    <a:pt x="4371" y="3975"/>
                  </a:moveTo>
                  <a:lnTo>
                    <a:pt x="4387" y="3993"/>
                  </a:lnTo>
                  <a:lnTo>
                    <a:pt x="4387" y="3993"/>
                  </a:lnTo>
                  <a:cubicBezTo>
                    <a:pt x="4376" y="3987"/>
                    <a:pt x="4367" y="3983"/>
                    <a:pt x="4365" y="3983"/>
                  </a:cubicBezTo>
                  <a:cubicBezTo>
                    <a:pt x="4364" y="3983"/>
                    <a:pt x="4372" y="3989"/>
                    <a:pt x="4399" y="4006"/>
                  </a:cubicBezTo>
                  <a:lnTo>
                    <a:pt x="4387" y="3993"/>
                  </a:lnTo>
                  <a:lnTo>
                    <a:pt x="4387" y="3993"/>
                  </a:lnTo>
                  <a:cubicBezTo>
                    <a:pt x="4406" y="4001"/>
                    <a:pt x="4432" y="4013"/>
                    <a:pt x="4442" y="4013"/>
                  </a:cubicBezTo>
                  <a:lnTo>
                    <a:pt x="4442" y="4013"/>
                  </a:lnTo>
                  <a:lnTo>
                    <a:pt x="4371" y="3975"/>
                  </a:lnTo>
                  <a:close/>
                  <a:moveTo>
                    <a:pt x="18782" y="5666"/>
                  </a:moveTo>
                  <a:lnTo>
                    <a:pt x="18724" y="5702"/>
                  </a:lnTo>
                  <a:lnTo>
                    <a:pt x="18724" y="5702"/>
                  </a:lnTo>
                  <a:cubicBezTo>
                    <a:pt x="18743" y="5691"/>
                    <a:pt x="18763" y="5679"/>
                    <a:pt x="18782" y="5666"/>
                  </a:cubicBezTo>
                  <a:close/>
                  <a:moveTo>
                    <a:pt x="18763" y="5701"/>
                  </a:moveTo>
                  <a:cubicBezTo>
                    <a:pt x="18758" y="5704"/>
                    <a:pt x="18753" y="5707"/>
                    <a:pt x="18747" y="5710"/>
                  </a:cubicBezTo>
                  <a:cubicBezTo>
                    <a:pt x="18753" y="5707"/>
                    <a:pt x="18758" y="5704"/>
                    <a:pt x="18763" y="5701"/>
                  </a:cubicBezTo>
                  <a:close/>
                  <a:moveTo>
                    <a:pt x="18317" y="5734"/>
                  </a:moveTo>
                  <a:cubicBezTo>
                    <a:pt x="18309" y="5738"/>
                    <a:pt x="18302" y="5742"/>
                    <a:pt x="18295" y="5745"/>
                  </a:cubicBezTo>
                  <a:lnTo>
                    <a:pt x="18295" y="5745"/>
                  </a:lnTo>
                  <a:lnTo>
                    <a:pt x="18317" y="5734"/>
                  </a:lnTo>
                  <a:close/>
                  <a:moveTo>
                    <a:pt x="8782" y="6301"/>
                  </a:moveTo>
                  <a:lnTo>
                    <a:pt x="8782" y="6301"/>
                  </a:lnTo>
                  <a:cubicBezTo>
                    <a:pt x="8787" y="6303"/>
                    <a:pt x="8791" y="6304"/>
                    <a:pt x="8795" y="6305"/>
                  </a:cubicBezTo>
                  <a:lnTo>
                    <a:pt x="8795" y="6305"/>
                  </a:lnTo>
                  <a:cubicBezTo>
                    <a:pt x="8789" y="6303"/>
                    <a:pt x="8785" y="6302"/>
                    <a:pt x="8782" y="6301"/>
                  </a:cubicBezTo>
                  <a:close/>
                  <a:moveTo>
                    <a:pt x="11183" y="7037"/>
                  </a:moveTo>
                  <a:cubicBezTo>
                    <a:pt x="11184" y="7037"/>
                    <a:pt x="11185" y="7037"/>
                    <a:pt x="11186" y="7038"/>
                  </a:cubicBezTo>
                  <a:cubicBezTo>
                    <a:pt x="11185" y="7037"/>
                    <a:pt x="11184" y="7037"/>
                    <a:pt x="11183" y="7037"/>
                  </a:cubicBezTo>
                  <a:close/>
                  <a:moveTo>
                    <a:pt x="13769" y="7207"/>
                  </a:moveTo>
                  <a:cubicBezTo>
                    <a:pt x="13776" y="7207"/>
                    <a:pt x="13781" y="7207"/>
                    <a:pt x="13787" y="7207"/>
                  </a:cubicBezTo>
                  <a:lnTo>
                    <a:pt x="13787" y="7207"/>
                  </a:lnTo>
                  <a:cubicBezTo>
                    <a:pt x="13781" y="7207"/>
                    <a:pt x="13775" y="7207"/>
                    <a:pt x="13769" y="7207"/>
                  </a:cubicBezTo>
                  <a:close/>
                  <a:moveTo>
                    <a:pt x="4" y="0"/>
                  </a:moveTo>
                  <a:cubicBezTo>
                    <a:pt x="1" y="0"/>
                    <a:pt x="8" y="10"/>
                    <a:pt x="35" y="40"/>
                  </a:cubicBezTo>
                  <a:lnTo>
                    <a:pt x="156" y="132"/>
                  </a:lnTo>
                  <a:cubicBezTo>
                    <a:pt x="154" y="132"/>
                    <a:pt x="152" y="131"/>
                    <a:pt x="151" y="131"/>
                  </a:cubicBezTo>
                  <a:cubicBezTo>
                    <a:pt x="138" y="131"/>
                    <a:pt x="184" y="192"/>
                    <a:pt x="188" y="209"/>
                  </a:cubicBezTo>
                  <a:cubicBezTo>
                    <a:pt x="192" y="211"/>
                    <a:pt x="195" y="212"/>
                    <a:pt x="197" y="212"/>
                  </a:cubicBezTo>
                  <a:cubicBezTo>
                    <a:pt x="216" y="212"/>
                    <a:pt x="143" y="123"/>
                    <a:pt x="163" y="123"/>
                  </a:cubicBezTo>
                  <a:cubicBezTo>
                    <a:pt x="170" y="123"/>
                    <a:pt x="186" y="132"/>
                    <a:pt x="218" y="156"/>
                  </a:cubicBezTo>
                  <a:cubicBezTo>
                    <a:pt x="249" y="172"/>
                    <a:pt x="314" y="237"/>
                    <a:pt x="361" y="288"/>
                  </a:cubicBezTo>
                  <a:lnTo>
                    <a:pt x="361" y="288"/>
                  </a:lnTo>
                  <a:cubicBezTo>
                    <a:pt x="353" y="278"/>
                    <a:pt x="352" y="274"/>
                    <a:pt x="354" y="274"/>
                  </a:cubicBezTo>
                  <a:cubicBezTo>
                    <a:pt x="362" y="274"/>
                    <a:pt x="427" y="328"/>
                    <a:pt x="459" y="353"/>
                  </a:cubicBezTo>
                  <a:cubicBezTo>
                    <a:pt x="519" y="424"/>
                    <a:pt x="628" y="526"/>
                    <a:pt x="649" y="568"/>
                  </a:cubicBezTo>
                  <a:cubicBezTo>
                    <a:pt x="686" y="593"/>
                    <a:pt x="718" y="626"/>
                    <a:pt x="749" y="658"/>
                  </a:cubicBezTo>
                  <a:lnTo>
                    <a:pt x="749" y="668"/>
                  </a:lnTo>
                  <a:cubicBezTo>
                    <a:pt x="771" y="687"/>
                    <a:pt x="779" y="694"/>
                    <a:pt x="781" y="694"/>
                  </a:cubicBezTo>
                  <a:cubicBezTo>
                    <a:pt x="785" y="694"/>
                    <a:pt x="744" y="650"/>
                    <a:pt x="748" y="650"/>
                  </a:cubicBezTo>
                  <a:cubicBezTo>
                    <a:pt x="748" y="650"/>
                    <a:pt x="749" y="650"/>
                    <a:pt x="751" y="651"/>
                  </a:cubicBezTo>
                  <a:cubicBezTo>
                    <a:pt x="809" y="707"/>
                    <a:pt x="890" y="804"/>
                    <a:pt x="985" y="897"/>
                  </a:cubicBezTo>
                  <a:cubicBezTo>
                    <a:pt x="890" y="804"/>
                    <a:pt x="806" y="735"/>
                    <a:pt x="735" y="675"/>
                  </a:cubicBezTo>
                  <a:lnTo>
                    <a:pt x="735" y="675"/>
                  </a:lnTo>
                  <a:cubicBezTo>
                    <a:pt x="786" y="730"/>
                    <a:pt x="800" y="750"/>
                    <a:pt x="792" y="750"/>
                  </a:cubicBezTo>
                  <a:cubicBezTo>
                    <a:pt x="776" y="750"/>
                    <a:pt x="665" y="659"/>
                    <a:pt x="630" y="642"/>
                  </a:cubicBezTo>
                  <a:lnTo>
                    <a:pt x="630" y="642"/>
                  </a:lnTo>
                  <a:cubicBezTo>
                    <a:pt x="774" y="772"/>
                    <a:pt x="834" y="816"/>
                    <a:pt x="955" y="918"/>
                  </a:cubicBezTo>
                  <a:cubicBezTo>
                    <a:pt x="1000" y="969"/>
                    <a:pt x="1008" y="987"/>
                    <a:pt x="997" y="987"/>
                  </a:cubicBezTo>
                  <a:cubicBezTo>
                    <a:pt x="979" y="987"/>
                    <a:pt x="914" y="940"/>
                    <a:pt x="884" y="916"/>
                  </a:cubicBezTo>
                  <a:lnTo>
                    <a:pt x="884" y="916"/>
                  </a:lnTo>
                  <a:cubicBezTo>
                    <a:pt x="1014" y="1029"/>
                    <a:pt x="1155" y="1139"/>
                    <a:pt x="1226" y="1198"/>
                  </a:cubicBezTo>
                  <a:cubicBezTo>
                    <a:pt x="1115" y="1126"/>
                    <a:pt x="1126" y="1147"/>
                    <a:pt x="1027" y="1080"/>
                  </a:cubicBezTo>
                  <a:lnTo>
                    <a:pt x="1027" y="1080"/>
                  </a:lnTo>
                  <a:cubicBezTo>
                    <a:pt x="1117" y="1189"/>
                    <a:pt x="1152" y="1196"/>
                    <a:pt x="1205" y="1235"/>
                  </a:cubicBezTo>
                  <a:cubicBezTo>
                    <a:pt x="1175" y="1212"/>
                    <a:pt x="1149" y="1184"/>
                    <a:pt x="1124" y="1156"/>
                  </a:cubicBezTo>
                  <a:lnTo>
                    <a:pt x="1124" y="1156"/>
                  </a:lnTo>
                  <a:cubicBezTo>
                    <a:pt x="1244" y="1272"/>
                    <a:pt x="1249" y="1226"/>
                    <a:pt x="1325" y="1272"/>
                  </a:cubicBezTo>
                  <a:cubicBezTo>
                    <a:pt x="1401" y="1358"/>
                    <a:pt x="1549" y="1508"/>
                    <a:pt x="1550" y="1533"/>
                  </a:cubicBezTo>
                  <a:lnTo>
                    <a:pt x="1550" y="1533"/>
                  </a:lnTo>
                  <a:lnTo>
                    <a:pt x="1562" y="1518"/>
                  </a:lnTo>
                  <a:cubicBezTo>
                    <a:pt x="1673" y="1610"/>
                    <a:pt x="1608" y="1578"/>
                    <a:pt x="1620" y="1599"/>
                  </a:cubicBezTo>
                  <a:cubicBezTo>
                    <a:pt x="1633" y="1605"/>
                    <a:pt x="1640" y="1606"/>
                    <a:pt x="1647" y="1606"/>
                  </a:cubicBezTo>
                  <a:cubicBezTo>
                    <a:pt x="1649" y="1606"/>
                    <a:pt x="1651" y="1606"/>
                    <a:pt x="1652" y="1606"/>
                  </a:cubicBezTo>
                  <a:cubicBezTo>
                    <a:pt x="1671" y="1606"/>
                    <a:pt x="1696" y="1610"/>
                    <a:pt x="1823" y="1722"/>
                  </a:cubicBezTo>
                  <a:cubicBezTo>
                    <a:pt x="1768" y="1724"/>
                    <a:pt x="1981" y="1872"/>
                    <a:pt x="1951" y="1893"/>
                  </a:cubicBezTo>
                  <a:cubicBezTo>
                    <a:pt x="2039" y="1967"/>
                    <a:pt x="2090" y="1988"/>
                    <a:pt x="2176" y="2071"/>
                  </a:cubicBezTo>
                  <a:cubicBezTo>
                    <a:pt x="2193" y="2093"/>
                    <a:pt x="2196" y="2102"/>
                    <a:pt x="2189" y="2102"/>
                  </a:cubicBezTo>
                  <a:cubicBezTo>
                    <a:pt x="2163" y="2102"/>
                    <a:pt x="1999" y="1975"/>
                    <a:pt x="1960" y="1935"/>
                  </a:cubicBezTo>
                  <a:cubicBezTo>
                    <a:pt x="1917" y="1895"/>
                    <a:pt x="1907" y="1884"/>
                    <a:pt x="1911" y="1884"/>
                  </a:cubicBezTo>
                  <a:cubicBezTo>
                    <a:pt x="1917" y="1884"/>
                    <a:pt x="1945" y="1904"/>
                    <a:pt x="1949" y="1904"/>
                  </a:cubicBezTo>
                  <a:cubicBezTo>
                    <a:pt x="1950" y="1904"/>
                    <a:pt x="1948" y="1901"/>
                    <a:pt x="1939" y="1893"/>
                  </a:cubicBezTo>
                  <a:cubicBezTo>
                    <a:pt x="1898" y="1861"/>
                    <a:pt x="1856" y="1826"/>
                    <a:pt x="1814" y="1793"/>
                  </a:cubicBezTo>
                  <a:lnTo>
                    <a:pt x="1814" y="1793"/>
                  </a:lnTo>
                  <a:cubicBezTo>
                    <a:pt x="1871" y="1860"/>
                    <a:pt x="1995" y="1979"/>
                    <a:pt x="1970" y="1979"/>
                  </a:cubicBezTo>
                  <a:cubicBezTo>
                    <a:pt x="1970" y="1979"/>
                    <a:pt x="1970" y="1979"/>
                    <a:pt x="1969" y="1979"/>
                  </a:cubicBezTo>
                  <a:lnTo>
                    <a:pt x="1969" y="1979"/>
                  </a:lnTo>
                  <a:cubicBezTo>
                    <a:pt x="1996" y="2001"/>
                    <a:pt x="2008" y="2009"/>
                    <a:pt x="2011" y="2009"/>
                  </a:cubicBezTo>
                  <a:cubicBezTo>
                    <a:pt x="2017" y="2009"/>
                    <a:pt x="1968" y="1957"/>
                    <a:pt x="1975" y="1957"/>
                  </a:cubicBezTo>
                  <a:cubicBezTo>
                    <a:pt x="1978" y="1957"/>
                    <a:pt x="1991" y="1966"/>
                    <a:pt x="2023" y="1993"/>
                  </a:cubicBezTo>
                  <a:lnTo>
                    <a:pt x="2094" y="2069"/>
                  </a:lnTo>
                  <a:cubicBezTo>
                    <a:pt x="2138" y="2104"/>
                    <a:pt x="2153" y="2113"/>
                    <a:pt x="2158" y="2113"/>
                  </a:cubicBezTo>
                  <a:cubicBezTo>
                    <a:pt x="2164" y="2113"/>
                    <a:pt x="2161" y="2105"/>
                    <a:pt x="2166" y="2105"/>
                  </a:cubicBezTo>
                  <a:cubicBezTo>
                    <a:pt x="2173" y="2105"/>
                    <a:pt x="2192" y="2118"/>
                    <a:pt x="2259" y="2176"/>
                  </a:cubicBezTo>
                  <a:cubicBezTo>
                    <a:pt x="2240" y="2162"/>
                    <a:pt x="2231" y="2156"/>
                    <a:pt x="2229" y="2156"/>
                  </a:cubicBezTo>
                  <a:cubicBezTo>
                    <a:pt x="2225" y="2156"/>
                    <a:pt x="2260" y="2187"/>
                    <a:pt x="2301" y="2224"/>
                  </a:cubicBezTo>
                  <a:cubicBezTo>
                    <a:pt x="2357" y="2276"/>
                    <a:pt x="2427" y="2341"/>
                    <a:pt x="2417" y="2349"/>
                  </a:cubicBezTo>
                  <a:lnTo>
                    <a:pt x="2417" y="2349"/>
                  </a:lnTo>
                  <a:cubicBezTo>
                    <a:pt x="2418" y="2349"/>
                    <a:pt x="2419" y="2348"/>
                    <a:pt x="2420" y="2348"/>
                  </a:cubicBezTo>
                  <a:cubicBezTo>
                    <a:pt x="2462" y="2348"/>
                    <a:pt x="2729" y="2618"/>
                    <a:pt x="2782" y="2627"/>
                  </a:cubicBezTo>
                  <a:lnTo>
                    <a:pt x="2694" y="2544"/>
                  </a:lnTo>
                  <a:lnTo>
                    <a:pt x="2706" y="2572"/>
                  </a:lnTo>
                  <a:cubicBezTo>
                    <a:pt x="2606" y="2486"/>
                    <a:pt x="2518" y="2419"/>
                    <a:pt x="2419" y="2326"/>
                  </a:cubicBezTo>
                  <a:lnTo>
                    <a:pt x="2419" y="2326"/>
                  </a:lnTo>
                  <a:cubicBezTo>
                    <a:pt x="2440" y="2341"/>
                    <a:pt x="2450" y="2345"/>
                    <a:pt x="2455" y="2345"/>
                  </a:cubicBezTo>
                  <a:cubicBezTo>
                    <a:pt x="2466" y="2345"/>
                    <a:pt x="2454" y="2327"/>
                    <a:pt x="2464" y="2327"/>
                  </a:cubicBezTo>
                  <a:cubicBezTo>
                    <a:pt x="2470" y="2327"/>
                    <a:pt x="2483" y="2333"/>
                    <a:pt x="2511" y="2354"/>
                  </a:cubicBezTo>
                  <a:cubicBezTo>
                    <a:pt x="2602" y="2422"/>
                    <a:pt x="2613" y="2437"/>
                    <a:pt x="2603" y="2437"/>
                  </a:cubicBezTo>
                  <a:cubicBezTo>
                    <a:pt x="2596" y="2437"/>
                    <a:pt x="2573" y="2427"/>
                    <a:pt x="2569" y="2427"/>
                  </a:cubicBezTo>
                  <a:cubicBezTo>
                    <a:pt x="2568" y="2427"/>
                    <a:pt x="2569" y="2428"/>
                    <a:pt x="2572" y="2430"/>
                  </a:cubicBezTo>
                  <a:cubicBezTo>
                    <a:pt x="2623" y="2467"/>
                    <a:pt x="2671" y="2504"/>
                    <a:pt x="2722" y="2539"/>
                  </a:cubicBezTo>
                  <a:cubicBezTo>
                    <a:pt x="2694" y="2511"/>
                    <a:pt x="2664" y="2479"/>
                    <a:pt x="2636" y="2447"/>
                  </a:cubicBezTo>
                  <a:lnTo>
                    <a:pt x="2636" y="2447"/>
                  </a:lnTo>
                  <a:cubicBezTo>
                    <a:pt x="2748" y="2539"/>
                    <a:pt x="2901" y="2664"/>
                    <a:pt x="3051" y="2794"/>
                  </a:cubicBezTo>
                  <a:cubicBezTo>
                    <a:pt x="3133" y="2871"/>
                    <a:pt x="3147" y="2889"/>
                    <a:pt x="3141" y="2889"/>
                  </a:cubicBezTo>
                  <a:cubicBezTo>
                    <a:pt x="3136" y="2889"/>
                    <a:pt x="3118" y="2877"/>
                    <a:pt x="3113" y="2877"/>
                  </a:cubicBezTo>
                  <a:cubicBezTo>
                    <a:pt x="3108" y="2877"/>
                    <a:pt x="3116" y="2889"/>
                    <a:pt x="3162" y="2935"/>
                  </a:cubicBezTo>
                  <a:cubicBezTo>
                    <a:pt x="3241" y="2989"/>
                    <a:pt x="3227" y="2968"/>
                    <a:pt x="3331" y="3056"/>
                  </a:cubicBezTo>
                  <a:cubicBezTo>
                    <a:pt x="3280" y="3003"/>
                    <a:pt x="3227" y="2977"/>
                    <a:pt x="3190" y="2945"/>
                  </a:cubicBezTo>
                  <a:cubicBezTo>
                    <a:pt x="3185" y="2937"/>
                    <a:pt x="3185" y="2934"/>
                    <a:pt x="3188" y="2934"/>
                  </a:cubicBezTo>
                  <a:cubicBezTo>
                    <a:pt x="3206" y="2934"/>
                    <a:pt x="3361" y="3067"/>
                    <a:pt x="3382" y="3067"/>
                  </a:cubicBezTo>
                  <a:cubicBezTo>
                    <a:pt x="3384" y="3067"/>
                    <a:pt x="3385" y="3066"/>
                    <a:pt x="3385" y="3065"/>
                  </a:cubicBezTo>
                  <a:cubicBezTo>
                    <a:pt x="3406" y="3089"/>
                    <a:pt x="3411" y="3100"/>
                    <a:pt x="3402" y="3100"/>
                  </a:cubicBezTo>
                  <a:cubicBezTo>
                    <a:pt x="3397" y="3100"/>
                    <a:pt x="3385" y="3095"/>
                    <a:pt x="3368" y="3086"/>
                  </a:cubicBezTo>
                  <a:lnTo>
                    <a:pt x="3368" y="3086"/>
                  </a:lnTo>
                  <a:cubicBezTo>
                    <a:pt x="3415" y="3118"/>
                    <a:pt x="3459" y="3155"/>
                    <a:pt x="3501" y="3188"/>
                  </a:cubicBezTo>
                  <a:cubicBezTo>
                    <a:pt x="3542" y="3220"/>
                    <a:pt x="3582" y="3253"/>
                    <a:pt x="3619" y="3283"/>
                  </a:cubicBezTo>
                  <a:cubicBezTo>
                    <a:pt x="3674" y="3327"/>
                    <a:pt x="3725" y="3378"/>
                    <a:pt x="3769" y="3433"/>
                  </a:cubicBezTo>
                  <a:lnTo>
                    <a:pt x="3862" y="3473"/>
                  </a:lnTo>
                  <a:cubicBezTo>
                    <a:pt x="3940" y="3536"/>
                    <a:pt x="3963" y="3558"/>
                    <a:pt x="3958" y="3558"/>
                  </a:cubicBezTo>
                  <a:cubicBezTo>
                    <a:pt x="3953" y="3558"/>
                    <a:pt x="3924" y="3539"/>
                    <a:pt x="3894" y="3519"/>
                  </a:cubicBezTo>
                  <a:cubicBezTo>
                    <a:pt x="3860" y="3498"/>
                    <a:pt x="3824" y="3476"/>
                    <a:pt x="3818" y="3476"/>
                  </a:cubicBezTo>
                  <a:cubicBezTo>
                    <a:pt x="3813" y="3476"/>
                    <a:pt x="3829" y="3493"/>
                    <a:pt x="3887" y="3542"/>
                  </a:cubicBezTo>
                  <a:cubicBezTo>
                    <a:pt x="3971" y="3612"/>
                    <a:pt x="4059" y="3674"/>
                    <a:pt x="4151" y="3732"/>
                  </a:cubicBezTo>
                  <a:lnTo>
                    <a:pt x="4059" y="3660"/>
                  </a:lnTo>
                  <a:lnTo>
                    <a:pt x="4059" y="3660"/>
                  </a:lnTo>
                  <a:cubicBezTo>
                    <a:pt x="4138" y="3704"/>
                    <a:pt x="4140" y="3693"/>
                    <a:pt x="4258" y="3772"/>
                  </a:cubicBezTo>
                  <a:cubicBezTo>
                    <a:pt x="4337" y="3834"/>
                    <a:pt x="4283" y="3816"/>
                    <a:pt x="4390" y="3876"/>
                  </a:cubicBezTo>
                  <a:cubicBezTo>
                    <a:pt x="4503" y="3966"/>
                    <a:pt x="4523" y="3992"/>
                    <a:pt x="4506" y="3992"/>
                  </a:cubicBezTo>
                  <a:cubicBezTo>
                    <a:pt x="4495" y="3992"/>
                    <a:pt x="4468" y="3981"/>
                    <a:pt x="4441" y="3970"/>
                  </a:cubicBezTo>
                  <a:lnTo>
                    <a:pt x="4441" y="3970"/>
                  </a:lnTo>
                  <a:cubicBezTo>
                    <a:pt x="4525" y="4029"/>
                    <a:pt x="4629" y="4105"/>
                    <a:pt x="4649" y="4107"/>
                  </a:cubicBezTo>
                  <a:cubicBezTo>
                    <a:pt x="4648" y="4109"/>
                    <a:pt x="4646" y="4110"/>
                    <a:pt x="4642" y="4110"/>
                  </a:cubicBezTo>
                  <a:cubicBezTo>
                    <a:pt x="4632" y="4110"/>
                    <a:pt x="4613" y="4105"/>
                    <a:pt x="4580" y="4087"/>
                  </a:cubicBezTo>
                  <a:lnTo>
                    <a:pt x="4580" y="4087"/>
                  </a:lnTo>
                  <a:cubicBezTo>
                    <a:pt x="4508" y="4019"/>
                    <a:pt x="4483" y="4006"/>
                    <a:pt x="4473" y="4006"/>
                  </a:cubicBezTo>
                  <a:cubicBezTo>
                    <a:pt x="4468" y="4006"/>
                    <a:pt x="4467" y="4010"/>
                    <a:pt x="4464" y="4010"/>
                  </a:cubicBezTo>
                  <a:cubicBezTo>
                    <a:pt x="4461" y="4010"/>
                    <a:pt x="4457" y="4005"/>
                    <a:pt x="4441" y="3982"/>
                  </a:cubicBezTo>
                  <a:lnTo>
                    <a:pt x="4408" y="3957"/>
                  </a:lnTo>
                  <a:lnTo>
                    <a:pt x="4408" y="3957"/>
                  </a:lnTo>
                  <a:cubicBezTo>
                    <a:pt x="4401" y="3955"/>
                    <a:pt x="4395" y="3953"/>
                    <a:pt x="4390" y="3952"/>
                  </a:cubicBezTo>
                  <a:lnTo>
                    <a:pt x="4390" y="3952"/>
                  </a:lnTo>
                  <a:cubicBezTo>
                    <a:pt x="4446" y="3999"/>
                    <a:pt x="4453" y="4013"/>
                    <a:pt x="4442" y="4013"/>
                  </a:cubicBezTo>
                  <a:cubicBezTo>
                    <a:pt x="4442" y="4013"/>
                    <a:pt x="4442" y="4013"/>
                    <a:pt x="4442" y="4013"/>
                  </a:cubicBezTo>
                  <a:lnTo>
                    <a:pt x="4442" y="4013"/>
                  </a:lnTo>
                  <a:lnTo>
                    <a:pt x="4506" y="4047"/>
                  </a:lnTo>
                  <a:lnTo>
                    <a:pt x="4506" y="4047"/>
                  </a:lnTo>
                  <a:lnTo>
                    <a:pt x="4545" y="4105"/>
                  </a:lnTo>
                  <a:cubicBezTo>
                    <a:pt x="4608" y="4154"/>
                    <a:pt x="4661" y="4170"/>
                    <a:pt x="4689" y="4205"/>
                  </a:cubicBezTo>
                  <a:cubicBezTo>
                    <a:pt x="4710" y="4225"/>
                    <a:pt x="4711" y="4231"/>
                    <a:pt x="4704" y="4231"/>
                  </a:cubicBezTo>
                  <a:cubicBezTo>
                    <a:pt x="4694" y="4231"/>
                    <a:pt x="4668" y="4219"/>
                    <a:pt x="4661" y="4219"/>
                  </a:cubicBezTo>
                  <a:cubicBezTo>
                    <a:pt x="4652" y="4219"/>
                    <a:pt x="4669" y="4235"/>
                    <a:pt x="4763" y="4304"/>
                  </a:cubicBezTo>
                  <a:cubicBezTo>
                    <a:pt x="4839" y="4362"/>
                    <a:pt x="4920" y="4413"/>
                    <a:pt x="5006" y="4460"/>
                  </a:cubicBezTo>
                  <a:cubicBezTo>
                    <a:pt x="5034" y="4473"/>
                    <a:pt x="5057" y="4485"/>
                    <a:pt x="5087" y="4501"/>
                  </a:cubicBezTo>
                  <a:cubicBezTo>
                    <a:pt x="5122" y="4520"/>
                    <a:pt x="5157" y="4543"/>
                    <a:pt x="5192" y="4566"/>
                  </a:cubicBezTo>
                  <a:cubicBezTo>
                    <a:pt x="5157" y="4536"/>
                    <a:pt x="5120" y="4508"/>
                    <a:pt x="5078" y="4483"/>
                  </a:cubicBezTo>
                  <a:lnTo>
                    <a:pt x="5078" y="4483"/>
                  </a:lnTo>
                  <a:cubicBezTo>
                    <a:pt x="5090" y="4488"/>
                    <a:pt x="5096" y="4490"/>
                    <a:pt x="5099" y="4490"/>
                  </a:cubicBezTo>
                  <a:cubicBezTo>
                    <a:pt x="5109" y="4490"/>
                    <a:pt x="5092" y="4474"/>
                    <a:pt x="5100" y="4474"/>
                  </a:cubicBezTo>
                  <a:cubicBezTo>
                    <a:pt x="5104" y="4474"/>
                    <a:pt x="5117" y="4479"/>
                    <a:pt x="5148" y="4497"/>
                  </a:cubicBezTo>
                  <a:cubicBezTo>
                    <a:pt x="5189" y="4550"/>
                    <a:pt x="5375" y="4670"/>
                    <a:pt x="5518" y="4763"/>
                  </a:cubicBezTo>
                  <a:cubicBezTo>
                    <a:pt x="5514" y="4762"/>
                    <a:pt x="5511" y="4761"/>
                    <a:pt x="5509" y="4761"/>
                  </a:cubicBezTo>
                  <a:cubicBezTo>
                    <a:pt x="5492" y="4761"/>
                    <a:pt x="5536" y="4798"/>
                    <a:pt x="5525" y="4798"/>
                  </a:cubicBezTo>
                  <a:cubicBezTo>
                    <a:pt x="5523" y="4798"/>
                    <a:pt x="5518" y="4797"/>
                    <a:pt x="5511" y="4793"/>
                  </a:cubicBezTo>
                  <a:lnTo>
                    <a:pt x="5511" y="4793"/>
                  </a:lnTo>
                  <a:cubicBezTo>
                    <a:pt x="5569" y="4830"/>
                    <a:pt x="5629" y="4860"/>
                    <a:pt x="5692" y="4888"/>
                  </a:cubicBezTo>
                  <a:cubicBezTo>
                    <a:pt x="5627" y="4843"/>
                    <a:pt x="5607" y="4827"/>
                    <a:pt x="5612" y="4827"/>
                  </a:cubicBezTo>
                  <a:cubicBezTo>
                    <a:pt x="5624" y="4827"/>
                    <a:pt x="5800" y="4933"/>
                    <a:pt x="5816" y="4933"/>
                  </a:cubicBezTo>
                  <a:cubicBezTo>
                    <a:pt x="5822" y="4933"/>
                    <a:pt x="5810" y="4921"/>
                    <a:pt x="5768" y="4890"/>
                  </a:cubicBezTo>
                  <a:lnTo>
                    <a:pt x="5768" y="4890"/>
                  </a:lnTo>
                  <a:cubicBezTo>
                    <a:pt x="5882" y="4960"/>
                    <a:pt x="5947" y="5009"/>
                    <a:pt x="6000" y="5048"/>
                  </a:cubicBezTo>
                  <a:cubicBezTo>
                    <a:pt x="6056" y="5087"/>
                    <a:pt x="6097" y="5122"/>
                    <a:pt x="6167" y="5168"/>
                  </a:cubicBezTo>
                  <a:cubicBezTo>
                    <a:pt x="6159" y="5168"/>
                    <a:pt x="6031" y="5099"/>
                    <a:pt x="6020" y="5099"/>
                  </a:cubicBezTo>
                  <a:cubicBezTo>
                    <a:pt x="6015" y="5099"/>
                    <a:pt x="6033" y="5113"/>
                    <a:pt x="6095" y="5152"/>
                  </a:cubicBezTo>
                  <a:cubicBezTo>
                    <a:pt x="6164" y="5186"/>
                    <a:pt x="6193" y="5197"/>
                    <a:pt x="6202" y="5197"/>
                  </a:cubicBezTo>
                  <a:cubicBezTo>
                    <a:pt x="6219" y="5197"/>
                    <a:pt x="6172" y="5161"/>
                    <a:pt x="6193" y="5161"/>
                  </a:cubicBezTo>
                  <a:cubicBezTo>
                    <a:pt x="6202" y="5161"/>
                    <a:pt x="6222" y="5167"/>
                    <a:pt x="6264" y="5185"/>
                  </a:cubicBezTo>
                  <a:lnTo>
                    <a:pt x="6120" y="5092"/>
                  </a:lnTo>
                  <a:cubicBezTo>
                    <a:pt x="6120" y="5089"/>
                    <a:pt x="6122" y="5087"/>
                    <a:pt x="6125" y="5087"/>
                  </a:cubicBezTo>
                  <a:cubicBezTo>
                    <a:pt x="6161" y="5087"/>
                    <a:pt x="6384" y="5237"/>
                    <a:pt x="6422" y="5254"/>
                  </a:cubicBezTo>
                  <a:cubicBezTo>
                    <a:pt x="6439" y="5266"/>
                    <a:pt x="6444" y="5271"/>
                    <a:pt x="6441" y="5271"/>
                  </a:cubicBezTo>
                  <a:cubicBezTo>
                    <a:pt x="6434" y="5271"/>
                    <a:pt x="6366" y="5234"/>
                    <a:pt x="6354" y="5234"/>
                  </a:cubicBezTo>
                  <a:cubicBezTo>
                    <a:pt x="6349" y="5234"/>
                    <a:pt x="6353" y="5239"/>
                    <a:pt x="6371" y="5254"/>
                  </a:cubicBezTo>
                  <a:cubicBezTo>
                    <a:pt x="6424" y="5289"/>
                    <a:pt x="6479" y="5319"/>
                    <a:pt x="6537" y="5347"/>
                  </a:cubicBezTo>
                  <a:cubicBezTo>
                    <a:pt x="6581" y="5368"/>
                    <a:pt x="6625" y="5391"/>
                    <a:pt x="6665" y="5419"/>
                  </a:cubicBezTo>
                  <a:cubicBezTo>
                    <a:pt x="6570" y="5386"/>
                    <a:pt x="6628" y="5412"/>
                    <a:pt x="6521" y="5370"/>
                  </a:cubicBezTo>
                  <a:lnTo>
                    <a:pt x="6521" y="5370"/>
                  </a:lnTo>
                  <a:cubicBezTo>
                    <a:pt x="6670" y="5452"/>
                    <a:pt x="6678" y="5462"/>
                    <a:pt x="6665" y="5462"/>
                  </a:cubicBezTo>
                  <a:cubicBezTo>
                    <a:pt x="6662" y="5462"/>
                    <a:pt x="6656" y="5461"/>
                    <a:pt x="6652" y="5461"/>
                  </a:cubicBezTo>
                  <a:cubicBezTo>
                    <a:pt x="6640" y="5461"/>
                    <a:pt x="6641" y="5469"/>
                    <a:pt x="6739" y="5527"/>
                  </a:cubicBezTo>
                  <a:cubicBezTo>
                    <a:pt x="6820" y="5569"/>
                    <a:pt x="6776" y="5527"/>
                    <a:pt x="6903" y="5599"/>
                  </a:cubicBezTo>
                  <a:cubicBezTo>
                    <a:pt x="6836" y="5544"/>
                    <a:pt x="6850" y="5541"/>
                    <a:pt x="6644" y="5428"/>
                  </a:cubicBezTo>
                  <a:lnTo>
                    <a:pt x="6644" y="5428"/>
                  </a:lnTo>
                  <a:cubicBezTo>
                    <a:pt x="6686" y="5435"/>
                    <a:pt x="6753" y="5474"/>
                    <a:pt x="6827" y="5518"/>
                  </a:cubicBezTo>
                  <a:cubicBezTo>
                    <a:pt x="6903" y="5567"/>
                    <a:pt x="6984" y="5606"/>
                    <a:pt x="7066" y="5641"/>
                  </a:cubicBezTo>
                  <a:cubicBezTo>
                    <a:pt x="7012" y="5611"/>
                    <a:pt x="6959" y="5583"/>
                    <a:pt x="6903" y="5558"/>
                  </a:cubicBezTo>
                  <a:cubicBezTo>
                    <a:pt x="6899" y="5538"/>
                    <a:pt x="6879" y="5520"/>
                    <a:pt x="6899" y="5520"/>
                  </a:cubicBezTo>
                  <a:cubicBezTo>
                    <a:pt x="6910" y="5520"/>
                    <a:pt x="6933" y="5525"/>
                    <a:pt x="6977" y="5539"/>
                  </a:cubicBezTo>
                  <a:cubicBezTo>
                    <a:pt x="6908" y="5507"/>
                    <a:pt x="6857" y="5488"/>
                    <a:pt x="6799" y="5463"/>
                  </a:cubicBezTo>
                  <a:cubicBezTo>
                    <a:pt x="6723" y="5430"/>
                    <a:pt x="6651" y="5393"/>
                    <a:pt x="6581" y="5351"/>
                  </a:cubicBezTo>
                  <a:cubicBezTo>
                    <a:pt x="6576" y="5345"/>
                    <a:pt x="6576" y="5342"/>
                    <a:pt x="6581" y="5342"/>
                  </a:cubicBezTo>
                  <a:cubicBezTo>
                    <a:pt x="6608" y="5342"/>
                    <a:pt x="6792" y="5442"/>
                    <a:pt x="6835" y="5442"/>
                  </a:cubicBezTo>
                  <a:cubicBezTo>
                    <a:pt x="6839" y="5442"/>
                    <a:pt x="6842" y="5441"/>
                    <a:pt x="6843" y="5439"/>
                  </a:cubicBezTo>
                  <a:cubicBezTo>
                    <a:pt x="6869" y="5449"/>
                    <a:pt x="6901" y="5465"/>
                    <a:pt x="6938" y="5483"/>
                  </a:cubicBezTo>
                  <a:cubicBezTo>
                    <a:pt x="6977" y="5502"/>
                    <a:pt x="7017" y="5523"/>
                    <a:pt x="7059" y="5546"/>
                  </a:cubicBezTo>
                  <a:cubicBezTo>
                    <a:pt x="7142" y="5592"/>
                    <a:pt x="7225" y="5641"/>
                    <a:pt x="7276" y="5673"/>
                  </a:cubicBezTo>
                  <a:lnTo>
                    <a:pt x="7587" y="5801"/>
                  </a:lnTo>
                  <a:cubicBezTo>
                    <a:pt x="7677" y="5840"/>
                    <a:pt x="7772" y="5875"/>
                    <a:pt x="7867" y="5905"/>
                  </a:cubicBezTo>
                  <a:cubicBezTo>
                    <a:pt x="8004" y="5972"/>
                    <a:pt x="8360" y="6107"/>
                    <a:pt x="8627" y="6215"/>
                  </a:cubicBezTo>
                  <a:cubicBezTo>
                    <a:pt x="8657" y="6238"/>
                    <a:pt x="8853" y="6315"/>
                    <a:pt x="8835" y="6315"/>
                  </a:cubicBezTo>
                  <a:cubicBezTo>
                    <a:pt x="8831" y="6315"/>
                    <a:pt x="8819" y="6312"/>
                    <a:pt x="8795" y="6305"/>
                  </a:cubicBezTo>
                  <a:lnTo>
                    <a:pt x="8795" y="6305"/>
                  </a:lnTo>
                  <a:cubicBezTo>
                    <a:pt x="8839" y="6319"/>
                    <a:pt x="8963" y="6361"/>
                    <a:pt x="8984" y="6361"/>
                  </a:cubicBezTo>
                  <a:cubicBezTo>
                    <a:pt x="8990" y="6361"/>
                    <a:pt x="8989" y="6358"/>
                    <a:pt x="8979" y="6352"/>
                  </a:cubicBezTo>
                  <a:cubicBezTo>
                    <a:pt x="8946" y="6345"/>
                    <a:pt x="8914" y="6334"/>
                    <a:pt x="8882" y="6320"/>
                  </a:cubicBezTo>
                  <a:lnTo>
                    <a:pt x="8930" y="6320"/>
                  </a:lnTo>
                  <a:cubicBezTo>
                    <a:pt x="9060" y="6373"/>
                    <a:pt x="9213" y="6408"/>
                    <a:pt x="9333" y="6461"/>
                  </a:cubicBezTo>
                  <a:cubicBezTo>
                    <a:pt x="9338" y="6464"/>
                    <a:pt x="9338" y="6466"/>
                    <a:pt x="9334" y="6466"/>
                  </a:cubicBezTo>
                  <a:cubicBezTo>
                    <a:pt x="9314" y="6466"/>
                    <a:pt x="9183" y="6419"/>
                    <a:pt x="9163" y="6419"/>
                  </a:cubicBezTo>
                  <a:cubicBezTo>
                    <a:pt x="9158" y="6419"/>
                    <a:pt x="9161" y="6422"/>
                    <a:pt x="9176" y="6431"/>
                  </a:cubicBezTo>
                  <a:cubicBezTo>
                    <a:pt x="9227" y="6440"/>
                    <a:pt x="9278" y="6454"/>
                    <a:pt x="9329" y="6468"/>
                  </a:cubicBezTo>
                  <a:cubicBezTo>
                    <a:pt x="9396" y="6486"/>
                    <a:pt x="9477" y="6507"/>
                    <a:pt x="9556" y="6530"/>
                  </a:cubicBezTo>
                  <a:cubicBezTo>
                    <a:pt x="9637" y="6554"/>
                    <a:pt x="9718" y="6579"/>
                    <a:pt x="9787" y="6602"/>
                  </a:cubicBezTo>
                  <a:cubicBezTo>
                    <a:pt x="9859" y="6625"/>
                    <a:pt x="9919" y="6642"/>
                    <a:pt x="9959" y="6656"/>
                  </a:cubicBezTo>
                  <a:cubicBezTo>
                    <a:pt x="10065" y="6688"/>
                    <a:pt x="10072" y="6713"/>
                    <a:pt x="10116" y="6727"/>
                  </a:cubicBezTo>
                  <a:lnTo>
                    <a:pt x="10297" y="6778"/>
                  </a:lnTo>
                  <a:cubicBezTo>
                    <a:pt x="10313" y="6792"/>
                    <a:pt x="10332" y="6804"/>
                    <a:pt x="10350" y="6815"/>
                  </a:cubicBezTo>
                  <a:cubicBezTo>
                    <a:pt x="10417" y="6836"/>
                    <a:pt x="10487" y="6850"/>
                    <a:pt x="10559" y="6859"/>
                  </a:cubicBezTo>
                  <a:cubicBezTo>
                    <a:pt x="10696" y="6901"/>
                    <a:pt x="10708" y="6914"/>
                    <a:pt x="10669" y="6914"/>
                  </a:cubicBezTo>
                  <a:cubicBezTo>
                    <a:pt x="10641" y="6914"/>
                    <a:pt x="10588" y="6908"/>
                    <a:pt x="10536" y="6901"/>
                  </a:cubicBezTo>
                  <a:lnTo>
                    <a:pt x="10404" y="6862"/>
                  </a:lnTo>
                  <a:cubicBezTo>
                    <a:pt x="10333" y="6854"/>
                    <a:pt x="10245" y="6829"/>
                    <a:pt x="10223" y="6829"/>
                  </a:cubicBezTo>
                  <a:cubicBezTo>
                    <a:pt x="10212" y="6829"/>
                    <a:pt x="10215" y="6834"/>
                    <a:pt x="10239" y="6848"/>
                  </a:cubicBezTo>
                  <a:cubicBezTo>
                    <a:pt x="10262" y="6855"/>
                    <a:pt x="10286" y="6858"/>
                    <a:pt x="10311" y="6858"/>
                  </a:cubicBezTo>
                  <a:cubicBezTo>
                    <a:pt x="10319" y="6858"/>
                    <a:pt x="10326" y="6858"/>
                    <a:pt x="10334" y="6857"/>
                  </a:cubicBezTo>
                  <a:lnTo>
                    <a:pt x="10410" y="6885"/>
                  </a:lnTo>
                  <a:cubicBezTo>
                    <a:pt x="10478" y="6894"/>
                    <a:pt x="10641" y="6929"/>
                    <a:pt x="10684" y="6929"/>
                  </a:cubicBezTo>
                  <a:cubicBezTo>
                    <a:pt x="10693" y="6929"/>
                    <a:pt x="10697" y="6928"/>
                    <a:pt x="10693" y="6924"/>
                  </a:cubicBezTo>
                  <a:lnTo>
                    <a:pt x="10693" y="6924"/>
                  </a:lnTo>
                  <a:cubicBezTo>
                    <a:pt x="10735" y="6936"/>
                    <a:pt x="10776" y="6950"/>
                    <a:pt x="10818" y="6959"/>
                  </a:cubicBezTo>
                  <a:lnTo>
                    <a:pt x="10948" y="6985"/>
                  </a:lnTo>
                  <a:cubicBezTo>
                    <a:pt x="11030" y="7000"/>
                    <a:pt x="11112" y="7016"/>
                    <a:pt x="11183" y="7037"/>
                  </a:cubicBezTo>
                  <a:lnTo>
                    <a:pt x="11183" y="7037"/>
                  </a:lnTo>
                  <a:cubicBezTo>
                    <a:pt x="11093" y="7010"/>
                    <a:pt x="11216" y="7028"/>
                    <a:pt x="11189" y="7010"/>
                  </a:cubicBezTo>
                  <a:lnTo>
                    <a:pt x="11015" y="6971"/>
                  </a:lnTo>
                  <a:lnTo>
                    <a:pt x="11015" y="6971"/>
                  </a:lnTo>
                  <a:lnTo>
                    <a:pt x="11256" y="7010"/>
                  </a:lnTo>
                  <a:lnTo>
                    <a:pt x="11319" y="7022"/>
                  </a:lnTo>
                  <a:lnTo>
                    <a:pt x="11379" y="7031"/>
                  </a:lnTo>
                  <a:cubicBezTo>
                    <a:pt x="11418" y="7038"/>
                    <a:pt x="11455" y="7045"/>
                    <a:pt x="11488" y="7054"/>
                  </a:cubicBezTo>
                  <a:cubicBezTo>
                    <a:pt x="11471" y="7061"/>
                    <a:pt x="11464" y="7063"/>
                    <a:pt x="11532" y="7082"/>
                  </a:cubicBezTo>
                  <a:cubicBezTo>
                    <a:pt x="11509" y="7075"/>
                    <a:pt x="11512" y="7073"/>
                    <a:pt x="11527" y="7073"/>
                  </a:cubicBezTo>
                  <a:cubicBezTo>
                    <a:pt x="11551" y="7073"/>
                    <a:pt x="11602" y="7078"/>
                    <a:pt x="11628" y="7078"/>
                  </a:cubicBezTo>
                  <a:cubicBezTo>
                    <a:pt x="11653" y="7078"/>
                    <a:pt x="11653" y="7073"/>
                    <a:pt x="11578" y="7054"/>
                  </a:cubicBezTo>
                  <a:cubicBezTo>
                    <a:pt x="11502" y="7047"/>
                    <a:pt x="11430" y="7038"/>
                    <a:pt x="11332" y="7022"/>
                  </a:cubicBezTo>
                  <a:cubicBezTo>
                    <a:pt x="11308" y="7009"/>
                    <a:pt x="11319" y="7005"/>
                    <a:pt x="11348" y="7005"/>
                  </a:cubicBezTo>
                  <a:cubicBezTo>
                    <a:pt x="11388" y="7005"/>
                    <a:pt x="11464" y="7013"/>
                    <a:pt x="11515" y="7015"/>
                  </a:cubicBezTo>
                  <a:lnTo>
                    <a:pt x="11733" y="7042"/>
                  </a:lnTo>
                  <a:cubicBezTo>
                    <a:pt x="11775" y="7047"/>
                    <a:pt x="11819" y="7054"/>
                    <a:pt x="11861" y="7056"/>
                  </a:cubicBezTo>
                  <a:lnTo>
                    <a:pt x="11979" y="7066"/>
                  </a:lnTo>
                  <a:cubicBezTo>
                    <a:pt x="12071" y="7079"/>
                    <a:pt x="12095" y="7107"/>
                    <a:pt x="12254" y="7112"/>
                  </a:cubicBezTo>
                  <a:cubicBezTo>
                    <a:pt x="12170" y="7094"/>
                    <a:pt x="12192" y="7088"/>
                    <a:pt x="12249" y="7088"/>
                  </a:cubicBezTo>
                  <a:cubicBezTo>
                    <a:pt x="12259" y="7088"/>
                    <a:pt x="12270" y="7088"/>
                    <a:pt x="12282" y="7089"/>
                  </a:cubicBezTo>
                  <a:lnTo>
                    <a:pt x="12345" y="7089"/>
                  </a:lnTo>
                  <a:lnTo>
                    <a:pt x="12410" y="7086"/>
                  </a:lnTo>
                  <a:cubicBezTo>
                    <a:pt x="12440" y="7086"/>
                    <a:pt x="12470" y="7084"/>
                    <a:pt x="12500" y="7079"/>
                  </a:cubicBezTo>
                  <a:cubicBezTo>
                    <a:pt x="12650" y="7100"/>
                    <a:pt x="12745" y="7079"/>
                    <a:pt x="12866" y="7105"/>
                  </a:cubicBezTo>
                  <a:cubicBezTo>
                    <a:pt x="12859" y="7105"/>
                    <a:pt x="12849" y="7106"/>
                    <a:pt x="12838" y="7106"/>
                  </a:cubicBezTo>
                  <a:cubicBezTo>
                    <a:pt x="12776" y="7106"/>
                    <a:pt x="12661" y="7099"/>
                    <a:pt x="12582" y="7099"/>
                  </a:cubicBezTo>
                  <a:cubicBezTo>
                    <a:pt x="12551" y="7099"/>
                    <a:pt x="12526" y="7100"/>
                    <a:pt x="12511" y="7103"/>
                  </a:cubicBezTo>
                  <a:cubicBezTo>
                    <a:pt x="12502" y="7115"/>
                    <a:pt x="12545" y="7137"/>
                    <a:pt x="12409" y="7137"/>
                  </a:cubicBezTo>
                  <a:cubicBezTo>
                    <a:pt x="12387" y="7137"/>
                    <a:pt x="12360" y="7136"/>
                    <a:pt x="12328" y="7135"/>
                  </a:cubicBezTo>
                  <a:lnTo>
                    <a:pt x="12328" y="7135"/>
                  </a:lnTo>
                  <a:cubicBezTo>
                    <a:pt x="12422" y="7144"/>
                    <a:pt x="12470" y="7148"/>
                    <a:pt x="12499" y="7148"/>
                  </a:cubicBezTo>
                  <a:cubicBezTo>
                    <a:pt x="12552" y="7148"/>
                    <a:pt x="12537" y="7137"/>
                    <a:pt x="12606" y="7137"/>
                  </a:cubicBezTo>
                  <a:cubicBezTo>
                    <a:pt x="12610" y="7137"/>
                    <a:pt x="12615" y="7137"/>
                    <a:pt x="12620" y="7137"/>
                  </a:cubicBezTo>
                  <a:lnTo>
                    <a:pt x="12525" y="7133"/>
                  </a:lnTo>
                  <a:cubicBezTo>
                    <a:pt x="12561" y="7131"/>
                    <a:pt x="12510" y="7117"/>
                    <a:pt x="12543" y="7117"/>
                  </a:cubicBezTo>
                  <a:cubicBezTo>
                    <a:pt x="12550" y="7117"/>
                    <a:pt x="12559" y="7118"/>
                    <a:pt x="12572" y="7119"/>
                  </a:cubicBezTo>
                  <a:cubicBezTo>
                    <a:pt x="12655" y="7126"/>
                    <a:pt x="12718" y="7133"/>
                    <a:pt x="12771" y="7140"/>
                  </a:cubicBezTo>
                  <a:cubicBezTo>
                    <a:pt x="12827" y="7147"/>
                    <a:pt x="12871" y="7154"/>
                    <a:pt x="12912" y="7158"/>
                  </a:cubicBezTo>
                  <a:lnTo>
                    <a:pt x="13172" y="7191"/>
                  </a:lnTo>
                  <a:cubicBezTo>
                    <a:pt x="13123" y="7179"/>
                    <a:pt x="13225" y="7172"/>
                    <a:pt x="13276" y="7172"/>
                  </a:cubicBezTo>
                  <a:cubicBezTo>
                    <a:pt x="13489" y="7191"/>
                    <a:pt x="13274" y="7205"/>
                    <a:pt x="13403" y="7230"/>
                  </a:cubicBezTo>
                  <a:cubicBezTo>
                    <a:pt x="13477" y="7214"/>
                    <a:pt x="13621" y="7216"/>
                    <a:pt x="13572" y="7207"/>
                  </a:cubicBezTo>
                  <a:cubicBezTo>
                    <a:pt x="13658" y="7207"/>
                    <a:pt x="13614" y="7212"/>
                    <a:pt x="13674" y="7216"/>
                  </a:cubicBezTo>
                  <a:cubicBezTo>
                    <a:pt x="13743" y="7202"/>
                    <a:pt x="13813" y="7193"/>
                    <a:pt x="13884" y="7193"/>
                  </a:cubicBezTo>
                  <a:cubicBezTo>
                    <a:pt x="13892" y="7193"/>
                    <a:pt x="13900" y="7193"/>
                    <a:pt x="13908" y="7193"/>
                  </a:cubicBezTo>
                  <a:cubicBezTo>
                    <a:pt x="13898" y="7199"/>
                    <a:pt x="13884" y="7207"/>
                    <a:pt x="13802" y="7207"/>
                  </a:cubicBezTo>
                  <a:cubicBezTo>
                    <a:pt x="13797" y="7207"/>
                    <a:pt x="13792" y="7207"/>
                    <a:pt x="13787" y="7207"/>
                  </a:cubicBezTo>
                  <a:lnTo>
                    <a:pt x="13787" y="7207"/>
                  </a:lnTo>
                  <a:cubicBezTo>
                    <a:pt x="13823" y="7208"/>
                    <a:pt x="13861" y="7213"/>
                    <a:pt x="13897" y="7223"/>
                  </a:cubicBezTo>
                  <a:cubicBezTo>
                    <a:pt x="13918" y="7230"/>
                    <a:pt x="13915" y="7239"/>
                    <a:pt x="13887" y="7246"/>
                  </a:cubicBezTo>
                  <a:lnTo>
                    <a:pt x="13681" y="7239"/>
                  </a:lnTo>
                  <a:lnTo>
                    <a:pt x="13681" y="7239"/>
                  </a:lnTo>
                  <a:cubicBezTo>
                    <a:pt x="13589" y="7258"/>
                    <a:pt x="13874" y="7244"/>
                    <a:pt x="13867" y="7258"/>
                  </a:cubicBezTo>
                  <a:cubicBezTo>
                    <a:pt x="13841" y="7260"/>
                    <a:pt x="13817" y="7260"/>
                    <a:pt x="13795" y="7260"/>
                  </a:cubicBezTo>
                  <a:cubicBezTo>
                    <a:pt x="13747" y="7260"/>
                    <a:pt x="13706" y="7257"/>
                    <a:pt x="13670" y="7257"/>
                  </a:cubicBezTo>
                  <a:cubicBezTo>
                    <a:pt x="13662" y="7257"/>
                    <a:pt x="13656" y="7258"/>
                    <a:pt x="13649" y="7258"/>
                  </a:cubicBezTo>
                  <a:cubicBezTo>
                    <a:pt x="13679" y="7263"/>
                    <a:pt x="13709" y="7266"/>
                    <a:pt x="13738" y="7266"/>
                  </a:cubicBezTo>
                  <a:cubicBezTo>
                    <a:pt x="13760" y="7266"/>
                    <a:pt x="13781" y="7264"/>
                    <a:pt x="13802" y="7262"/>
                  </a:cubicBezTo>
                  <a:cubicBezTo>
                    <a:pt x="13834" y="7260"/>
                    <a:pt x="13869" y="7260"/>
                    <a:pt x="13901" y="7258"/>
                  </a:cubicBezTo>
                  <a:cubicBezTo>
                    <a:pt x="13934" y="7256"/>
                    <a:pt x="13964" y="7251"/>
                    <a:pt x="13989" y="7249"/>
                  </a:cubicBezTo>
                  <a:cubicBezTo>
                    <a:pt x="14014" y="7248"/>
                    <a:pt x="14034" y="7247"/>
                    <a:pt x="14050" y="7247"/>
                  </a:cubicBezTo>
                  <a:cubicBezTo>
                    <a:pt x="14137" y="7247"/>
                    <a:pt x="14094" y="7262"/>
                    <a:pt x="14098" y="7269"/>
                  </a:cubicBezTo>
                  <a:cubicBezTo>
                    <a:pt x="14376" y="7225"/>
                    <a:pt x="13774" y="7260"/>
                    <a:pt x="14031" y="7221"/>
                  </a:cubicBezTo>
                  <a:cubicBezTo>
                    <a:pt x="14108" y="7205"/>
                    <a:pt x="14186" y="7195"/>
                    <a:pt x="14263" y="7191"/>
                  </a:cubicBezTo>
                  <a:lnTo>
                    <a:pt x="14411" y="7179"/>
                  </a:lnTo>
                  <a:lnTo>
                    <a:pt x="14552" y="7163"/>
                  </a:lnTo>
                  <a:cubicBezTo>
                    <a:pt x="14402" y="7158"/>
                    <a:pt x="14566" y="7133"/>
                    <a:pt x="14745" y="7107"/>
                  </a:cubicBezTo>
                  <a:lnTo>
                    <a:pt x="14745" y="7107"/>
                  </a:lnTo>
                  <a:cubicBezTo>
                    <a:pt x="14687" y="7113"/>
                    <a:pt x="14654" y="7115"/>
                    <a:pt x="14633" y="7115"/>
                  </a:cubicBezTo>
                  <a:cubicBezTo>
                    <a:pt x="14601" y="7115"/>
                    <a:pt x="14597" y="7111"/>
                    <a:pt x="14574" y="7111"/>
                  </a:cubicBezTo>
                  <a:cubicBezTo>
                    <a:pt x="14551" y="7111"/>
                    <a:pt x="14511" y="7115"/>
                    <a:pt x="14409" y="7130"/>
                  </a:cubicBezTo>
                  <a:lnTo>
                    <a:pt x="14402" y="7114"/>
                  </a:lnTo>
                  <a:cubicBezTo>
                    <a:pt x="14518" y="7103"/>
                    <a:pt x="14657" y="7096"/>
                    <a:pt x="14775" y="7084"/>
                  </a:cubicBezTo>
                  <a:lnTo>
                    <a:pt x="14775" y="7084"/>
                  </a:lnTo>
                  <a:cubicBezTo>
                    <a:pt x="14749" y="7091"/>
                    <a:pt x="14777" y="7091"/>
                    <a:pt x="14740" y="7098"/>
                  </a:cubicBezTo>
                  <a:cubicBezTo>
                    <a:pt x="14856" y="7082"/>
                    <a:pt x="14969" y="7061"/>
                    <a:pt x="15083" y="7045"/>
                  </a:cubicBezTo>
                  <a:lnTo>
                    <a:pt x="15083" y="7045"/>
                  </a:lnTo>
                  <a:lnTo>
                    <a:pt x="15050" y="7059"/>
                  </a:lnTo>
                  <a:cubicBezTo>
                    <a:pt x="15263" y="7029"/>
                    <a:pt x="15525" y="6994"/>
                    <a:pt x="15650" y="6959"/>
                  </a:cubicBezTo>
                  <a:lnTo>
                    <a:pt x="15650" y="6959"/>
                  </a:lnTo>
                  <a:cubicBezTo>
                    <a:pt x="15599" y="6971"/>
                    <a:pt x="15551" y="6977"/>
                    <a:pt x="15529" y="6977"/>
                  </a:cubicBezTo>
                  <a:cubicBezTo>
                    <a:pt x="15507" y="6977"/>
                    <a:pt x="15510" y="6971"/>
                    <a:pt x="15562" y="6957"/>
                  </a:cubicBezTo>
                  <a:cubicBezTo>
                    <a:pt x="15650" y="6929"/>
                    <a:pt x="15738" y="6906"/>
                    <a:pt x="15829" y="6887"/>
                  </a:cubicBezTo>
                  <a:cubicBezTo>
                    <a:pt x="15830" y="6887"/>
                    <a:pt x="15832" y="6887"/>
                    <a:pt x="15833" y="6887"/>
                  </a:cubicBezTo>
                  <a:cubicBezTo>
                    <a:pt x="15880" y="6887"/>
                    <a:pt x="16055" y="6848"/>
                    <a:pt x="16086" y="6848"/>
                  </a:cubicBezTo>
                  <a:cubicBezTo>
                    <a:pt x="16100" y="6848"/>
                    <a:pt x="16085" y="6856"/>
                    <a:pt x="16019" y="6878"/>
                  </a:cubicBezTo>
                  <a:cubicBezTo>
                    <a:pt x="16093" y="6857"/>
                    <a:pt x="16139" y="6843"/>
                    <a:pt x="16174" y="6832"/>
                  </a:cubicBezTo>
                  <a:cubicBezTo>
                    <a:pt x="16209" y="6822"/>
                    <a:pt x="16232" y="6813"/>
                    <a:pt x="16253" y="6804"/>
                  </a:cubicBezTo>
                  <a:cubicBezTo>
                    <a:pt x="16297" y="6788"/>
                    <a:pt x="16338" y="6771"/>
                    <a:pt x="16475" y="6727"/>
                  </a:cubicBezTo>
                  <a:lnTo>
                    <a:pt x="16475" y="6727"/>
                  </a:lnTo>
                  <a:lnTo>
                    <a:pt x="16290" y="6785"/>
                  </a:lnTo>
                  <a:cubicBezTo>
                    <a:pt x="16268" y="6778"/>
                    <a:pt x="16351" y="6737"/>
                    <a:pt x="16309" y="6737"/>
                  </a:cubicBezTo>
                  <a:cubicBezTo>
                    <a:pt x="16296" y="6737"/>
                    <a:pt x="16272" y="6741"/>
                    <a:pt x="16229" y="6751"/>
                  </a:cubicBezTo>
                  <a:cubicBezTo>
                    <a:pt x="16280" y="6737"/>
                    <a:pt x="16329" y="6713"/>
                    <a:pt x="16375" y="6686"/>
                  </a:cubicBezTo>
                  <a:cubicBezTo>
                    <a:pt x="16392" y="6674"/>
                    <a:pt x="16410" y="6665"/>
                    <a:pt x="16431" y="6656"/>
                  </a:cubicBezTo>
                  <a:cubicBezTo>
                    <a:pt x="16459" y="6646"/>
                    <a:pt x="16503" y="6630"/>
                    <a:pt x="16572" y="6607"/>
                  </a:cubicBezTo>
                  <a:cubicBezTo>
                    <a:pt x="16591" y="6602"/>
                    <a:pt x="16603" y="6600"/>
                    <a:pt x="16609" y="6600"/>
                  </a:cubicBezTo>
                  <a:cubicBezTo>
                    <a:pt x="16622" y="6600"/>
                    <a:pt x="16610" y="6609"/>
                    <a:pt x="16584" y="6623"/>
                  </a:cubicBezTo>
                  <a:cubicBezTo>
                    <a:pt x="16563" y="6632"/>
                    <a:pt x="16535" y="6646"/>
                    <a:pt x="16503" y="6660"/>
                  </a:cubicBezTo>
                  <a:cubicBezTo>
                    <a:pt x="16470" y="6672"/>
                    <a:pt x="16431" y="6686"/>
                    <a:pt x="16392" y="6697"/>
                  </a:cubicBezTo>
                  <a:cubicBezTo>
                    <a:pt x="16431" y="6686"/>
                    <a:pt x="16470" y="6679"/>
                    <a:pt x="16507" y="6667"/>
                  </a:cubicBezTo>
                  <a:cubicBezTo>
                    <a:pt x="16547" y="6658"/>
                    <a:pt x="16586" y="6644"/>
                    <a:pt x="16623" y="6625"/>
                  </a:cubicBezTo>
                  <a:cubicBezTo>
                    <a:pt x="16626" y="6625"/>
                    <a:pt x="16628" y="6625"/>
                    <a:pt x="16630" y="6625"/>
                  </a:cubicBezTo>
                  <a:cubicBezTo>
                    <a:pt x="16668" y="6625"/>
                    <a:pt x="16482" y="6695"/>
                    <a:pt x="16491" y="6697"/>
                  </a:cubicBezTo>
                  <a:cubicBezTo>
                    <a:pt x="16635" y="6653"/>
                    <a:pt x="16487" y="6690"/>
                    <a:pt x="16619" y="6642"/>
                  </a:cubicBezTo>
                  <a:cubicBezTo>
                    <a:pt x="16848" y="6551"/>
                    <a:pt x="16778" y="6621"/>
                    <a:pt x="16996" y="6533"/>
                  </a:cubicBezTo>
                  <a:lnTo>
                    <a:pt x="16996" y="6533"/>
                  </a:lnTo>
                  <a:cubicBezTo>
                    <a:pt x="16962" y="6544"/>
                    <a:pt x="16910" y="6561"/>
                    <a:pt x="16899" y="6561"/>
                  </a:cubicBezTo>
                  <a:cubicBezTo>
                    <a:pt x="16894" y="6561"/>
                    <a:pt x="16898" y="6558"/>
                    <a:pt x="16915" y="6549"/>
                  </a:cubicBezTo>
                  <a:cubicBezTo>
                    <a:pt x="17214" y="6440"/>
                    <a:pt x="17077" y="6477"/>
                    <a:pt x="17288" y="6387"/>
                  </a:cubicBezTo>
                  <a:cubicBezTo>
                    <a:pt x="17319" y="6379"/>
                    <a:pt x="17351" y="6375"/>
                    <a:pt x="17384" y="6375"/>
                  </a:cubicBezTo>
                  <a:cubicBezTo>
                    <a:pt x="17390" y="6375"/>
                    <a:pt x="17397" y="6375"/>
                    <a:pt x="17404" y="6375"/>
                  </a:cubicBezTo>
                  <a:cubicBezTo>
                    <a:pt x="17422" y="6373"/>
                    <a:pt x="17443" y="6371"/>
                    <a:pt x="17462" y="6366"/>
                  </a:cubicBezTo>
                  <a:cubicBezTo>
                    <a:pt x="17499" y="6357"/>
                    <a:pt x="17534" y="6343"/>
                    <a:pt x="17568" y="6329"/>
                  </a:cubicBezTo>
                  <a:lnTo>
                    <a:pt x="17568" y="6329"/>
                  </a:lnTo>
                  <a:cubicBezTo>
                    <a:pt x="17534" y="6343"/>
                    <a:pt x="17499" y="6359"/>
                    <a:pt x="17462" y="6373"/>
                  </a:cubicBezTo>
                  <a:cubicBezTo>
                    <a:pt x="17545" y="6350"/>
                    <a:pt x="17626" y="6322"/>
                    <a:pt x="17705" y="6285"/>
                  </a:cubicBezTo>
                  <a:cubicBezTo>
                    <a:pt x="17754" y="6262"/>
                    <a:pt x="17802" y="6239"/>
                    <a:pt x="17851" y="6215"/>
                  </a:cubicBezTo>
                  <a:lnTo>
                    <a:pt x="17985" y="6141"/>
                  </a:lnTo>
                  <a:cubicBezTo>
                    <a:pt x="18076" y="6093"/>
                    <a:pt x="18164" y="6044"/>
                    <a:pt x="18249" y="5993"/>
                  </a:cubicBezTo>
                  <a:lnTo>
                    <a:pt x="18379" y="5914"/>
                  </a:lnTo>
                  <a:cubicBezTo>
                    <a:pt x="18421" y="5889"/>
                    <a:pt x="18465" y="5863"/>
                    <a:pt x="18509" y="5836"/>
                  </a:cubicBezTo>
                  <a:lnTo>
                    <a:pt x="18724" y="5702"/>
                  </a:lnTo>
                  <a:lnTo>
                    <a:pt x="18724" y="5702"/>
                  </a:lnTo>
                  <a:cubicBezTo>
                    <a:pt x="18697" y="5718"/>
                    <a:pt x="18671" y="5734"/>
                    <a:pt x="18645" y="5750"/>
                  </a:cubicBezTo>
                  <a:cubicBezTo>
                    <a:pt x="18641" y="5752"/>
                    <a:pt x="18638" y="5752"/>
                    <a:pt x="18637" y="5752"/>
                  </a:cubicBezTo>
                  <a:cubicBezTo>
                    <a:pt x="18623" y="5752"/>
                    <a:pt x="18756" y="5675"/>
                    <a:pt x="18750" y="5671"/>
                  </a:cubicBezTo>
                  <a:lnTo>
                    <a:pt x="18840" y="5629"/>
                  </a:lnTo>
                  <a:cubicBezTo>
                    <a:pt x="18842" y="5627"/>
                    <a:pt x="18841" y="5625"/>
                    <a:pt x="18839" y="5625"/>
                  </a:cubicBezTo>
                  <a:cubicBezTo>
                    <a:pt x="18829" y="5625"/>
                    <a:pt x="18789" y="5646"/>
                    <a:pt x="18752" y="5664"/>
                  </a:cubicBezTo>
                  <a:cubicBezTo>
                    <a:pt x="18721" y="5680"/>
                    <a:pt x="18690" y="5693"/>
                    <a:pt x="18681" y="5693"/>
                  </a:cubicBezTo>
                  <a:cubicBezTo>
                    <a:pt x="18676" y="5693"/>
                    <a:pt x="18676" y="5690"/>
                    <a:pt x="18683" y="5683"/>
                  </a:cubicBezTo>
                  <a:cubicBezTo>
                    <a:pt x="18703" y="5676"/>
                    <a:pt x="18722" y="5666"/>
                    <a:pt x="18740" y="5655"/>
                  </a:cubicBezTo>
                  <a:lnTo>
                    <a:pt x="18740" y="5655"/>
                  </a:lnTo>
                  <a:lnTo>
                    <a:pt x="18657" y="5694"/>
                  </a:lnTo>
                  <a:cubicBezTo>
                    <a:pt x="18740" y="5650"/>
                    <a:pt x="18821" y="5602"/>
                    <a:pt x="18900" y="5546"/>
                  </a:cubicBezTo>
                  <a:cubicBezTo>
                    <a:pt x="18967" y="5502"/>
                    <a:pt x="19039" y="5463"/>
                    <a:pt x="19113" y="5428"/>
                  </a:cubicBezTo>
                  <a:lnTo>
                    <a:pt x="19113" y="5428"/>
                  </a:lnTo>
                  <a:cubicBezTo>
                    <a:pt x="19030" y="5483"/>
                    <a:pt x="18984" y="5511"/>
                    <a:pt x="18958" y="5532"/>
                  </a:cubicBezTo>
                  <a:cubicBezTo>
                    <a:pt x="18935" y="5553"/>
                    <a:pt x="18933" y="5562"/>
                    <a:pt x="18928" y="5569"/>
                  </a:cubicBezTo>
                  <a:cubicBezTo>
                    <a:pt x="18921" y="5587"/>
                    <a:pt x="18919" y="5605"/>
                    <a:pt x="18763" y="5701"/>
                  </a:cubicBezTo>
                  <a:lnTo>
                    <a:pt x="18763" y="5701"/>
                  </a:lnTo>
                  <a:cubicBezTo>
                    <a:pt x="18813" y="5670"/>
                    <a:pt x="18834" y="5660"/>
                    <a:pt x="18840" y="5660"/>
                  </a:cubicBezTo>
                  <a:cubicBezTo>
                    <a:pt x="18852" y="5660"/>
                    <a:pt x="18800" y="5704"/>
                    <a:pt x="18811" y="5704"/>
                  </a:cubicBezTo>
                  <a:cubicBezTo>
                    <a:pt x="18811" y="5704"/>
                    <a:pt x="18812" y="5704"/>
                    <a:pt x="18812" y="5704"/>
                  </a:cubicBezTo>
                  <a:cubicBezTo>
                    <a:pt x="18910" y="5648"/>
                    <a:pt x="18852" y="5664"/>
                    <a:pt x="18963" y="5604"/>
                  </a:cubicBezTo>
                  <a:lnTo>
                    <a:pt x="18963" y="5604"/>
                  </a:lnTo>
                  <a:cubicBezTo>
                    <a:pt x="18965" y="5614"/>
                    <a:pt x="18805" y="5721"/>
                    <a:pt x="18819" y="5721"/>
                  </a:cubicBezTo>
                  <a:cubicBezTo>
                    <a:pt x="18822" y="5721"/>
                    <a:pt x="18830" y="5717"/>
                    <a:pt x="18847" y="5708"/>
                  </a:cubicBezTo>
                  <a:cubicBezTo>
                    <a:pt x="18849" y="5687"/>
                    <a:pt x="18947" y="5632"/>
                    <a:pt x="18986" y="5592"/>
                  </a:cubicBezTo>
                  <a:cubicBezTo>
                    <a:pt x="19011" y="5580"/>
                    <a:pt x="19021" y="5576"/>
                    <a:pt x="19025" y="5576"/>
                  </a:cubicBezTo>
                  <a:cubicBezTo>
                    <a:pt x="19031" y="5576"/>
                    <a:pt x="19012" y="5591"/>
                    <a:pt x="19018" y="5591"/>
                  </a:cubicBezTo>
                  <a:cubicBezTo>
                    <a:pt x="19020" y="5591"/>
                    <a:pt x="19022" y="5590"/>
                    <a:pt x="19028" y="5588"/>
                  </a:cubicBezTo>
                  <a:cubicBezTo>
                    <a:pt x="19072" y="5562"/>
                    <a:pt x="19095" y="5539"/>
                    <a:pt x="19134" y="5516"/>
                  </a:cubicBezTo>
                  <a:lnTo>
                    <a:pt x="19134" y="5516"/>
                  </a:lnTo>
                  <a:lnTo>
                    <a:pt x="19111" y="5546"/>
                  </a:lnTo>
                  <a:cubicBezTo>
                    <a:pt x="19336" y="5421"/>
                    <a:pt x="19169" y="5490"/>
                    <a:pt x="19417" y="5335"/>
                  </a:cubicBezTo>
                  <a:cubicBezTo>
                    <a:pt x="19417" y="5333"/>
                    <a:pt x="19416" y="5332"/>
                    <a:pt x="19413" y="5332"/>
                  </a:cubicBezTo>
                  <a:cubicBezTo>
                    <a:pt x="19398" y="5332"/>
                    <a:pt x="19330" y="5378"/>
                    <a:pt x="19241" y="5437"/>
                  </a:cubicBezTo>
                  <a:cubicBezTo>
                    <a:pt x="19239" y="5437"/>
                    <a:pt x="19238" y="5437"/>
                    <a:pt x="19237" y="5437"/>
                  </a:cubicBezTo>
                  <a:cubicBezTo>
                    <a:pt x="19212" y="5437"/>
                    <a:pt x="19283" y="5381"/>
                    <a:pt x="19359" y="5321"/>
                  </a:cubicBezTo>
                  <a:cubicBezTo>
                    <a:pt x="19438" y="5261"/>
                    <a:pt x="19516" y="5194"/>
                    <a:pt x="19496" y="5185"/>
                  </a:cubicBezTo>
                  <a:cubicBezTo>
                    <a:pt x="19563" y="5137"/>
                    <a:pt x="19585" y="5122"/>
                    <a:pt x="19589" y="5122"/>
                  </a:cubicBezTo>
                  <a:cubicBezTo>
                    <a:pt x="19594" y="5122"/>
                    <a:pt x="19558" y="5154"/>
                    <a:pt x="19567" y="5154"/>
                  </a:cubicBezTo>
                  <a:cubicBezTo>
                    <a:pt x="19572" y="5154"/>
                    <a:pt x="19592" y="5144"/>
                    <a:pt x="19642" y="5113"/>
                  </a:cubicBezTo>
                  <a:cubicBezTo>
                    <a:pt x="19657" y="5105"/>
                    <a:pt x="19667" y="5101"/>
                    <a:pt x="19671" y="5101"/>
                  </a:cubicBezTo>
                  <a:cubicBezTo>
                    <a:pt x="19682" y="5101"/>
                    <a:pt x="19657" y="5126"/>
                    <a:pt x="19618" y="5157"/>
                  </a:cubicBezTo>
                  <a:cubicBezTo>
                    <a:pt x="19563" y="5199"/>
                    <a:pt x="19493" y="5254"/>
                    <a:pt x="19472" y="5277"/>
                  </a:cubicBezTo>
                  <a:lnTo>
                    <a:pt x="19683" y="5150"/>
                  </a:lnTo>
                  <a:lnTo>
                    <a:pt x="19683" y="5150"/>
                  </a:lnTo>
                  <a:cubicBezTo>
                    <a:pt x="19632" y="5219"/>
                    <a:pt x="19500" y="5298"/>
                    <a:pt x="19479" y="5344"/>
                  </a:cubicBezTo>
                  <a:cubicBezTo>
                    <a:pt x="19556" y="5293"/>
                    <a:pt x="19588" y="5268"/>
                    <a:pt x="19621" y="5245"/>
                  </a:cubicBezTo>
                  <a:cubicBezTo>
                    <a:pt x="19653" y="5219"/>
                    <a:pt x="19686" y="5194"/>
                    <a:pt x="19755" y="5134"/>
                  </a:cubicBezTo>
                  <a:lnTo>
                    <a:pt x="19755" y="5134"/>
                  </a:lnTo>
                  <a:cubicBezTo>
                    <a:pt x="19727" y="5157"/>
                    <a:pt x="19695" y="5173"/>
                    <a:pt x="19660" y="5187"/>
                  </a:cubicBezTo>
                  <a:cubicBezTo>
                    <a:pt x="19655" y="5187"/>
                    <a:pt x="19669" y="5173"/>
                    <a:pt x="19690" y="5157"/>
                  </a:cubicBezTo>
                  <a:cubicBezTo>
                    <a:pt x="19715" y="5134"/>
                    <a:pt x="19747" y="5106"/>
                    <a:pt x="19735" y="5106"/>
                  </a:cubicBezTo>
                  <a:cubicBezTo>
                    <a:pt x="19731" y="5106"/>
                    <a:pt x="19719" y="5111"/>
                    <a:pt x="19697" y="5122"/>
                  </a:cubicBezTo>
                  <a:cubicBezTo>
                    <a:pt x="19783" y="5071"/>
                    <a:pt x="19864" y="5016"/>
                    <a:pt x="19943" y="4958"/>
                  </a:cubicBezTo>
                  <a:lnTo>
                    <a:pt x="19943" y="4958"/>
                  </a:lnTo>
                  <a:cubicBezTo>
                    <a:pt x="19845" y="5039"/>
                    <a:pt x="19954" y="4978"/>
                    <a:pt x="19818" y="5080"/>
                  </a:cubicBezTo>
                  <a:cubicBezTo>
                    <a:pt x="20035" y="4918"/>
                    <a:pt x="19973" y="4955"/>
                    <a:pt x="20186" y="4789"/>
                  </a:cubicBezTo>
                  <a:cubicBezTo>
                    <a:pt x="20194" y="4778"/>
                    <a:pt x="20194" y="4774"/>
                    <a:pt x="20190" y="4774"/>
                  </a:cubicBezTo>
                  <a:cubicBezTo>
                    <a:pt x="20176" y="4774"/>
                    <a:pt x="20109" y="4819"/>
                    <a:pt x="20100" y="4819"/>
                  </a:cubicBezTo>
                  <a:cubicBezTo>
                    <a:pt x="20094" y="4819"/>
                    <a:pt x="20116" y="4797"/>
                    <a:pt x="20202" y="4724"/>
                  </a:cubicBezTo>
                  <a:cubicBezTo>
                    <a:pt x="20228" y="4703"/>
                    <a:pt x="20240" y="4695"/>
                    <a:pt x="20243" y="4695"/>
                  </a:cubicBezTo>
                  <a:cubicBezTo>
                    <a:pt x="20246" y="4695"/>
                    <a:pt x="20236" y="4705"/>
                    <a:pt x="20218" y="4719"/>
                  </a:cubicBezTo>
                  <a:cubicBezTo>
                    <a:pt x="20285" y="4668"/>
                    <a:pt x="20297" y="4655"/>
                    <a:pt x="20289" y="4655"/>
                  </a:cubicBezTo>
                  <a:cubicBezTo>
                    <a:pt x="20282" y="4655"/>
                    <a:pt x="20257" y="4667"/>
                    <a:pt x="20247" y="4667"/>
                  </a:cubicBezTo>
                  <a:cubicBezTo>
                    <a:pt x="20239" y="4667"/>
                    <a:pt x="20241" y="4659"/>
                    <a:pt x="20272" y="4631"/>
                  </a:cubicBezTo>
                  <a:cubicBezTo>
                    <a:pt x="20324" y="4585"/>
                    <a:pt x="20355" y="4562"/>
                    <a:pt x="20361" y="4562"/>
                  </a:cubicBezTo>
                  <a:cubicBezTo>
                    <a:pt x="20364" y="4562"/>
                    <a:pt x="20362" y="4567"/>
                    <a:pt x="20353" y="4578"/>
                  </a:cubicBezTo>
                  <a:cubicBezTo>
                    <a:pt x="20462" y="4471"/>
                    <a:pt x="20390" y="4515"/>
                    <a:pt x="20464" y="4446"/>
                  </a:cubicBezTo>
                  <a:lnTo>
                    <a:pt x="20464" y="4446"/>
                  </a:lnTo>
                  <a:lnTo>
                    <a:pt x="20427" y="4476"/>
                  </a:lnTo>
                  <a:cubicBezTo>
                    <a:pt x="20441" y="4460"/>
                    <a:pt x="20422" y="4464"/>
                    <a:pt x="20418" y="4457"/>
                  </a:cubicBezTo>
                  <a:cubicBezTo>
                    <a:pt x="20415" y="4448"/>
                    <a:pt x="20431" y="4427"/>
                    <a:pt x="20513" y="4355"/>
                  </a:cubicBezTo>
                  <a:cubicBezTo>
                    <a:pt x="20578" y="4298"/>
                    <a:pt x="20598" y="4284"/>
                    <a:pt x="20604" y="4284"/>
                  </a:cubicBezTo>
                  <a:cubicBezTo>
                    <a:pt x="20609" y="4284"/>
                    <a:pt x="20604" y="4293"/>
                    <a:pt x="20607" y="4295"/>
                  </a:cubicBezTo>
                  <a:cubicBezTo>
                    <a:pt x="20651" y="4251"/>
                    <a:pt x="20693" y="4214"/>
                    <a:pt x="20730" y="4182"/>
                  </a:cubicBezTo>
                  <a:cubicBezTo>
                    <a:pt x="20767" y="4149"/>
                    <a:pt x="20802" y="4121"/>
                    <a:pt x="20837" y="4094"/>
                  </a:cubicBezTo>
                  <a:lnTo>
                    <a:pt x="20837" y="4094"/>
                  </a:lnTo>
                  <a:cubicBezTo>
                    <a:pt x="20836" y="4094"/>
                    <a:pt x="20835" y="4094"/>
                    <a:pt x="20834" y="4094"/>
                  </a:cubicBezTo>
                  <a:cubicBezTo>
                    <a:pt x="20828" y="4094"/>
                    <a:pt x="20833" y="4084"/>
                    <a:pt x="20858" y="4061"/>
                  </a:cubicBezTo>
                  <a:cubicBezTo>
                    <a:pt x="21006" y="3913"/>
                    <a:pt x="20957" y="3992"/>
                    <a:pt x="21015" y="3938"/>
                  </a:cubicBezTo>
                  <a:cubicBezTo>
                    <a:pt x="21233" y="3732"/>
                    <a:pt x="20964" y="3938"/>
                    <a:pt x="21198" y="3702"/>
                  </a:cubicBezTo>
                  <a:lnTo>
                    <a:pt x="21198" y="3702"/>
                  </a:lnTo>
                  <a:lnTo>
                    <a:pt x="21057" y="3839"/>
                  </a:lnTo>
                  <a:cubicBezTo>
                    <a:pt x="21011" y="3883"/>
                    <a:pt x="20964" y="3929"/>
                    <a:pt x="20916" y="3971"/>
                  </a:cubicBezTo>
                  <a:cubicBezTo>
                    <a:pt x="20918" y="3962"/>
                    <a:pt x="20918" y="3954"/>
                    <a:pt x="20911" y="3954"/>
                  </a:cubicBezTo>
                  <a:cubicBezTo>
                    <a:pt x="20903" y="3954"/>
                    <a:pt x="20887" y="3964"/>
                    <a:pt x="20855" y="3994"/>
                  </a:cubicBezTo>
                  <a:cubicBezTo>
                    <a:pt x="20860" y="4010"/>
                    <a:pt x="20770" y="4114"/>
                    <a:pt x="20675" y="4200"/>
                  </a:cubicBezTo>
                  <a:cubicBezTo>
                    <a:pt x="20674" y="4200"/>
                    <a:pt x="20673" y="4201"/>
                    <a:pt x="20672" y="4201"/>
                  </a:cubicBezTo>
                  <a:cubicBezTo>
                    <a:pt x="20656" y="4201"/>
                    <a:pt x="20813" y="4045"/>
                    <a:pt x="20797" y="4045"/>
                  </a:cubicBezTo>
                  <a:cubicBezTo>
                    <a:pt x="20793" y="4045"/>
                    <a:pt x="20777" y="4056"/>
                    <a:pt x="20742" y="4084"/>
                  </a:cubicBezTo>
                  <a:cubicBezTo>
                    <a:pt x="20800" y="4033"/>
                    <a:pt x="20876" y="3955"/>
                    <a:pt x="20946" y="3890"/>
                  </a:cubicBezTo>
                  <a:lnTo>
                    <a:pt x="20946" y="3890"/>
                  </a:lnTo>
                  <a:cubicBezTo>
                    <a:pt x="20939" y="3900"/>
                    <a:pt x="20937" y="3904"/>
                    <a:pt x="20939" y="3904"/>
                  </a:cubicBezTo>
                  <a:cubicBezTo>
                    <a:pt x="20950" y="3904"/>
                    <a:pt x="21076" y="3772"/>
                    <a:pt x="21085" y="3772"/>
                  </a:cubicBezTo>
                  <a:lnTo>
                    <a:pt x="21085" y="3772"/>
                  </a:lnTo>
                  <a:cubicBezTo>
                    <a:pt x="21087" y="3772"/>
                    <a:pt x="21081" y="3782"/>
                    <a:pt x="21062" y="3806"/>
                  </a:cubicBezTo>
                  <a:cubicBezTo>
                    <a:pt x="21210" y="3658"/>
                    <a:pt x="21291" y="3568"/>
                    <a:pt x="21372" y="3484"/>
                  </a:cubicBezTo>
                  <a:cubicBezTo>
                    <a:pt x="21451" y="3399"/>
                    <a:pt x="21522" y="3313"/>
                    <a:pt x="21645" y="3165"/>
                  </a:cubicBezTo>
                  <a:lnTo>
                    <a:pt x="21645" y="3165"/>
                  </a:lnTo>
                  <a:cubicBezTo>
                    <a:pt x="21615" y="3218"/>
                    <a:pt x="21583" y="3267"/>
                    <a:pt x="21546" y="3315"/>
                  </a:cubicBezTo>
                  <a:cubicBezTo>
                    <a:pt x="21518" y="3352"/>
                    <a:pt x="21488" y="3394"/>
                    <a:pt x="21455" y="3433"/>
                  </a:cubicBezTo>
                  <a:cubicBezTo>
                    <a:pt x="21421" y="3473"/>
                    <a:pt x="21383" y="3512"/>
                    <a:pt x="21349" y="3547"/>
                  </a:cubicBezTo>
                  <a:lnTo>
                    <a:pt x="21330" y="3552"/>
                  </a:lnTo>
                  <a:cubicBezTo>
                    <a:pt x="21292" y="3596"/>
                    <a:pt x="21279" y="3613"/>
                    <a:pt x="21282" y="3613"/>
                  </a:cubicBezTo>
                  <a:cubicBezTo>
                    <a:pt x="21289" y="3613"/>
                    <a:pt x="21438" y="3457"/>
                    <a:pt x="21453" y="3457"/>
                  </a:cubicBezTo>
                  <a:cubicBezTo>
                    <a:pt x="21454" y="3457"/>
                    <a:pt x="21454" y="3458"/>
                    <a:pt x="21453" y="3461"/>
                  </a:cubicBezTo>
                  <a:cubicBezTo>
                    <a:pt x="21641" y="3211"/>
                    <a:pt x="21916" y="2947"/>
                    <a:pt x="22136" y="2632"/>
                  </a:cubicBezTo>
                  <a:lnTo>
                    <a:pt x="22136" y="2632"/>
                  </a:lnTo>
                  <a:cubicBezTo>
                    <a:pt x="22123" y="2645"/>
                    <a:pt x="22117" y="2650"/>
                    <a:pt x="22114" y="2650"/>
                  </a:cubicBezTo>
                  <a:cubicBezTo>
                    <a:pt x="22107" y="2650"/>
                    <a:pt x="22130" y="2613"/>
                    <a:pt x="22132" y="2599"/>
                  </a:cubicBezTo>
                  <a:lnTo>
                    <a:pt x="22132" y="2599"/>
                  </a:lnTo>
                  <a:cubicBezTo>
                    <a:pt x="22041" y="2722"/>
                    <a:pt x="22060" y="2704"/>
                    <a:pt x="21981" y="2785"/>
                  </a:cubicBezTo>
                  <a:cubicBezTo>
                    <a:pt x="21986" y="2762"/>
                    <a:pt x="22044" y="2690"/>
                    <a:pt x="22067" y="2648"/>
                  </a:cubicBezTo>
                  <a:cubicBezTo>
                    <a:pt x="22068" y="2643"/>
                    <a:pt x="22068" y="2640"/>
                    <a:pt x="22067" y="2640"/>
                  </a:cubicBezTo>
                  <a:cubicBezTo>
                    <a:pt x="22057" y="2640"/>
                    <a:pt x="21990" y="2744"/>
                    <a:pt x="21958" y="2778"/>
                  </a:cubicBezTo>
                  <a:cubicBezTo>
                    <a:pt x="22000" y="2718"/>
                    <a:pt x="22039" y="2655"/>
                    <a:pt x="22074" y="2590"/>
                  </a:cubicBezTo>
                  <a:cubicBezTo>
                    <a:pt x="22104" y="2560"/>
                    <a:pt x="22139" y="2530"/>
                    <a:pt x="22173" y="2502"/>
                  </a:cubicBezTo>
                  <a:cubicBezTo>
                    <a:pt x="22227" y="2430"/>
                    <a:pt x="22264" y="2377"/>
                    <a:pt x="22289" y="2333"/>
                  </a:cubicBezTo>
                  <a:cubicBezTo>
                    <a:pt x="22317" y="2291"/>
                    <a:pt x="22336" y="2257"/>
                    <a:pt x="22354" y="2227"/>
                  </a:cubicBezTo>
                  <a:cubicBezTo>
                    <a:pt x="22390" y="2161"/>
                    <a:pt x="22429" y="2096"/>
                    <a:pt x="22469" y="2033"/>
                  </a:cubicBezTo>
                  <a:lnTo>
                    <a:pt x="22469" y="2033"/>
                  </a:lnTo>
                  <a:cubicBezTo>
                    <a:pt x="22466" y="2038"/>
                    <a:pt x="22466" y="2040"/>
                    <a:pt x="22467" y="2040"/>
                  </a:cubicBezTo>
                  <a:cubicBezTo>
                    <a:pt x="22469" y="2040"/>
                    <a:pt x="22486" y="2020"/>
                    <a:pt x="22488" y="2020"/>
                  </a:cubicBezTo>
                  <a:lnTo>
                    <a:pt x="22488" y="2020"/>
                  </a:lnTo>
                  <a:cubicBezTo>
                    <a:pt x="22490" y="2020"/>
                    <a:pt x="22482" y="2032"/>
                    <a:pt x="22451" y="2076"/>
                  </a:cubicBezTo>
                  <a:cubicBezTo>
                    <a:pt x="22470" y="2050"/>
                    <a:pt x="22488" y="2025"/>
                    <a:pt x="22507" y="1997"/>
                  </a:cubicBezTo>
                  <a:lnTo>
                    <a:pt x="22507" y="1997"/>
                  </a:lnTo>
                  <a:cubicBezTo>
                    <a:pt x="22477" y="2053"/>
                    <a:pt x="22440" y="2115"/>
                    <a:pt x="22400" y="2180"/>
                  </a:cubicBezTo>
                  <a:cubicBezTo>
                    <a:pt x="22363" y="2243"/>
                    <a:pt x="22324" y="2310"/>
                    <a:pt x="22287" y="2366"/>
                  </a:cubicBezTo>
                  <a:cubicBezTo>
                    <a:pt x="22218" y="2472"/>
                    <a:pt x="22170" y="2554"/>
                    <a:pt x="22189" y="2554"/>
                  </a:cubicBezTo>
                  <a:cubicBezTo>
                    <a:pt x="22190" y="2554"/>
                    <a:pt x="22191" y="2553"/>
                    <a:pt x="22192" y="2553"/>
                  </a:cubicBezTo>
                  <a:cubicBezTo>
                    <a:pt x="22250" y="2470"/>
                    <a:pt x="22298" y="2393"/>
                    <a:pt x="22347" y="2315"/>
                  </a:cubicBezTo>
                  <a:cubicBezTo>
                    <a:pt x="22396" y="2233"/>
                    <a:pt x="22444" y="2148"/>
                    <a:pt x="22514" y="2044"/>
                  </a:cubicBezTo>
                  <a:lnTo>
                    <a:pt x="22514" y="2055"/>
                  </a:lnTo>
                  <a:cubicBezTo>
                    <a:pt x="22548" y="2002"/>
                    <a:pt x="22557" y="1986"/>
                    <a:pt x="22555" y="1986"/>
                  </a:cubicBezTo>
                  <a:lnTo>
                    <a:pt x="22555" y="1986"/>
                  </a:lnTo>
                  <a:cubicBezTo>
                    <a:pt x="22552" y="1986"/>
                    <a:pt x="22525" y="2020"/>
                    <a:pt x="22521" y="2020"/>
                  </a:cubicBezTo>
                  <a:cubicBezTo>
                    <a:pt x="22520" y="2020"/>
                    <a:pt x="22521" y="2018"/>
                    <a:pt x="22523" y="2013"/>
                  </a:cubicBezTo>
                  <a:cubicBezTo>
                    <a:pt x="22558" y="1949"/>
                    <a:pt x="22600" y="1886"/>
                    <a:pt x="22648" y="1828"/>
                  </a:cubicBezTo>
                  <a:cubicBezTo>
                    <a:pt x="22688" y="1784"/>
                    <a:pt x="22718" y="1733"/>
                    <a:pt x="22739" y="1678"/>
                  </a:cubicBezTo>
                  <a:lnTo>
                    <a:pt x="22739" y="1678"/>
                  </a:lnTo>
                  <a:cubicBezTo>
                    <a:pt x="22704" y="1735"/>
                    <a:pt x="22664" y="1793"/>
                    <a:pt x="22627" y="1851"/>
                  </a:cubicBezTo>
                  <a:cubicBezTo>
                    <a:pt x="22648" y="1810"/>
                    <a:pt x="22654" y="1796"/>
                    <a:pt x="22653" y="1796"/>
                  </a:cubicBezTo>
                  <a:lnTo>
                    <a:pt x="22653" y="1796"/>
                  </a:lnTo>
                  <a:cubicBezTo>
                    <a:pt x="22650" y="1796"/>
                    <a:pt x="22616" y="1851"/>
                    <a:pt x="22605" y="1851"/>
                  </a:cubicBezTo>
                  <a:cubicBezTo>
                    <a:pt x="22603" y="1851"/>
                    <a:pt x="22602" y="1849"/>
                    <a:pt x="22602" y="1844"/>
                  </a:cubicBezTo>
                  <a:cubicBezTo>
                    <a:pt x="22669" y="1724"/>
                    <a:pt x="22759" y="1559"/>
                    <a:pt x="22857" y="1381"/>
                  </a:cubicBezTo>
                  <a:lnTo>
                    <a:pt x="22998" y="1105"/>
                  </a:lnTo>
                  <a:cubicBezTo>
                    <a:pt x="23042" y="1010"/>
                    <a:pt x="23084" y="915"/>
                    <a:pt x="23121" y="827"/>
                  </a:cubicBezTo>
                  <a:lnTo>
                    <a:pt x="23121" y="827"/>
                  </a:lnTo>
                  <a:cubicBezTo>
                    <a:pt x="23070" y="908"/>
                    <a:pt x="23024" y="994"/>
                    <a:pt x="22984" y="1085"/>
                  </a:cubicBezTo>
                  <a:cubicBezTo>
                    <a:pt x="22986" y="1032"/>
                    <a:pt x="23000" y="991"/>
                    <a:pt x="22989" y="991"/>
                  </a:cubicBezTo>
                  <a:cubicBezTo>
                    <a:pt x="22985" y="991"/>
                    <a:pt x="22976" y="997"/>
                    <a:pt x="22961" y="1013"/>
                  </a:cubicBezTo>
                  <a:cubicBezTo>
                    <a:pt x="22936" y="1066"/>
                    <a:pt x="22905" y="1117"/>
                    <a:pt x="22878" y="1170"/>
                  </a:cubicBezTo>
                  <a:lnTo>
                    <a:pt x="22852" y="1159"/>
                  </a:lnTo>
                  <a:cubicBezTo>
                    <a:pt x="22873" y="1117"/>
                    <a:pt x="22898" y="1075"/>
                    <a:pt x="22919" y="1038"/>
                  </a:cubicBezTo>
                  <a:cubicBezTo>
                    <a:pt x="22915" y="1008"/>
                    <a:pt x="23040" y="797"/>
                    <a:pt x="23030" y="779"/>
                  </a:cubicBezTo>
                  <a:lnTo>
                    <a:pt x="23030" y="779"/>
                  </a:lnTo>
                  <a:lnTo>
                    <a:pt x="22968" y="915"/>
                  </a:lnTo>
                  <a:cubicBezTo>
                    <a:pt x="22961" y="925"/>
                    <a:pt x="22957" y="929"/>
                    <a:pt x="22955" y="929"/>
                  </a:cubicBezTo>
                  <a:cubicBezTo>
                    <a:pt x="22945" y="929"/>
                    <a:pt x="23007" y="801"/>
                    <a:pt x="23042" y="719"/>
                  </a:cubicBezTo>
                  <a:lnTo>
                    <a:pt x="23042" y="719"/>
                  </a:lnTo>
                  <a:cubicBezTo>
                    <a:pt x="23000" y="783"/>
                    <a:pt x="22966" y="851"/>
                    <a:pt x="22938" y="922"/>
                  </a:cubicBezTo>
                  <a:cubicBezTo>
                    <a:pt x="22917" y="966"/>
                    <a:pt x="22898" y="1015"/>
                    <a:pt x="22875" y="1061"/>
                  </a:cubicBezTo>
                  <a:cubicBezTo>
                    <a:pt x="22852" y="1110"/>
                    <a:pt x="22829" y="1159"/>
                    <a:pt x="22803" y="1207"/>
                  </a:cubicBezTo>
                  <a:cubicBezTo>
                    <a:pt x="22804" y="1207"/>
                    <a:pt x="22804" y="1207"/>
                    <a:pt x="22804" y="1207"/>
                  </a:cubicBezTo>
                  <a:cubicBezTo>
                    <a:pt x="22812" y="1207"/>
                    <a:pt x="22782" y="1291"/>
                    <a:pt x="22790" y="1291"/>
                  </a:cubicBezTo>
                  <a:cubicBezTo>
                    <a:pt x="22794" y="1291"/>
                    <a:pt x="22807" y="1271"/>
                    <a:pt x="22838" y="1212"/>
                  </a:cubicBezTo>
                  <a:lnTo>
                    <a:pt x="22838" y="1212"/>
                  </a:lnTo>
                  <a:cubicBezTo>
                    <a:pt x="22847" y="1219"/>
                    <a:pt x="22797" y="1335"/>
                    <a:pt x="22757" y="1406"/>
                  </a:cubicBezTo>
                  <a:cubicBezTo>
                    <a:pt x="22759" y="1402"/>
                    <a:pt x="22759" y="1400"/>
                    <a:pt x="22757" y="1400"/>
                  </a:cubicBezTo>
                  <a:cubicBezTo>
                    <a:pt x="22750" y="1400"/>
                    <a:pt x="22717" y="1440"/>
                    <a:pt x="22707" y="1440"/>
                  </a:cubicBezTo>
                  <a:cubicBezTo>
                    <a:pt x="22703" y="1440"/>
                    <a:pt x="22703" y="1433"/>
                    <a:pt x="22711" y="1412"/>
                  </a:cubicBezTo>
                  <a:lnTo>
                    <a:pt x="22711" y="1412"/>
                  </a:lnTo>
                  <a:cubicBezTo>
                    <a:pt x="22665" y="1507"/>
                    <a:pt x="22685" y="1455"/>
                    <a:pt x="22602" y="1613"/>
                  </a:cubicBezTo>
                  <a:cubicBezTo>
                    <a:pt x="22602" y="1612"/>
                    <a:pt x="22602" y="1611"/>
                    <a:pt x="22602" y="1611"/>
                  </a:cubicBezTo>
                  <a:lnTo>
                    <a:pt x="22602" y="1611"/>
                  </a:lnTo>
                  <a:cubicBezTo>
                    <a:pt x="22597" y="1611"/>
                    <a:pt x="22431" y="1891"/>
                    <a:pt x="22410" y="1891"/>
                  </a:cubicBezTo>
                  <a:cubicBezTo>
                    <a:pt x="22408" y="1891"/>
                    <a:pt x="22408" y="1890"/>
                    <a:pt x="22407" y="1888"/>
                  </a:cubicBezTo>
                  <a:lnTo>
                    <a:pt x="22407" y="1888"/>
                  </a:lnTo>
                  <a:cubicBezTo>
                    <a:pt x="22380" y="1949"/>
                    <a:pt x="22440" y="1907"/>
                    <a:pt x="22310" y="2106"/>
                  </a:cubicBezTo>
                  <a:cubicBezTo>
                    <a:pt x="22347" y="2067"/>
                    <a:pt x="22382" y="2025"/>
                    <a:pt x="22414" y="1981"/>
                  </a:cubicBezTo>
                  <a:cubicBezTo>
                    <a:pt x="22431" y="1960"/>
                    <a:pt x="22442" y="1946"/>
                    <a:pt x="22444" y="1946"/>
                  </a:cubicBezTo>
                  <a:lnTo>
                    <a:pt x="22444" y="1946"/>
                  </a:lnTo>
                  <a:cubicBezTo>
                    <a:pt x="22447" y="1949"/>
                    <a:pt x="22442" y="1965"/>
                    <a:pt x="22421" y="2004"/>
                  </a:cubicBezTo>
                  <a:cubicBezTo>
                    <a:pt x="22440" y="1972"/>
                    <a:pt x="22456" y="1935"/>
                    <a:pt x="22475" y="1900"/>
                  </a:cubicBezTo>
                  <a:cubicBezTo>
                    <a:pt x="22505" y="1854"/>
                    <a:pt x="22514" y="1844"/>
                    <a:pt x="22518" y="1844"/>
                  </a:cubicBezTo>
                  <a:cubicBezTo>
                    <a:pt x="22520" y="1844"/>
                    <a:pt x="22519" y="1852"/>
                    <a:pt x="22522" y="1852"/>
                  </a:cubicBezTo>
                  <a:cubicBezTo>
                    <a:pt x="22526" y="1852"/>
                    <a:pt x="22539" y="1837"/>
                    <a:pt x="22586" y="1766"/>
                  </a:cubicBezTo>
                  <a:lnTo>
                    <a:pt x="22586" y="1766"/>
                  </a:lnTo>
                  <a:cubicBezTo>
                    <a:pt x="22551" y="1819"/>
                    <a:pt x="22491" y="1937"/>
                    <a:pt x="22465" y="1953"/>
                  </a:cubicBezTo>
                  <a:cubicBezTo>
                    <a:pt x="22468" y="1952"/>
                    <a:pt x="22470" y="1952"/>
                    <a:pt x="22471" y="1952"/>
                  </a:cubicBezTo>
                  <a:cubicBezTo>
                    <a:pt x="22510" y="1952"/>
                    <a:pt x="22301" y="2237"/>
                    <a:pt x="22317" y="2259"/>
                  </a:cubicBezTo>
                  <a:cubicBezTo>
                    <a:pt x="22264" y="2317"/>
                    <a:pt x="22217" y="2379"/>
                    <a:pt x="22176" y="2447"/>
                  </a:cubicBezTo>
                  <a:cubicBezTo>
                    <a:pt x="22176" y="2442"/>
                    <a:pt x="22174" y="2441"/>
                    <a:pt x="22172" y="2441"/>
                  </a:cubicBezTo>
                  <a:cubicBezTo>
                    <a:pt x="22169" y="2441"/>
                    <a:pt x="22164" y="2443"/>
                    <a:pt x="22161" y="2443"/>
                  </a:cubicBezTo>
                  <a:cubicBezTo>
                    <a:pt x="22155" y="2443"/>
                    <a:pt x="22156" y="2436"/>
                    <a:pt x="22180" y="2396"/>
                  </a:cubicBezTo>
                  <a:cubicBezTo>
                    <a:pt x="22227" y="2333"/>
                    <a:pt x="22257" y="2287"/>
                    <a:pt x="22310" y="2220"/>
                  </a:cubicBezTo>
                  <a:lnTo>
                    <a:pt x="22310" y="2220"/>
                  </a:lnTo>
                  <a:cubicBezTo>
                    <a:pt x="22289" y="2231"/>
                    <a:pt x="22271" y="2250"/>
                    <a:pt x="22257" y="2271"/>
                  </a:cubicBezTo>
                  <a:cubicBezTo>
                    <a:pt x="22234" y="2296"/>
                    <a:pt x="22208" y="2331"/>
                    <a:pt x="22180" y="2372"/>
                  </a:cubicBezTo>
                  <a:cubicBezTo>
                    <a:pt x="22125" y="2451"/>
                    <a:pt x="22065" y="2549"/>
                    <a:pt x="22000" y="2625"/>
                  </a:cubicBezTo>
                  <a:cubicBezTo>
                    <a:pt x="22008" y="2616"/>
                    <a:pt x="22013" y="2610"/>
                    <a:pt x="22015" y="2610"/>
                  </a:cubicBezTo>
                  <a:lnTo>
                    <a:pt x="22015" y="2610"/>
                  </a:lnTo>
                  <a:cubicBezTo>
                    <a:pt x="22017" y="2610"/>
                    <a:pt x="22012" y="2620"/>
                    <a:pt x="21995" y="2648"/>
                  </a:cubicBezTo>
                  <a:cubicBezTo>
                    <a:pt x="21958" y="2694"/>
                    <a:pt x="21895" y="2771"/>
                    <a:pt x="21847" y="2826"/>
                  </a:cubicBezTo>
                  <a:cubicBezTo>
                    <a:pt x="21814" y="2864"/>
                    <a:pt x="21785" y="2892"/>
                    <a:pt x="21779" y="2892"/>
                  </a:cubicBezTo>
                  <a:cubicBezTo>
                    <a:pt x="21776" y="2892"/>
                    <a:pt x="21777" y="2887"/>
                    <a:pt x="21782" y="2877"/>
                  </a:cubicBezTo>
                  <a:lnTo>
                    <a:pt x="21782" y="2877"/>
                  </a:lnTo>
                  <a:cubicBezTo>
                    <a:pt x="21717" y="2959"/>
                    <a:pt x="21655" y="3037"/>
                    <a:pt x="21587" y="3116"/>
                  </a:cubicBezTo>
                  <a:lnTo>
                    <a:pt x="21388" y="3350"/>
                  </a:lnTo>
                  <a:cubicBezTo>
                    <a:pt x="21379" y="3345"/>
                    <a:pt x="21444" y="3281"/>
                    <a:pt x="21465" y="3250"/>
                  </a:cubicBezTo>
                  <a:lnTo>
                    <a:pt x="21465" y="3250"/>
                  </a:lnTo>
                  <a:cubicBezTo>
                    <a:pt x="21427" y="3294"/>
                    <a:pt x="21390" y="3338"/>
                    <a:pt x="21351" y="3380"/>
                  </a:cubicBezTo>
                  <a:lnTo>
                    <a:pt x="21235" y="3505"/>
                  </a:lnTo>
                  <a:cubicBezTo>
                    <a:pt x="21226" y="3513"/>
                    <a:pt x="21221" y="3516"/>
                    <a:pt x="21219" y="3516"/>
                  </a:cubicBezTo>
                  <a:cubicBezTo>
                    <a:pt x="21210" y="3516"/>
                    <a:pt x="21309" y="3408"/>
                    <a:pt x="21323" y="3380"/>
                  </a:cubicBezTo>
                  <a:lnTo>
                    <a:pt x="21323" y="3380"/>
                  </a:lnTo>
                  <a:lnTo>
                    <a:pt x="21154" y="3561"/>
                  </a:lnTo>
                  <a:lnTo>
                    <a:pt x="21170" y="3528"/>
                  </a:lnTo>
                  <a:lnTo>
                    <a:pt x="21170" y="3528"/>
                  </a:lnTo>
                  <a:cubicBezTo>
                    <a:pt x="21161" y="3540"/>
                    <a:pt x="21143" y="3563"/>
                    <a:pt x="21119" y="3589"/>
                  </a:cubicBezTo>
                  <a:cubicBezTo>
                    <a:pt x="21094" y="3616"/>
                    <a:pt x="21064" y="3647"/>
                    <a:pt x="21031" y="3677"/>
                  </a:cubicBezTo>
                  <a:cubicBezTo>
                    <a:pt x="20983" y="3728"/>
                    <a:pt x="20932" y="3774"/>
                    <a:pt x="20876" y="3816"/>
                  </a:cubicBezTo>
                  <a:cubicBezTo>
                    <a:pt x="20779" y="3911"/>
                    <a:pt x="20737" y="3964"/>
                    <a:pt x="20686" y="4024"/>
                  </a:cubicBezTo>
                  <a:cubicBezTo>
                    <a:pt x="20635" y="4084"/>
                    <a:pt x="20570" y="4147"/>
                    <a:pt x="20427" y="4263"/>
                  </a:cubicBezTo>
                  <a:cubicBezTo>
                    <a:pt x="20427" y="4240"/>
                    <a:pt x="20580" y="4121"/>
                    <a:pt x="20633" y="4057"/>
                  </a:cubicBezTo>
                  <a:lnTo>
                    <a:pt x="20633" y="4057"/>
                  </a:lnTo>
                  <a:cubicBezTo>
                    <a:pt x="20575" y="4098"/>
                    <a:pt x="20422" y="4253"/>
                    <a:pt x="20383" y="4265"/>
                  </a:cubicBezTo>
                  <a:cubicBezTo>
                    <a:pt x="20191" y="4441"/>
                    <a:pt x="20232" y="4446"/>
                    <a:pt x="20144" y="4543"/>
                  </a:cubicBezTo>
                  <a:cubicBezTo>
                    <a:pt x="20088" y="4588"/>
                    <a:pt x="20066" y="4603"/>
                    <a:pt x="20062" y="4603"/>
                  </a:cubicBezTo>
                  <a:cubicBezTo>
                    <a:pt x="20055" y="4603"/>
                    <a:pt x="20112" y="4548"/>
                    <a:pt x="20107" y="4548"/>
                  </a:cubicBezTo>
                  <a:lnTo>
                    <a:pt x="20107" y="4548"/>
                  </a:lnTo>
                  <a:cubicBezTo>
                    <a:pt x="20107" y="4548"/>
                    <a:pt x="20107" y="4548"/>
                    <a:pt x="20107" y="4548"/>
                  </a:cubicBezTo>
                  <a:cubicBezTo>
                    <a:pt x="20056" y="4585"/>
                    <a:pt x="19994" y="4675"/>
                    <a:pt x="19933" y="4691"/>
                  </a:cubicBezTo>
                  <a:cubicBezTo>
                    <a:pt x="19888" y="4738"/>
                    <a:pt x="19856" y="4775"/>
                    <a:pt x="19868" y="4775"/>
                  </a:cubicBezTo>
                  <a:cubicBezTo>
                    <a:pt x="19875" y="4775"/>
                    <a:pt x="19899" y="4761"/>
                    <a:pt x="19947" y="4726"/>
                  </a:cubicBezTo>
                  <a:lnTo>
                    <a:pt x="19947" y="4726"/>
                  </a:lnTo>
                  <a:cubicBezTo>
                    <a:pt x="19859" y="4798"/>
                    <a:pt x="19730" y="4900"/>
                    <a:pt x="19711" y="4923"/>
                  </a:cubicBezTo>
                  <a:cubicBezTo>
                    <a:pt x="19724" y="4907"/>
                    <a:pt x="19726" y="4900"/>
                    <a:pt x="19722" y="4900"/>
                  </a:cubicBezTo>
                  <a:cubicBezTo>
                    <a:pt x="19706" y="4900"/>
                    <a:pt x="19604" y="4981"/>
                    <a:pt x="19579" y="4981"/>
                  </a:cubicBezTo>
                  <a:cubicBezTo>
                    <a:pt x="19578" y="4981"/>
                    <a:pt x="19577" y="4981"/>
                    <a:pt x="19577" y="4981"/>
                  </a:cubicBezTo>
                  <a:cubicBezTo>
                    <a:pt x="19505" y="5027"/>
                    <a:pt x="19387" y="5104"/>
                    <a:pt x="19273" y="5182"/>
                  </a:cubicBezTo>
                  <a:cubicBezTo>
                    <a:pt x="19174" y="5245"/>
                    <a:pt x="19076" y="5317"/>
                    <a:pt x="18984" y="5391"/>
                  </a:cubicBezTo>
                  <a:cubicBezTo>
                    <a:pt x="18993" y="5375"/>
                    <a:pt x="19002" y="5358"/>
                    <a:pt x="19009" y="5342"/>
                  </a:cubicBezTo>
                  <a:lnTo>
                    <a:pt x="19009" y="5342"/>
                  </a:lnTo>
                  <a:cubicBezTo>
                    <a:pt x="18954" y="5379"/>
                    <a:pt x="18893" y="5412"/>
                    <a:pt x="18838" y="5449"/>
                  </a:cubicBezTo>
                  <a:cubicBezTo>
                    <a:pt x="18817" y="5458"/>
                    <a:pt x="18805" y="5462"/>
                    <a:pt x="18802" y="5462"/>
                  </a:cubicBezTo>
                  <a:cubicBezTo>
                    <a:pt x="18793" y="5462"/>
                    <a:pt x="18824" y="5441"/>
                    <a:pt x="18868" y="5412"/>
                  </a:cubicBezTo>
                  <a:lnTo>
                    <a:pt x="18977" y="5344"/>
                  </a:lnTo>
                  <a:lnTo>
                    <a:pt x="19067" y="5287"/>
                  </a:lnTo>
                  <a:lnTo>
                    <a:pt x="19067" y="5287"/>
                  </a:lnTo>
                  <a:cubicBezTo>
                    <a:pt x="18951" y="5361"/>
                    <a:pt x="18849" y="5416"/>
                    <a:pt x="18754" y="5474"/>
                  </a:cubicBezTo>
                  <a:cubicBezTo>
                    <a:pt x="18659" y="5532"/>
                    <a:pt x="18564" y="5583"/>
                    <a:pt x="18458" y="5643"/>
                  </a:cubicBezTo>
                  <a:cubicBezTo>
                    <a:pt x="18483" y="5631"/>
                    <a:pt x="18493" y="5628"/>
                    <a:pt x="18498" y="5628"/>
                  </a:cubicBezTo>
                  <a:cubicBezTo>
                    <a:pt x="18504" y="5628"/>
                    <a:pt x="18503" y="5633"/>
                    <a:pt x="18512" y="5633"/>
                  </a:cubicBezTo>
                  <a:cubicBezTo>
                    <a:pt x="18515" y="5633"/>
                    <a:pt x="18518" y="5633"/>
                    <a:pt x="18523" y="5632"/>
                  </a:cubicBezTo>
                  <a:lnTo>
                    <a:pt x="18523" y="5632"/>
                  </a:lnTo>
                  <a:cubicBezTo>
                    <a:pt x="18483" y="5659"/>
                    <a:pt x="18444" y="5683"/>
                    <a:pt x="18400" y="5706"/>
                  </a:cubicBezTo>
                  <a:cubicBezTo>
                    <a:pt x="18356" y="5731"/>
                    <a:pt x="18310" y="5752"/>
                    <a:pt x="18270" y="5773"/>
                  </a:cubicBezTo>
                  <a:cubicBezTo>
                    <a:pt x="18267" y="5774"/>
                    <a:pt x="18265" y="5774"/>
                    <a:pt x="18263" y="5774"/>
                  </a:cubicBezTo>
                  <a:cubicBezTo>
                    <a:pt x="18253" y="5774"/>
                    <a:pt x="18260" y="5765"/>
                    <a:pt x="18295" y="5745"/>
                  </a:cubicBezTo>
                  <a:lnTo>
                    <a:pt x="18295" y="5745"/>
                  </a:lnTo>
                  <a:lnTo>
                    <a:pt x="18166" y="5815"/>
                  </a:lnTo>
                  <a:cubicBezTo>
                    <a:pt x="18171" y="5792"/>
                    <a:pt x="18096" y="5829"/>
                    <a:pt x="18240" y="5743"/>
                  </a:cubicBezTo>
                  <a:lnTo>
                    <a:pt x="18240" y="5743"/>
                  </a:lnTo>
                  <a:lnTo>
                    <a:pt x="18103" y="5819"/>
                  </a:lnTo>
                  <a:cubicBezTo>
                    <a:pt x="18060" y="5840"/>
                    <a:pt x="18040" y="5848"/>
                    <a:pt x="18036" y="5848"/>
                  </a:cubicBezTo>
                  <a:cubicBezTo>
                    <a:pt x="18024" y="5848"/>
                    <a:pt x="18113" y="5794"/>
                    <a:pt x="18138" y="5778"/>
                  </a:cubicBezTo>
                  <a:lnTo>
                    <a:pt x="18138" y="5778"/>
                  </a:lnTo>
                  <a:cubicBezTo>
                    <a:pt x="18096" y="5796"/>
                    <a:pt x="18057" y="5819"/>
                    <a:pt x="18015" y="5838"/>
                  </a:cubicBezTo>
                  <a:lnTo>
                    <a:pt x="17893" y="5896"/>
                  </a:lnTo>
                  <a:cubicBezTo>
                    <a:pt x="17807" y="5947"/>
                    <a:pt x="17951" y="5887"/>
                    <a:pt x="17781" y="5970"/>
                  </a:cubicBezTo>
                  <a:cubicBezTo>
                    <a:pt x="17724" y="5995"/>
                    <a:pt x="17659" y="6019"/>
                    <a:pt x="17594" y="6044"/>
                  </a:cubicBezTo>
                  <a:lnTo>
                    <a:pt x="17392" y="6127"/>
                  </a:lnTo>
                  <a:lnTo>
                    <a:pt x="17186" y="6208"/>
                  </a:lnTo>
                  <a:lnTo>
                    <a:pt x="17082" y="6248"/>
                  </a:lnTo>
                  <a:lnTo>
                    <a:pt x="16980" y="6283"/>
                  </a:lnTo>
                  <a:lnTo>
                    <a:pt x="16980" y="6283"/>
                  </a:lnTo>
                  <a:lnTo>
                    <a:pt x="17077" y="6257"/>
                  </a:lnTo>
                  <a:lnTo>
                    <a:pt x="17175" y="6227"/>
                  </a:lnTo>
                  <a:lnTo>
                    <a:pt x="17175" y="6227"/>
                  </a:lnTo>
                  <a:cubicBezTo>
                    <a:pt x="17144" y="6239"/>
                    <a:pt x="17114" y="6250"/>
                    <a:pt x="17086" y="6264"/>
                  </a:cubicBezTo>
                  <a:cubicBezTo>
                    <a:pt x="17073" y="6271"/>
                    <a:pt x="17059" y="6280"/>
                    <a:pt x="17047" y="6290"/>
                  </a:cubicBezTo>
                  <a:cubicBezTo>
                    <a:pt x="17033" y="6303"/>
                    <a:pt x="17031" y="6315"/>
                    <a:pt x="17008" y="6329"/>
                  </a:cubicBezTo>
                  <a:lnTo>
                    <a:pt x="16758" y="6417"/>
                  </a:lnTo>
                  <a:cubicBezTo>
                    <a:pt x="16672" y="6442"/>
                    <a:pt x="16586" y="6468"/>
                    <a:pt x="16521" y="6486"/>
                  </a:cubicBezTo>
                  <a:cubicBezTo>
                    <a:pt x="16606" y="6451"/>
                    <a:pt x="16617" y="6436"/>
                    <a:pt x="16583" y="6436"/>
                  </a:cubicBezTo>
                  <a:cubicBezTo>
                    <a:pt x="16560" y="6436"/>
                    <a:pt x="16514" y="6443"/>
                    <a:pt x="16456" y="6456"/>
                  </a:cubicBezTo>
                  <a:cubicBezTo>
                    <a:pt x="16301" y="6503"/>
                    <a:pt x="16246" y="6524"/>
                    <a:pt x="16206" y="6544"/>
                  </a:cubicBezTo>
                  <a:cubicBezTo>
                    <a:pt x="16160" y="6572"/>
                    <a:pt x="16109" y="6593"/>
                    <a:pt x="16058" y="6609"/>
                  </a:cubicBezTo>
                  <a:cubicBezTo>
                    <a:pt x="16089" y="6592"/>
                    <a:pt x="16092" y="6586"/>
                    <a:pt x="16078" y="6586"/>
                  </a:cubicBezTo>
                  <a:cubicBezTo>
                    <a:pt x="16042" y="6586"/>
                    <a:pt x="15894" y="6629"/>
                    <a:pt x="15866" y="6629"/>
                  </a:cubicBezTo>
                  <a:cubicBezTo>
                    <a:pt x="15862" y="6629"/>
                    <a:pt x="15860" y="6628"/>
                    <a:pt x="15863" y="6625"/>
                  </a:cubicBezTo>
                  <a:lnTo>
                    <a:pt x="15863" y="6625"/>
                  </a:lnTo>
                  <a:cubicBezTo>
                    <a:pt x="15458" y="6727"/>
                    <a:pt x="15048" y="6804"/>
                    <a:pt x="14636" y="6855"/>
                  </a:cubicBezTo>
                  <a:cubicBezTo>
                    <a:pt x="14645" y="6859"/>
                    <a:pt x="14765" y="6852"/>
                    <a:pt x="14694" y="6864"/>
                  </a:cubicBezTo>
                  <a:cubicBezTo>
                    <a:pt x="14609" y="6877"/>
                    <a:pt x="14548" y="6880"/>
                    <a:pt x="14507" y="6880"/>
                  </a:cubicBezTo>
                  <a:cubicBezTo>
                    <a:pt x="14472" y="6880"/>
                    <a:pt x="14451" y="6878"/>
                    <a:pt x="14441" y="6876"/>
                  </a:cubicBezTo>
                  <a:cubicBezTo>
                    <a:pt x="14390" y="6883"/>
                    <a:pt x="14346" y="6885"/>
                    <a:pt x="14307" y="6890"/>
                  </a:cubicBezTo>
                  <a:cubicBezTo>
                    <a:pt x="14265" y="6894"/>
                    <a:pt x="14230" y="6899"/>
                    <a:pt x="14200" y="6903"/>
                  </a:cubicBezTo>
                  <a:cubicBezTo>
                    <a:pt x="14138" y="6910"/>
                    <a:pt x="14091" y="6920"/>
                    <a:pt x="14059" y="6927"/>
                  </a:cubicBezTo>
                  <a:cubicBezTo>
                    <a:pt x="14090" y="6923"/>
                    <a:pt x="14111" y="6922"/>
                    <a:pt x="14125" y="6922"/>
                  </a:cubicBezTo>
                  <a:cubicBezTo>
                    <a:pt x="14148" y="6922"/>
                    <a:pt x="14148" y="6926"/>
                    <a:pt x="14138" y="6934"/>
                  </a:cubicBezTo>
                  <a:cubicBezTo>
                    <a:pt x="14102" y="6936"/>
                    <a:pt x="14066" y="6938"/>
                    <a:pt x="14030" y="6938"/>
                  </a:cubicBezTo>
                  <a:cubicBezTo>
                    <a:pt x="14008" y="6938"/>
                    <a:pt x="13986" y="6938"/>
                    <a:pt x="13964" y="6936"/>
                  </a:cubicBezTo>
                  <a:cubicBezTo>
                    <a:pt x="13911" y="6936"/>
                    <a:pt x="13855" y="6938"/>
                    <a:pt x="13799" y="6945"/>
                  </a:cubicBezTo>
                  <a:cubicBezTo>
                    <a:pt x="13774" y="6936"/>
                    <a:pt x="13830" y="6934"/>
                    <a:pt x="13885" y="6929"/>
                  </a:cubicBezTo>
                  <a:cubicBezTo>
                    <a:pt x="13941" y="6927"/>
                    <a:pt x="14003" y="6917"/>
                    <a:pt x="13994" y="6908"/>
                  </a:cubicBezTo>
                  <a:lnTo>
                    <a:pt x="13994" y="6908"/>
                  </a:lnTo>
                  <a:lnTo>
                    <a:pt x="13871" y="6917"/>
                  </a:lnTo>
                  <a:cubicBezTo>
                    <a:pt x="13834" y="6917"/>
                    <a:pt x="13799" y="6920"/>
                    <a:pt x="13765" y="6922"/>
                  </a:cubicBezTo>
                  <a:cubicBezTo>
                    <a:pt x="13700" y="6927"/>
                    <a:pt x="13637" y="6931"/>
                    <a:pt x="13572" y="6936"/>
                  </a:cubicBezTo>
                  <a:cubicBezTo>
                    <a:pt x="13545" y="6924"/>
                    <a:pt x="13693" y="6931"/>
                    <a:pt x="13593" y="6924"/>
                  </a:cubicBezTo>
                  <a:lnTo>
                    <a:pt x="13593" y="6924"/>
                  </a:lnTo>
                  <a:lnTo>
                    <a:pt x="13380" y="6934"/>
                  </a:lnTo>
                  <a:lnTo>
                    <a:pt x="12859" y="6934"/>
                  </a:lnTo>
                  <a:lnTo>
                    <a:pt x="12776" y="6931"/>
                  </a:lnTo>
                  <a:lnTo>
                    <a:pt x="12722" y="6910"/>
                  </a:lnTo>
                  <a:cubicBezTo>
                    <a:pt x="12650" y="6903"/>
                    <a:pt x="12577" y="6900"/>
                    <a:pt x="12506" y="6900"/>
                  </a:cubicBezTo>
                  <a:cubicBezTo>
                    <a:pt x="12484" y="6900"/>
                    <a:pt x="12462" y="6901"/>
                    <a:pt x="12440" y="6901"/>
                  </a:cubicBezTo>
                  <a:cubicBezTo>
                    <a:pt x="12390" y="6893"/>
                    <a:pt x="12401" y="6891"/>
                    <a:pt x="12436" y="6891"/>
                  </a:cubicBezTo>
                  <a:cubicBezTo>
                    <a:pt x="12451" y="6891"/>
                    <a:pt x="12471" y="6891"/>
                    <a:pt x="12493" y="6892"/>
                  </a:cubicBezTo>
                  <a:lnTo>
                    <a:pt x="12354" y="6883"/>
                  </a:lnTo>
                  <a:lnTo>
                    <a:pt x="12215" y="6871"/>
                  </a:lnTo>
                  <a:cubicBezTo>
                    <a:pt x="12127" y="6862"/>
                    <a:pt x="12046" y="6857"/>
                    <a:pt x="11995" y="6852"/>
                  </a:cubicBezTo>
                  <a:cubicBezTo>
                    <a:pt x="11999" y="6851"/>
                    <a:pt x="12005" y="6850"/>
                    <a:pt x="12014" y="6850"/>
                  </a:cubicBezTo>
                  <a:cubicBezTo>
                    <a:pt x="12041" y="6850"/>
                    <a:pt x="12087" y="6858"/>
                    <a:pt x="12115" y="6858"/>
                  </a:cubicBezTo>
                  <a:cubicBezTo>
                    <a:pt x="12119" y="6858"/>
                    <a:pt x="12124" y="6858"/>
                    <a:pt x="12127" y="6857"/>
                  </a:cubicBezTo>
                  <a:cubicBezTo>
                    <a:pt x="12071" y="6850"/>
                    <a:pt x="12011" y="6846"/>
                    <a:pt x="11953" y="6839"/>
                  </a:cubicBezTo>
                  <a:lnTo>
                    <a:pt x="11863" y="6832"/>
                  </a:lnTo>
                  <a:lnTo>
                    <a:pt x="11775" y="6822"/>
                  </a:lnTo>
                  <a:cubicBezTo>
                    <a:pt x="11675" y="6813"/>
                    <a:pt x="11576" y="6797"/>
                    <a:pt x="11481" y="6771"/>
                  </a:cubicBezTo>
                  <a:lnTo>
                    <a:pt x="11481" y="6771"/>
                  </a:lnTo>
                  <a:cubicBezTo>
                    <a:pt x="11499" y="6774"/>
                    <a:pt x="11520" y="6776"/>
                    <a:pt x="11541" y="6778"/>
                  </a:cubicBezTo>
                  <a:cubicBezTo>
                    <a:pt x="11376" y="6755"/>
                    <a:pt x="11224" y="6723"/>
                    <a:pt x="11068" y="6695"/>
                  </a:cubicBezTo>
                  <a:cubicBezTo>
                    <a:pt x="10990" y="6681"/>
                    <a:pt x="10909" y="6669"/>
                    <a:pt x="10827" y="6651"/>
                  </a:cubicBezTo>
                  <a:lnTo>
                    <a:pt x="10575" y="6593"/>
                  </a:lnTo>
                  <a:cubicBezTo>
                    <a:pt x="10437" y="6551"/>
                    <a:pt x="10399" y="6545"/>
                    <a:pt x="10373" y="6545"/>
                  </a:cubicBezTo>
                  <a:cubicBezTo>
                    <a:pt x="10364" y="6545"/>
                    <a:pt x="10356" y="6546"/>
                    <a:pt x="10347" y="6546"/>
                  </a:cubicBezTo>
                  <a:cubicBezTo>
                    <a:pt x="10321" y="6546"/>
                    <a:pt x="10280" y="6541"/>
                    <a:pt x="10151" y="6505"/>
                  </a:cubicBezTo>
                  <a:cubicBezTo>
                    <a:pt x="10156" y="6482"/>
                    <a:pt x="10049" y="6452"/>
                    <a:pt x="9924" y="6422"/>
                  </a:cubicBezTo>
                  <a:cubicBezTo>
                    <a:pt x="9801" y="6389"/>
                    <a:pt x="9660" y="6350"/>
                    <a:pt x="9595" y="6327"/>
                  </a:cubicBezTo>
                  <a:lnTo>
                    <a:pt x="9595" y="6327"/>
                  </a:lnTo>
                  <a:lnTo>
                    <a:pt x="9637" y="6345"/>
                  </a:lnTo>
                  <a:cubicBezTo>
                    <a:pt x="9549" y="6327"/>
                    <a:pt x="9463" y="6301"/>
                    <a:pt x="9380" y="6269"/>
                  </a:cubicBezTo>
                  <a:cubicBezTo>
                    <a:pt x="9296" y="6236"/>
                    <a:pt x="9220" y="6202"/>
                    <a:pt x="9169" y="6176"/>
                  </a:cubicBezTo>
                  <a:cubicBezTo>
                    <a:pt x="8940" y="6095"/>
                    <a:pt x="8601" y="5958"/>
                    <a:pt x="8370" y="5882"/>
                  </a:cubicBezTo>
                  <a:lnTo>
                    <a:pt x="8370" y="5882"/>
                  </a:lnTo>
                  <a:lnTo>
                    <a:pt x="8416" y="5893"/>
                  </a:lnTo>
                  <a:cubicBezTo>
                    <a:pt x="8228" y="5822"/>
                    <a:pt x="8117" y="5761"/>
                    <a:pt x="7930" y="5690"/>
                  </a:cubicBezTo>
                  <a:lnTo>
                    <a:pt x="7930" y="5690"/>
                  </a:lnTo>
                  <a:cubicBezTo>
                    <a:pt x="7932" y="5690"/>
                    <a:pt x="7959" y="5700"/>
                    <a:pt x="7965" y="5700"/>
                  </a:cubicBezTo>
                  <a:cubicBezTo>
                    <a:pt x="7969" y="5700"/>
                    <a:pt x="7964" y="5695"/>
                    <a:pt x="7937" y="5680"/>
                  </a:cubicBezTo>
                  <a:cubicBezTo>
                    <a:pt x="7719" y="5574"/>
                    <a:pt x="7496" y="5472"/>
                    <a:pt x="7281" y="5358"/>
                  </a:cubicBezTo>
                  <a:lnTo>
                    <a:pt x="7116" y="5275"/>
                  </a:lnTo>
                  <a:cubicBezTo>
                    <a:pt x="7089" y="5261"/>
                    <a:pt x="7061" y="5247"/>
                    <a:pt x="7035" y="5233"/>
                  </a:cubicBezTo>
                  <a:lnTo>
                    <a:pt x="6954" y="5189"/>
                  </a:lnTo>
                  <a:lnTo>
                    <a:pt x="6630" y="5016"/>
                  </a:lnTo>
                  <a:cubicBezTo>
                    <a:pt x="6523" y="4958"/>
                    <a:pt x="6417" y="4895"/>
                    <a:pt x="6313" y="4835"/>
                  </a:cubicBezTo>
                  <a:lnTo>
                    <a:pt x="6153" y="4742"/>
                  </a:lnTo>
                  <a:lnTo>
                    <a:pt x="5995" y="4647"/>
                  </a:lnTo>
                  <a:cubicBezTo>
                    <a:pt x="5893" y="4582"/>
                    <a:pt x="5787" y="4520"/>
                    <a:pt x="5685" y="4453"/>
                  </a:cubicBezTo>
                  <a:lnTo>
                    <a:pt x="5381" y="4251"/>
                  </a:lnTo>
                  <a:cubicBezTo>
                    <a:pt x="4550" y="3686"/>
                    <a:pt x="3753" y="3072"/>
                    <a:pt x="2991" y="2414"/>
                  </a:cubicBezTo>
                  <a:cubicBezTo>
                    <a:pt x="2595" y="2076"/>
                    <a:pt x="2208" y="1731"/>
                    <a:pt x="1837" y="1388"/>
                  </a:cubicBezTo>
                  <a:cubicBezTo>
                    <a:pt x="1467" y="1043"/>
                    <a:pt x="1110" y="709"/>
                    <a:pt x="779" y="390"/>
                  </a:cubicBezTo>
                  <a:lnTo>
                    <a:pt x="663" y="315"/>
                  </a:lnTo>
                  <a:cubicBezTo>
                    <a:pt x="593" y="271"/>
                    <a:pt x="501" y="216"/>
                    <a:pt x="410" y="163"/>
                  </a:cubicBezTo>
                  <a:cubicBezTo>
                    <a:pt x="277" y="83"/>
                    <a:pt x="145" y="14"/>
                    <a:pt x="95" y="14"/>
                  </a:cubicBezTo>
                  <a:cubicBezTo>
                    <a:pt x="78" y="14"/>
                    <a:pt x="70" y="22"/>
                    <a:pt x="74" y="40"/>
                  </a:cubicBezTo>
                  <a:cubicBezTo>
                    <a:pt x="82" y="49"/>
                    <a:pt x="83" y="52"/>
                    <a:pt x="81" y="52"/>
                  </a:cubicBezTo>
                  <a:cubicBezTo>
                    <a:pt x="73" y="52"/>
                    <a:pt x="12" y="0"/>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3339218" y="4582238"/>
              <a:ext cx="1438041" cy="452030"/>
            </a:xfrm>
            <a:custGeom>
              <a:avLst/>
              <a:gdLst/>
              <a:ahLst/>
              <a:cxnLst/>
              <a:rect l="l" t="t" r="r" b="b"/>
              <a:pathLst>
                <a:path w="23128" h="7270" extrusionOk="0">
                  <a:moveTo>
                    <a:pt x="361" y="288"/>
                  </a:moveTo>
                  <a:lnTo>
                    <a:pt x="361" y="288"/>
                  </a:lnTo>
                  <a:cubicBezTo>
                    <a:pt x="368" y="296"/>
                    <a:pt x="379" y="308"/>
                    <a:pt x="394" y="325"/>
                  </a:cubicBezTo>
                  <a:cubicBezTo>
                    <a:pt x="385" y="314"/>
                    <a:pt x="374" y="302"/>
                    <a:pt x="361" y="288"/>
                  </a:cubicBezTo>
                  <a:close/>
                  <a:moveTo>
                    <a:pt x="876" y="908"/>
                  </a:moveTo>
                  <a:cubicBezTo>
                    <a:pt x="878" y="911"/>
                    <a:pt x="881" y="913"/>
                    <a:pt x="884" y="916"/>
                  </a:cubicBezTo>
                  <a:lnTo>
                    <a:pt x="884" y="916"/>
                  </a:lnTo>
                  <a:cubicBezTo>
                    <a:pt x="882" y="913"/>
                    <a:pt x="879" y="911"/>
                    <a:pt x="876" y="908"/>
                  </a:cubicBezTo>
                  <a:close/>
                  <a:moveTo>
                    <a:pt x="22743" y="1360"/>
                  </a:moveTo>
                  <a:lnTo>
                    <a:pt x="22743" y="1360"/>
                  </a:lnTo>
                  <a:cubicBezTo>
                    <a:pt x="22731" y="1383"/>
                    <a:pt x="22723" y="1400"/>
                    <a:pt x="22718" y="1412"/>
                  </a:cubicBezTo>
                  <a:lnTo>
                    <a:pt x="22718" y="1412"/>
                  </a:lnTo>
                  <a:cubicBezTo>
                    <a:pt x="22725" y="1398"/>
                    <a:pt x="22733" y="1381"/>
                    <a:pt x="22743" y="1360"/>
                  </a:cubicBezTo>
                  <a:close/>
                  <a:moveTo>
                    <a:pt x="1550" y="1533"/>
                  </a:moveTo>
                  <a:lnTo>
                    <a:pt x="1548" y="1536"/>
                  </a:lnTo>
                  <a:cubicBezTo>
                    <a:pt x="1550" y="1536"/>
                    <a:pt x="1550" y="1535"/>
                    <a:pt x="1550" y="1533"/>
                  </a:cubicBezTo>
                  <a:close/>
                  <a:moveTo>
                    <a:pt x="2417" y="2349"/>
                  </a:moveTo>
                  <a:cubicBezTo>
                    <a:pt x="2417" y="2349"/>
                    <a:pt x="2417" y="2349"/>
                    <a:pt x="2416" y="2349"/>
                  </a:cubicBezTo>
                  <a:cubicBezTo>
                    <a:pt x="2417" y="2349"/>
                    <a:pt x="2417" y="2349"/>
                    <a:pt x="2417" y="2349"/>
                  </a:cubicBezTo>
                  <a:close/>
                  <a:moveTo>
                    <a:pt x="4337" y="3906"/>
                  </a:moveTo>
                  <a:lnTo>
                    <a:pt x="4407" y="3959"/>
                  </a:lnTo>
                  <a:lnTo>
                    <a:pt x="4407" y="3959"/>
                  </a:lnTo>
                  <a:cubicBezTo>
                    <a:pt x="4416" y="3962"/>
                    <a:pt x="4427" y="3966"/>
                    <a:pt x="4437" y="3970"/>
                  </a:cubicBezTo>
                  <a:lnTo>
                    <a:pt x="4437" y="3970"/>
                  </a:lnTo>
                  <a:cubicBezTo>
                    <a:pt x="4391" y="3937"/>
                    <a:pt x="4352" y="3911"/>
                    <a:pt x="4337" y="3906"/>
                  </a:cubicBezTo>
                  <a:close/>
                  <a:moveTo>
                    <a:pt x="4371" y="3978"/>
                  </a:moveTo>
                  <a:lnTo>
                    <a:pt x="4387" y="3995"/>
                  </a:lnTo>
                  <a:lnTo>
                    <a:pt x="4387" y="3995"/>
                  </a:lnTo>
                  <a:cubicBezTo>
                    <a:pt x="4376" y="3989"/>
                    <a:pt x="4367" y="3985"/>
                    <a:pt x="4365" y="3985"/>
                  </a:cubicBezTo>
                  <a:cubicBezTo>
                    <a:pt x="4364" y="3985"/>
                    <a:pt x="4372" y="3991"/>
                    <a:pt x="4399" y="4008"/>
                  </a:cubicBezTo>
                  <a:lnTo>
                    <a:pt x="4387" y="3995"/>
                  </a:lnTo>
                  <a:lnTo>
                    <a:pt x="4387" y="3995"/>
                  </a:lnTo>
                  <a:cubicBezTo>
                    <a:pt x="4406" y="4004"/>
                    <a:pt x="4432" y="4015"/>
                    <a:pt x="4442" y="4015"/>
                  </a:cubicBezTo>
                  <a:lnTo>
                    <a:pt x="4442" y="4015"/>
                  </a:lnTo>
                  <a:lnTo>
                    <a:pt x="4371" y="3978"/>
                  </a:lnTo>
                  <a:close/>
                  <a:moveTo>
                    <a:pt x="19855" y="5054"/>
                  </a:moveTo>
                  <a:cubicBezTo>
                    <a:pt x="19844" y="5062"/>
                    <a:pt x="19832" y="5071"/>
                    <a:pt x="19820" y="5080"/>
                  </a:cubicBezTo>
                  <a:cubicBezTo>
                    <a:pt x="19834" y="5070"/>
                    <a:pt x="19845" y="5062"/>
                    <a:pt x="19855" y="5054"/>
                  </a:cubicBezTo>
                  <a:close/>
                  <a:moveTo>
                    <a:pt x="18788" y="5687"/>
                  </a:moveTo>
                  <a:cubicBezTo>
                    <a:pt x="18777" y="5694"/>
                    <a:pt x="18765" y="5701"/>
                    <a:pt x="18750" y="5710"/>
                  </a:cubicBezTo>
                  <a:cubicBezTo>
                    <a:pt x="18764" y="5702"/>
                    <a:pt x="18776" y="5694"/>
                    <a:pt x="18788" y="5687"/>
                  </a:cubicBezTo>
                  <a:close/>
                  <a:moveTo>
                    <a:pt x="18784" y="5666"/>
                  </a:moveTo>
                  <a:lnTo>
                    <a:pt x="18701" y="5718"/>
                  </a:lnTo>
                  <a:lnTo>
                    <a:pt x="18701" y="5718"/>
                  </a:lnTo>
                  <a:cubicBezTo>
                    <a:pt x="18728" y="5702"/>
                    <a:pt x="18756" y="5685"/>
                    <a:pt x="18784" y="5666"/>
                  </a:cubicBezTo>
                  <a:close/>
                  <a:moveTo>
                    <a:pt x="8784" y="6306"/>
                  </a:moveTo>
                  <a:cubicBezTo>
                    <a:pt x="8787" y="6307"/>
                    <a:pt x="8789" y="6307"/>
                    <a:pt x="8791" y="6308"/>
                  </a:cubicBezTo>
                  <a:lnTo>
                    <a:pt x="8791" y="6308"/>
                  </a:lnTo>
                  <a:cubicBezTo>
                    <a:pt x="8788" y="6307"/>
                    <a:pt x="8786" y="6306"/>
                    <a:pt x="8784" y="6306"/>
                  </a:cubicBezTo>
                  <a:close/>
                  <a:moveTo>
                    <a:pt x="13772" y="7209"/>
                  </a:moveTo>
                  <a:cubicBezTo>
                    <a:pt x="13778" y="7209"/>
                    <a:pt x="13783" y="7209"/>
                    <a:pt x="13788" y="7209"/>
                  </a:cubicBezTo>
                  <a:lnTo>
                    <a:pt x="13788" y="7209"/>
                  </a:lnTo>
                  <a:cubicBezTo>
                    <a:pt x="13783" y="7209"/>
                    <a:pt x="13777" y="7209"/>
                    <a:pt x="13772" y="7209"/>
                  </a:cubicBezTo>
                  <a:close/>
                  <a:moveTo>
                    <a:pt x="4" y="0"/>
                  </a:moveTo>
                  <a:cubicBezTo>
                    <a:pt x="1" y="0"/>
                    <a:pt x="8" y="10"/>
                    <a:pt x="35" y="40"/>
                  </a:cubicBezTo>
                  <a:lnTo>
                    <a:pt x="156" y="132"/>
                  </a:lnTo>
                  <a:cubicBezTo>
                    <a:pt x="154" y="132"/>
                    <a:pt x="152" y="131"/>
                    <a:pt x="151" y="131"/>
                  </a:cubicBezTo>
                  <a:cubicBezTo>
                    <a:pt x="138" y="131"/>
                    <a:pt x="184" y="192"/>
                    <a:pt x="188" y="209"/>
                  </a:cubicBezTo>
                  <a:cubicBezTo>
                    <a:pt x="192" y="211"/>
                    <a:pt x="195" y="212"/>
                    <a:pt x="197" y="212"/>
                  </a:cubicBezTo>
                  <a:cubicBezTo>
                    <a:pt x="216" y="212"/>
                    <a:pt x="143" y="123"/>
                    <a:pt x="163" y="123"/>
                  </a:cubicBezTo>
                  <a:cubicBezTo>
                    <a:pt x="170" y="123"/>
                    <a:pt x="186" y="132"/>
                    <a:pt x="218" y="156"/>
                  </a:cubicBezTo>
                  <a:cubicBezTo>
                    <a:pt x="249" y="172"/>
                    <a:pt x="314" y="237"/>
                    <a:pt x="361" y="288"/>
                  </a:cubicBezTo>
                  <a:lnTo>
                    <a:pt x="361" y="288"/>
                  </a:lnTo>
                  <a:cubicBezTo>
                    <a:pt x="353" y="278"/>
                    <a:pt x="352" y="274"/>
                    <a:pt x="354" y="274"/>
                  </a:cubicBezTo>
                  <a:cubicBezTo>
                    <a:pt x="362" y="274"/>
                    <a:pt x="427" y="328"/>
                    <a:pt x="459" y="353"/>
                  </a:cubicBezTo>
                  <a:cubicBezTo>
                    <a:pt x="519" y="424"/>
                    <a:pt x="628" y="526"/>
                    <a:pt x="649" y="568"/>
                  </a:cubicBezTo>
                  <a:cubicBezTo>
                    <a:pt x="686" y="596"/>
                    <a:pt x="718" y="626"/>
                    <a:pt x="749" y="661"/>
                  </a:cubicBezTo>
                  <a:lnTo>
                    <a:pt x="749" y="668"/>
                  </a:lnTo>
                  <a:cubicBezTo>
                    <a:pt x="771" y="687"/>
                    <a:pt x="780" y="694"/>
                    <a:pt x="781" y="694"/>
                  </a:cubicBezTo>
                  <a:cubicBezTo>
                    <a:pt x="785" y="694"/>
                    <a:pt x="742" y="650"/>
                    <a:pt x="748" y="650"/>
                  </a:cubicBezTo>
                  <a:cubicBezTo>
                    <a:pt x="748" y="650"/>
                    <a:pt x="749" y="650"/>
                    <a:pt x="751" y="651"/>
                  </a:cubicBezTo>
                  <a:cubicBezTo>
                    <a:pt x="809" y="707"/>
                    <a:pt x="890" y="804"/>
                    <a:pt x="985" y="897"/>
                  </a:cubicBezTo>
                  <a:cubicBezTo>
                    <a:pt x="890" y="804"/>
                    <a:pt x="806" y="735"/>
                    <a:pt x="735" y="675"/>
                  </a:cubicBezTo>
                  <a:lnTo>
                    <a:pt x="735" y="675"/>
                  </a:lnTo>
                  <a:cubicBezTo>
                    <a:pt x="786" y="730"/>
                    <a:pt x="800" y="750"/>
                    <a:pt x="792" y="750"/>
                  </a:cubicBezTo>
                  <a:cubicBezTo>
                    <a:pt x="776" y="750"/>
                    <a:pt x="665" y="659"/>
                    <a:pt x="630" y="642"/>
                  </a:cubicBezTo>
                  <a:lnTo>
                    <a:pt x="630" y="642"/>
                  </a:lnTo>
                  <a:cubicBezTo>
                    <a:pt x="774" y="772"/>
                    <a:pt x="834" y="816"/>
                    <a:pt x="955" y="918"/>
                  </a:cubicBezTo>
                  <a:cubicBezTo>
                    <a:pt x="1000" y="969"/>
                    <a:pt x="1008" y="987"/>
                    <a:pt x="997" y="987"/>
                  </a:cubicBezTo>
                  <a:cubicBezTo>
                    <a:pt x="979" y="987"/>
                    <a:pt x="914" y="940"/>
                    <a:pt x="884" y="916"/>
                  </a:cubicBezTo>
                  <a:lnTo>
                    <a:pt x="884" y="916"/>
                  </a:lnTo>
                  <a:cubicBezTo>
                    <a:pt x="1014" y="1029"/>
                    <a:pt x="1155" y="1139"/>
                    <a:pt x="1226" y="1198"/>
                  </a:cubicBezTo>
                  <a:cubicBezTo>
                    <a:pt x="1115" y="1126"/>
                    <a:pt x="1126" y="1147"/>
                    <a:pt x="1027" y="1080"/>
                  </a:cubicBezTo>
                  <a:lnTo>
                    <a:pt x="1027" y="1080"/>
                  </a:lnTo>
                  <a:cubicBezTo>
                    <a:pt x="1117" y="1189"/>
                    <a:pt x="1152" y="1196"/>
                    <a:pt x="1205" y="1235"/>
                  </a:cubicBezTo>
                  <a:cubicBezTo>
                    <a:pt x="1175" y="1212"/>
                    <a:pt x="1149" y="1184"/>
                    <a:pt x="1124" y="1156"/>
                  </a:cubicBezTo>
                  <a:lnTo>
                    <a:pt x="1124" y="1156"/>
                  </a:lnTo>
                  <a:cubicBezTo>
                    <a:pt x="1244" y="1272"/>
                    <a:pt x="1249" y="1226"/>
                    <a:pt x="1325" y="1272"/>
                  </a:cubicBezTo>
                  <a:cubicBezTo>
                    <a:pt x="1401" y="1358"/>
                    <a:pt x="1549" y="1508"/>
                    <a:pt x="1550" y="1533"/>
                  </a:cubicBezTo>
                  <a:lnTo>
                    <a:pt x="1550" y="1533"/>
                  </a:lnTo>
                  <a:lnTo>
                    <a:pt x="1562" y="1518"/>
                  </a:lnTo>
                  <a:cubicBezTo>
                    <a:pt x="1673" y="1613"/>
                    <a:pt x="1608" y="1578"/>
                    <a:pt x="1620" y="1599"/>
                  </a:cubicBezTo>
                  <a:cubicBezTo>
                    <a:pt x="1633" y="1605"/>
                    <a:pt x="1640" y="1606"/>
                    <a:pt x="1647" y="1606"/>
                  </a:cubicBezTo>
                  <a:cubicBezTo>
                    <a:pt x="1649" y="1606"/>
                    <a:pt x="1651" y="1606"/>
                    <a:pt x="1652" y="1606"/>
                  </a:cubicBezTo>
                  <a:cubicBezTo>
                    <a:pt x="1671" y="1606"/>
                    <a:pt x="1696" y="1610"/>
                    <a:pt x="1823" y="1722"/>
                  </a:cubicBezTo>
                  <a:cubicBezTo>
                    <a:pt x="1768" y="1726"/>
                    <a:pt x="1981" y="1872"/>
                    <a:pt x="1951" y="1893"/>
                  </a:cubicBezTo>
                  <a:cubicBezTo>
                    <a:pt x="2039" y="1969"/>
                    <a:pt x="2090" y="1988"/>
                    <a:pt x="2176" y="2071"/>
                  </a:cubicBezTo>
                  <a:cubicBezTo>
                    <a:pt x="2193" y="2093"/>
                    <a:pt x="2196" y="2102"/>
                    <a:pt x="2189" y="2102"/>
                  </a:cubicBezTo>
                  <a:cubicBezTo>
                    <a:pt x="2162" y="2102"/>
                    <a:pt x="1998" y="1977"/>
                    <a:pt x="1960" y="1935"/>
                  </a:cubicBezTo>
                  <a:cubicBezTo>
                    <a:pt x="1917" y="1896"/>
                    <a:pt x="1907" y="1885"/>
                    <a:pt x="1912" y="1885"/>
                  </a:cubicBezTo>
                  <a:cubicBezTo>
                    <a:pt x="1917" y="1885"/>
                    <a:pt x="1945" y="1904"/>
                    <a:pt x="1949" y="1904"/>
                  </a:cubicBezTo>
                  <a:cubicBezTo>
                    <a:pt x="1950" y="1904"/>
                    <a:pt x="1948" y="1901"/>
                    <a:pt x="1939" y="1893"/>
                  </a:cubicBezTo>
                  <a:cubicBezTo>
                    <a:pt x="1898" y="1861"/>
                    <a:pt x="1856" y="1828"/>
                    <a:pt x="1814" y="1793"/>
                  </a:cubicBezTo>
                  <a:lnTo>
                    <a:pt x="1814" y="1793"/>
                  </a:lnTo>
                  <a:cubicBezTo>
                    <a:pt x="1872" y="1861"/>
                    <a:pt x="1997" y="1981"/>
                    <a:pt x="1969" y="1981"/>
                  </a:cubicBezTo>
                  <a:cubicBezTo>
                    <a:pt x="1996" y="2003"/>
                    <a:pt x="2008" y="2011"/>
                    <a:pt x="2011" y="2011"/>
                  </a:cubicBezTo>
                  <a:cubicBezTo>
                    <a:pt x="2018" y="2011"/>
                    <a:pt x="1967" y="1958"/>
                    <a:pt x="1975" y="1958"/>
                  </a:cubicBezTo>
                  <a:cubicBezTo>
                    <a:pt x="1978" y="1958"/>
                    <a:pt x="1991" y="1967"/>
                    <a:pt x="2023" y="1993"/>
                  </a:cubicBezTo>
                  <a:lnTo>
                    <a:pt x="2094" y="2071"/>
                  </a:lnTo>
                  <a:cubicBezTo>
                    <a:pt x="2137" y="2105"/>
                    <a:pt x="2152" y="2113"/>
                    <a:pt x="2158" y="2113"/>
                  </a:cubicBezTo>
                  <a:cubicBezTo>
                    <a:pt x="2164" y="2113"/>
                    <a:pt x="2161" y="2105"/>
                    <a:pt x="2166" y="2105"/>
                  </a:cubicBezTo>
                  <a:cubicBezTo>
                    <a:pt x="2173" y="2105"/>
                    <a:pt x="2192" y="2118"/>
                    <a:pt x="2259" y="2176"/>
                  </a:cubicBezTo>
                  <a:cubicBezTo>
                    <a:pt x="2240" y="2162"/>
                    <a:pt x="2231" y="2156"/>
                    <a:pt x="2229" y="2156"/>
                  </a:cubicBezTo>
                  <a:cubicBezTo>
                    <a:pt x="2225" y="2156"/>
                    <a:pt x="2260" y="2189"/>
                    <a:pt x="2301" y="2227"/>
                  </a:cubicBezTo>
                  <a:cubicBezTo>
                    <a:pt x="2357" y="2279"/>
                    <a:pt x="2427" y="2341"/>
                    <a:pt x="2417" y="2349"/>
                  </a:cubicBezTo>
                  <a:lnTo>
                    <a:pt x="2417" y="2349"/>
                  </a:lnTo>
                  <a:cubicBezTo>
                    <a:pt x="2418" y="2349"/>
                    <a:pt x="2419" y="2348"/>
                    <a:pt x="2420" y="2348"/>
                  </a:cubicBezTo>
                  <a:cubicBezTo>
                    <a:pt x="2462" y="2348"/>
                    <a:pt x="2729" y="2618"/>
                    <a:pt x="2782" y="2627"/>
                  </a:cubicBezTo>
                  <a:lnTo>
                    <a:pt x="2694" y="2544"/>
                  </a:lnTo>
                  <a:lnTo>
                    <a:pt x="2706" y="2572"/>
                  </a:lnTo>
                  <a:cubicBezTo>
                    <a:pt x="2606" y="2486"/>
                    <a:pt x="2518" y="2421"/>
                    <a:pt x="2419" y="2326"/>
                  </a:cubicBezTo>
                  <a:lnTo>
                    <a:pt x="2419" y="2326"/>
                  </a:lnTo>
                  <a:cubicBezTo>
                    <a:pt x="2441" y="2342"/>
                    <a:pt x="2451" y="2347"/>
                    <a:pt x="2456" y="2347"/>
                  </a:cubicBezTo>
                  <a:cubicBezTo>
                    <a:pt x="2465" y="2347"/>
                    <a:pt x="2455" y="2329"/>
                    <a:pt x="2464" y="2329"/>
                  </a:cubicBezTo>
                  <a:cubicBezTo>
                    <a:pt x="2470" y="2329"/>
                    <a:pt x="2483" y="2335"/>
                    <a:pt x="2511" y="2356"/>
                  </a:cubicBezTo>
                  <a:cubicBezTo>
                    <a:pt x="2602" y="2423"/>
                    <a:pt x="2613" y="2438"/>
                    <a:pt x="2604" y="2438"/>
                  </a:cubicBezTo>
                  <a:cubicBezTo>
                    <a:pt x="2596" y="2438"/>
                    <a:pt x="2575" y="2428"/>
                    <a:pt x="2570" y="2428"/>
                  </a:cubicBezTo>
                  <a:cubicBezTo>
                    <a:pt x="2568" y="2428"/>
                    <a:pt x="2568" y="2430"/>
                    <a:pt x="2572" y="2433"/>
                  </a:cubicBezTo>
                  <a:cubicBezTo>
                    <a:pt x="2623" y="2467"/>
                    <a:pt x="2671" y="2505"/>
                    <a:pt x="2722" y="2542"/>
                  </a:cubicBezTo>
                  <a:cubicBezTo>
                    <a:pt x="2694" y="2509"/>
                    <a:pt x="2664" y="2479"/>
                    <a:pt x="2636" y="2447"/>
                  </a:cubicBezTo>
                  <a:lnTo>
                    <a:pt x="2636" y="2447"/>
                  </a:lnTo>
                  <a:cubicBezTo>
                    <a:pt x="2748" y="2539"/>
                    <a:pt x="2901" y="2664"/>
                    <a:pt x="3051" y="2796"/>
                  </a:cubicBezTo>
                  <a:cubicBezTo>
                    <a:pt x="3133" y="2874"/>
                    <a:pt x="3147" y="2891"/>
                    <a:pt x="3141" y="2891"/>
                  </a:cubicBezTo>
                  <a:cubicBezTo>
                    <a:pt x="3136" y="2891"/>
                    <a:pt x="3118" y="2879"/>
                    <a:pt x="3113" y="2879"/>
                  </a:cubicBezTo>
                  <a:cubicBezTo>
                    <a:pt x="3108" y="2879"/>
                    <a:pt x="3116" y="2891"/>
                    <a:pt x="3162" y="2938"/>
                  </a:cubicBezTo>
                  <a:cubicBezTo>
                    <a:pt x="3241" y="2991"/>
                    <a:pt x="3227" y="2970"/>
                    <a:pt x="3331" y="3058"/>
                  </a:cubicBezTo>
                  <a:cubicBezTo>
                    <a:pt x="3280" y="3005"/>
                    <a:pt x="3227" y="2979"/>
                    <a:pt x="3190" y="2947"/>
                  </a:cubicBezTo>
                  <a:cubicBezTo>
                    <a:pt x="3185" y="2940"/>
                    <a:pt x="3185" y="2936"/>
                    <a:pt x="3188" y="2936"/>
                  </a:cubicBezTo>
                  <a:cubicBezTo>
                    <a:pt x="3206" y="2936"/>
                    <a:pt x="3361" y="3069"/>
                    <a:pt x="3382" y="3069"/>
                  </a:cubicBezTo>
                  <a:cubicBezTo>
                    <a:pt x="3384" y="3069"/>
                    <a:pt x="3385" y="3069"/>
                    <a:pt x="3385" y="3067"/>
                  </a:cubicBezTo>
                  <a:cubicBezTo>
                    <a:pt x="3406" y="3092"/>
                    <a:pt x="3411" y="3102"/>
                    <a:pt x="3402" y="3102"/>
                  </a:cubicBezTo>
                  <a:cubicBezTo>
                    <a:pt x="3397" y="3102"/>
                    <a:pt x="3385" y="3097"/>
                    <a:pt x="3368" y="3088"/>
                  </a:cubicBezTo>
                  <a:lnTo>
                    <a:pt x="3368" y="3088"/>
                  </a:lnTo>
                  <a:cubicBezTo>
                    <a:pt x="3415" y="3121"/>
                    <a:pt x="3459" y="3158"/>
                    <a:pt x="3501" y="3190"/>
                  </a:cubicBezTo>
                  <a:cubicBezTo>
                    <a:pt x="3542" y="3223"/>
                    <a:pt x="3582" y="3255"/>
                    <a:pt x="3619" y="3285"/>
                  </a:cubicBezTo>
                  <a:cubicBezTo>
                    <a:pt x="3674" y="3329"/>
                    <a:pt x="3725" y="3380"/>
                    <a:pt x="3769" y="3436"/>
                  </a:cubicBezTo>
                  <a:lnTo>
                    <a:pt x="3862" y="3475"/>
                  </a:lnTo>
                  <a:cubicBezTo>
                    <a:pt x="3940" y="3539"/>
                    <a:pt x="3963" y="3560"/>
                    <a:pt x="3958" y="3560"/>
                  </a:cubicBezTo>
                  <a:cubicBezTo>
                    <a:pt x="3953" y="3560"/>
                    <a:pt x="3924" y="3542"/>
                    <a:pt x="3894" y="3521"/>
                  </a:cubicBezTo>
                  <a:cubicBezTo>
                    <a:pt x="3859" y="3500"/>
                    <a:pt x="3824" y="3477"/>
                    <a:pt x="3818" y="3477"/>
                  </a:cubicBezTo>
                  <a:cubicBezTo>
                    <a:pt x="3813" y="3477"/>
                    <a:pt x="3830" y="3494"/>
                    <a:pt x="3887" y="3545"/>
                  </a:cubicBezTo>
                  <a:cubicBezTo>
                    <a:pt x="3971" y="3614"/>
                    <a:pt x="4059" y="3677"/>
                    <a:pt x="4151" y="3735"/>
                  </a:cubicBezTo>
                  <a:lnTo>
                    <a:pt x="4059" y="3663"/>
                  </a:lnTo>
                  <a:lnTo>
                    <a:pt x="4059" y="3663"/>
                  </a:lnTo>
                  <a:cubicBezTo>
                    <a:pt x="4138" y="3707"/>
                    <a:pt x="4140" y="3695"/>
                    <a:pt x="4258" y="3774"/>
                  </a:cubicBezTo>
                  <a:cubicBezTo>
                    <a:pt x="4337" y="3836"/>
                    <a:pt x="4283" y="3818"/>
                    <a:pt x="4390" y="3878"/>
                  </a:cubicBezTo>
                  <a:cubicBezTo>
                    <a:pt x="4503" y="3968"/>
                    <a:pt x="4523" y="3992"/>
                    <a:pt x="4506" y="3992"/>
                  </a:cubicBezTo>
                  <a:cubicBezTo>
                    <a:pt x="4495" y="3992"/>
                    <a:pt x="4465" y="3980"/>
                    <a:pt x="4437" y="3970"/>
                  </a:cubicBezTo>
                  <a:lnTo>
                    <a:pt x="4437" y="3970"/>
                  </a:lnTo>
                  <a:cubicBezTo>
                    <a:pt x="4522" y="4029"/>
                    <a:pt x="4629" y="4107"/>
                    <a:pt x="4649" y="4110"/>
                  </a:cubicBezTo>
                  <a:cubicBezTo>
                    <a:pt x="4648" y="4111"/>
                    <a:pt x="4646" y="4112"/>
                    <a:pt x="4642" y="4112"/>
                  </a:cubicBezTo>
                  <a:cubicBezTo>
                    <a:pt x="4632" y="4112"/>
                    <a:pt x="4613" y="4107"/>
                    <a:pt x="4580" y="4089"/>
                  </a:cubicBezTo>
                  <a:lnTo>
                    <a:pt x="4580" y="4089"/>
                  </a:lnTo>
                  <a:cubicBezTo>
                    <a:pt x="4508" y="4021"/>
                    <a:pt x="4483" y="4009"/>
                    <a:pt x="4473" y="4009"/>
                  </a:cubicBezTo>
                  <a:cubicBezTo>
                    <a:pt x="4468" y="4009"/>
                    <a:pt x="4467" y="4012"/>
                    <a:pt x="4464" y="4012"/>
                  </a:cubicBezTo>
                  <a:cubicBezTo>
                    <a:pt x="4461" y="4012"/>
                    <a:pt x="4457" y="4007"/>
                    <a:pt x="4441" y="3985"/>
                  </a:cubicBezTo>
                  <a:lnTo>
                    <a:pt x="4407" y="3959"/>
                  </a:lnTo>
                  <a:lnTo>
                    <a:pt x="4407" y="3959"/>
                  </a:lnTo>
                  <a:cubicBezTo>
                    <a:pt x="4400" y="3957"/>
                    <a:pt x="4395" y="3955"/>
                    <a:pt x="4390" y="3955"/>
                  </a:cubicBezTo>
                  <a:lnTo>
                    <a:pt x="4390" y="3955"/>
                  </a:lnTo>
                  <a:cubicBezTo>
                    <a:pt x="4446" y="4001"/>
                    <a:pt x="4453" y="4015"/>
                    <a:pt x="4442" y="4015"/>
                  </a:cubicBezTo>
                  <a:cubicBezTo>
                    <a:pt x="4442" y="4015"/>
                    <a:pt x="4442" y="4015"/>
                    <a:pt x="4442" y="4015"/>
                  </a:cubicBezTo>
                  <a:lnTo>
                    <a:pt x="4442" y="4015"/>
                  </a:lnTo>
                  <a:lnTo>
                    <a:pt x="4506" y="4049"/>
                  </a:lnTo>
                  <a:lnTo>
                    <a:pt x="4506" y="4049"/>
                  </a:lnTo>
                  <a:lnTo>
                    <a:pt x="4545" y="4107"/>
                  </a:lnTo>
                  <a:cubicBezTo>
                    <a:pt x="4608" y="4156"/>
                    <a:pt x="4661" y="4172"/>
                    <a:pt x="4689" y="4207"/>
                  </a:cubicBezTo>
                  <a:cubicBezTo>
                    <a:pt x="4710" y="4228"/>
                    <a:pt x="4711" y="4234"/>
                    <a:pt x="4704" y="4234"/>
                  </a:cubicBezTo>
                  <a:cubicBezTo>
                    <a:pt x="4694" y="4234"/>
                    <a:pt x="4668" y="4222"/>
                    <a:pt x="4661" y="4222"/>
                  </a:cubicBezTo>
                  <a:cubicBezTo>
                    <a:pt x="4652" y="4222"/>
                    <a:pt x="4669" y="4238"/>
                    <a:pt x="4763" y="4307"/>
                  </a:cubicBezTo>
                  <a:cubicBezTo>
                    <a:pt x="4839" y="4365"/>
                    <a:pt x="4920" y="4418"/>
                    <a:pt x="5006" y="4462"/>
                  </a:cubicBezTo>
                  <a:cubicBezTo>
                    <a:pt x="5034" y="4473"/>
                    <a:pt x="5057" y="4487"/>
                    <a:pt x="5087" y="4504"/>
                  </a:cubicBezTo>
                  <a:cubicBezTo>
                    <a:pt x="5122" y="4522"/>
                    <a:pt x="5157" y="4545"/>
                    <a:pt x="5192" y="4568"/>
                  </a:cubicBezTo>
                  <a:cubicBezTo>
                    <a:pt x="5157" y="4538"/>
                    <a:pt x="5120" y="4511"/>
                    <a:pt x="5078" y="4485"/>
                  </a:cubicBezTo>
                  <a:lnTo>
                    <a:pt x="5078" y="4485"/>
                  </a:lnTo>
                  <a:cubicBezTo>
                    <a:pt x="5090" y="4491"/>
                    <a:pt x="5096" y="4493"/>
                    <a:pt x="5099" y="4493"/>
                  </a:cubicBezTo>
                  <a:cubicBezTo>
                    <a:pt x="5109" y="4493"/>
                    <a:pt x="5092" y="4476"/>
                    <a:pt x="5100" y="4476"/>
                  </a:cubicBezTo>
                  <a:cubicBezTo>
                    <a:pt x="5104" y="4476"/>
                    <a:pt x="5117" y="4482"/>
                    <a:pt x="5148" y="4499"/>
                  </a:cubicBezTo>
                  <a:cubicBezTo>
                    <a:pt x="5189" y="4552"/>
                    <a:pt x="5375" y="4673"/>
                    <a:pt x="5518" y="4765"/>
                  </a:cubicBezTo>
                  <a:cubicBezTo>
                    <a:pt x="5514" y="4764"/>
                    <a:pt x="5511" y="4763"/>
                    <a:pt x="5509" y="4763"/>
                  </a:cubicBezTo>
                  <a:cubicBezTo>
                    <a:pt x="5492" y="4763"/>
                    <a:pt x="5536" y="4800"/>
                    <a:pt x="5525" y="4800"/>
                  </a:cubicBezTo>
                  <a:cubicBezTo>
                    <a:pt x="5523" y="4800"/>
                    <a:pt x="5518" y="4799"/>
                    <a:pt x="5511" y="4795"/>
                  </a:cubicBezTo>
                  <a:lnTo>
                    <a:pt x="5511" y="4795"/>
                  </a:lnTo>
                  <a:cubicBezTo>
                    <a:pt x="5569" y="4833"/>
                    <a:pt x="5629" y="4863"/>
                    <a:pt x="5692" y="4890"/>
                  </a:cubicBezTo>
                  <a:cubicBezTo>
                    <a:pt x="5627" y="4846"/>
                    <a:pt x="5607" y="4830"/>
                    <a:pt x="5612" y="4830"/>
                  </a:cubicBezTo>
                  <a:cubicBezTo>
                    <a:pt x="5624" y="4830"/>
                    <a:pt x="5800" y="4935"/>
                    <a:pt x="5816" y="4935"/>
                  </a:cubicBezTo>
                  <a:cubicBezTo>
                    <a:pt x="5822" y="4935"/>
                    <a:pt x="5810" y="4924"/>
                    <a:pt x="5768" y="4893"/>
                  </a:cubicBezTo>
                  <a:lnTo>
                    <a:pt x="5768" y="4893"/>
                  </a:lnTo>
                  <a:cubicBezTo>
                    <a:pt x="5882" y="4962"/>
                    <a:pt x="5947" y="5011"/>
                    <a:pt x="6000" y="5050"/>
                  </a:cubicBezTo>
                  <a:cubicBezTo>
                    <a:pt x="6056" y="5090"/>
                    <a:pt x="6097" y="5124"/>
                    <a:pt x="6167" y="5171"/>
                  </a:cubicBezTo>
                  <a:cubicBezTo>
                    <a:pt x="6159" y="5171"/>
                    <a:pt x="6031" y="5102"/>
                    <a:pt x="6020" y="5102"/>
                  </a:cubicBezTo>
                  <a:cubicBezTo>
                    <a:pt x="6015" y="5102"/>
                    <a:pt x="6033" y="5115"/>
                    <a:pt x="6095" y="5155"/>
                  </a:cubicBezTo>
                  <a:cubicBezTo>
                    <a:pt x="6164" y="5188"/>
                    <a:pt x="6193" y="5199"/>
                    <a:pt x="6202" y="5199"/>
                  </a:cubicBezTo>
                  <a:cubicBezTo>
                    <a:pt x="6218" y="5199"/>
                    <a:pt x="6173" y="5164"/>
                    <a:pt x="6192" y="5164"/>
                  </a:cubicBezTo>
                  <a:cubicBezTo>
                    <a:pt x="6201" y="5164"/>
                    <a:pt x="6221" y="5171"/>
                    <a:pt x="6264" y="5189"/>
                  </a:cubicBezTo>
                  <a:lnTo>
                    <a:pt x="6120" y="5094"/>
                  </a:lnTo>
                  <a:cubicBezTo>
                    <a:pt x="6120" y="5091"/>
                    <a:pt x="6122" y="5090"/>
                    <a:pt x="6125" y="5090"/>
                  </a:cubicBezTo>
                  <a:cubicBezTo>
                    <a:pt x="6161" y="5090"/>
                    <a:pt x="6384" y="5240"/>
                    <a:pt x="6422" y="5256"/>
                  </a:cubicBezTo>
                  <a:cubicBezTo>
                    <a:pt x="6439" y="5269"/>
                    <a:pt x="6444" y="5273"/>
                    <a:pt x="6441" y="5273"/>
                  </a:cubicBezTo>
                  <a:cubicBezTo>
                    <a:pt x="6434" y="5273"/>
                    <a:pt x="6366" y="5236"/>
                    <a:pt x="6354" y="5236"/>
                  </a:cubicBezTo>
                  <a:cubicBezTo>
                    <a:pt x="6349" y="5236"/>
                    <a:pt x="6353" y="5242"/>
                    <a:pt x="6371" y="5256"/>
                  </a:cubicBezTo>
                  <a:cubicBezTo>
                    <a:pt x="6424" y="5291"/>
                    <a:pt x="6479" y="5321"/>
                    <a:pt x="6537" y="5349"/>
                  </a:cubicBezTo>
                  <a:cubicBezTo>
                    <a:pt x="6584" y="5370"/>
                    <a:pt x="6625" y="5393"/>
                    <a:pt x="6667" y="5421"/>
                  </a:cubicBezTo>
                  <a:cubicBezTo>
                    <a:pt x="6572" y="5391"/>
                    <a:pt x="6630" y="5414"/>
                    <a:pt x="6523" y="5375"/>
                  </a:cubicBezTo>
                  <a:lnTo>
                    <a:pt x="6523" y="5375"/>
                  </a:lnTo>
                  <a:cubicBezTo>
                    <a:pt x="6671" y="5455"/>
                    <a:pt x="6681" y="5465"/>
                    <a:pt x="6669" y="5465"/>
                  </a:cubicBezTo>
                  <a:cubicBezTo>
                    <a:pt x="6665" y="5465"/>
                    <a:pt x="6659" y="5463"/>
                    <a:pt x="6654" y="5463"/>
                  </a:cubicBezTo>
                  <a:cubicBezTo>
                    <a:pt x="6642" y="5463"/>
                    <a:pt x="6644" y="5472"/>
                    <a:pt x="6741" y="5530"/>
                  </a:cubicBezTo>
                  <a:cubicBezTo>
                    <a:pt x="6822" y="5571"/>
                    <a:pt x="6778" y="5530"/>
                    <a:pt x="6906" y="5602"/>
                  </a:cubicBezTo>
                  <a:cubicBezTo>
                    <a:pt x="6839" y="5546"/>
                    <a:pt x="6852" y="5544"/>
                    <a:pt x="6646" y="5430"/>
                  </a:cubicBezTo>
                  <a:lnTo>
                    <a:pt x="6646" y="5430"/>
                  </a:lnTo>
                  <a:cubicBezTo>
                    <a:pt x="6688" y="5437"/>
                    <a:pt x="6755" y="5477"/>
                    <a:pt x="6832" y="5521"/>
                  </a:cubicBezTo>
                  <a:cubicBezTo>
                    <a:pt x="6906" y="5569"/>
                    <a:pt x="6987" y="5611"/>
                    <a:pt x="7068" y="5643"/>
                  </a:cubicBezTo>
                  <a:cubicBezTo>
                    <a:pt x="7017" y="5613"/>
                    <a:pt x="6961" y="5585"/>
                    <a:pt x="6906" y="5560"/>
                  </a:cubicBezTo>
                  <a:cubicBezTo>
                    <a:pt x="6901" y="5540"/>
                    <a:pt x="6881" y="5522"/>
                    <a:pt x="6901" y="5522"/>
                  </a:cubicBezTo>
                  <a:cubicBezTo>
                    <a:pt x="6913" y="5522"/>
                    <a:pt x="6936" y="5527"/>
                    <a:pt x="6980" y="5541"/>
                  </a:cubicBezTo>
                  <a:cubicBezTo>
                    <a:pt x="6910" y="5511"/>
                    <a:pt x="6859" y="5490"/>
                    <a:pt x="6801" y="5465"/>
                  </a:cubicBezTo>
                  <a:cubicBezTo>
                    <a:pt x="6725" y="5435"/>
                    <a:pt x="6653" y="5398"/>
                    <a:pt x="6584" y="5356"/>
                  </a:cubicBezTo>
                  <a:cubicBezTo>
                    <a:pt x="6578" y="5349"/>
                    <a:pt x="6579" y="5346"/>
                    <a:pt x="6584" y="5346"/>
                  </a:cubicBezTo>
                  <a:cubicBezTo>
                    <a:pt x="6614" y="5346"/>
                    <a:pt x="6794" y="5445"/>
                    <a:pt x="6837" y="5445"/>
                  </a:cubicBezTo>
                  <a:cubicBezTo>
                    <a:pt x="6841" y="5445"/>
                    <a:pt x="6844" y="5444"/>
                    <a:pt x="6845" y="5442"/>
                  </a:cubicBezTo>
                  <a:cubicBezTo>
                    <a:pt x="6871" y="5451"/>
                    <a:pt x="6903" y="5467"/>
                    <a:pt x="6940" y="5486"/>
                  </a:cubicBezTo>
                  <a:cubicBezTo>
                    <a:pt x="6980" y="5504"/>
                    <a:pt x="7019" y="5527"/>
                    <a:pt x="7061" y="5548"/>
                  </a:cubicBezTo>
                  <a:cubicBezTo>
                    <a:pt x="7144" y="5595"/>
                    <a:pt x="7228" y="5643"/>
                    <a:pt x="7279" y="5678"/>
                  </a:cubicBezTo>
                  <a:lnTo>
                    <a:pt x="7589" y="5805"/>
                  </a:lnTo>
                  <a:cubicBezTo>
                    <a:pt x="7679" y="5845"/>
                    <a:pt x="7774" y="5877"/>
                    <a:pt x="7869" y="5907"/>
                  </a:cubicBezTo>
                  <a:cubicBezTo>
                    <a:pt x="8006" y="5975"/>
                    <a:pt x="8363" y="6109"/>
                    <a:pt x="8629" y="6218"/>
                  </a:cubicBezTo>
                  <a:cubicBezTo>
                    <a:pt x="8659" y="6242"/>
                    <a:pt x="8857" y="6319"/>
                    <a:pt x="8837" y="6319"/>
                  </a:cubicBezTo>
                  <a:cubicBezTo>
                    <a:pt x="8832" y="6319"/>
                    <a:pt x="8818" y="6316"/>
                    <a:pt x="8791" y="6308"/>
                  </a:cubicBezTo>
                  <a:lnTo>
                    <a:pt x="8791" y="6308"/>
                  </a:lnTo>
                  <a:cubicBezTo>
                    <a:pt x="8829" y="6319"/>
                    <a:pt x="8966" y="6365"/>
                    <a:pt x="8987" y="6365"/>
                  </a:cubicBezTo>
                  <a:cubicBezTo>
                    <a:pt x="8992" y="6365"/>
                    <a:pt x="8991" y="6362"/>
                    <a:pt x="8981" y="6357"/>
                  </a:cubicBezTo>
                  <a:cubicBezTo>
                    <a:pt x="8949" y="6347"/>
                    <a:pt x="8916" y="6336"/>
                    <a:pt x="8884" y="6322"/>
                  </a:cubicBezTo>
                  <a:lnTo>
                    <a:pt x="8933" y="6322"/>
                  </a:lnTo>
                  <a:cubicBezTo>
                    <a:pt x="9062" y="6375"/>
                    <a:pt x="9215" y="6410"/>
                    <a:pt x="9336" y="6463"/>
                  </a:cubicBezTo>
                  <a:cubicBezTo>
                    <a:pt x="9340" y="6467"/>
                    <a:pt x="9340" y="6468"/>
                    <a:pt x="9337" y="6468"/>
                  </a:cubicBezTo>
                  <a:cubicBezTo>
                    <a:pt x="9317" y="6468"/>
                    <a:pt x="9187" y="6421"/>
                    <a:pt x="9166" y="6421"/>
                  </a:cubicBezTo>
                  <a:cubicBezTo>
                    <a:pt x="9161" y="6421"/>
                    <a:pt x="9163" y="6425"/>
                    <a:pt x="9178" y="6433"/>
                  </a:cubicBezTo>
                  <a:cubicBezTo>
                    <a:pt x="9229" y="6442"/>
                    <a:pt x="9280" y="6456"/>
                    <a:pt x="9331" y="6470"/>
                  </a:cubicBezTo>
                  <a:cubicBezTo>
                    <a:pt x="9398" y="6489"/>
                    <a:pt x="9479" y="6510"/>
                    <a:pt x="9558" y="6533"/>
                  </a:cubicBezTo>
                  <a:cubicBezTo>
                    <a:pt x="9639" y="6556"/>
                    <a:pt x="9720" y="6581"/>
                    <a:pt x="9790" y="6605"/>
                  </a:cubicBezTo>
                  <a:cubicBezTo>
                    <a:pt x="9861" y="6628"/>
                    <a:pt x="9924" y="6644"/>
                    <a:pt x="9961" y="6658"/>
                  </a:cubicBezTo>
                  <a:cubicBezTo>
                    <a:pt x="10068" y="6690"/>
                    <a:pt x="10075" y="6716"/>
                    <a:pt x="10119" y="6732"/>
                  </a:cubicBezTo>
                  <a:lnTo>
                    <a:pt x="10299" y="6781"/>
                  </a:lnTo>
                  <a:cubicBezTo>
                    <a:pt x="10315" y="6795"/>
                    <a:pt x="10334" y="6806"/>
                    <a:pt x="10353" y="6818"/>
                  </a:cubicBezTo>
                  <a:cubicBezTo>
                    <a:pt x="10420" y="6839"/>
                    <a:pt x="10489" y="6852"/>
                    <a:pt x="10561" y="6862"/>
                  </a:cubicBezTo>
                  <a:cubicBezTo>
                    <a:pt x="10698" y="6904"/>
                    <a:pt x="10710" y="6916"/>
                    <a:pt x="10671" y="6916"/>
                  </a:cubicBezTo>
                  <a:cubicBezTo>
                    <a:pt x="10644" y="6916"/>
                    <a:pt x="10591" y="6910"/>
                    <a:pt x="10538" y="6903"/>
                  </a:cubicBezTo>
                  <a:lnTo>
                    <a:pt x="10406" y="6864"/>
                  </a:lnTo>
                  <a:cubicBezTo>
                    <a:pt x="10336" y="6856"/>
                    <a:pt x="10248" y="6832"/>
                    <a:pt x="10226" y="6832"/>
                  </a:cubicBezTo>
                  <a:cubicBezTo>
                    <a:pt x="10216" y="6832"/>
                    <a:pt x="10219" y="6837"/>
                    <a:pt x="10244" y="6850"/>
                  </a:cubicBezTo>
                  <a:cubicBezTo>
                    <a:pt x="10267" y="6857"/>
                    <a:pt x="10290" y="6860"/>
                    <a:pt x="10314" y="6860"/>
                  </a:cubicBezTo>
                  <a:cubicBezTo>
                    <a:pt x="10321" y="6860"/>
                    <a:pt x="10329" y="6860"/>
                    <a:pt x="10336" y="6859"/>
                  </a:cubicBezTo>
                  <a:lnTo>
                    <a:pt x="10413" y="6887"/>
                  </a:lnTo>
                  <a:cubicBezTo>
                    <a:pt x="10482" y="6897"/>
                    <a:pt x="10644" y="6932"/>
                    <a:pt x="10688" y="6932"/>
                  </a:cubicBezTo>
                  <a:cubicBezTo>
                    <a:pt x="10697" y="6932"/>
                    <a:pt x="10701" y="6930"/>
                    <a:pt x="10698" y="6927"/>
                  </a:cubicBezTo>
                  <a:lnTo>
                    <a:pt x="10698" y="6927"/>
                  </a:lnTo>
                  <a:cubicBezTo>
                    <a:pt x="10737" y="6941"/>
                    <a:pt x="10779" y="6952"/>
                    <a:pt x="10820" y="6961"/>
                  </a:cubicBezTo>
                  <a:lnTo>
                    <a:pt x="10950" y="6987"/>
                  </a:lnTo>
                  <a:cubicBezTo>
                    <a:pt x="11036" y="7003"/>
                    <a:pt x="11117" y="7022"/>
                    <a:pt x="11189" y="7042"/>
                  </a:cubicBezTo>
                  <a:cubicBezTo>
                    <a:pt x="11092" y="7012"/>
                    <a:pt x="11219" y="7031"/>
                    <a:pt x="11191" y="7012"/>
                  </a:cubicBezTo>
                  <a:lnTo>
                    <a:pt x="11017" y="6973"/>
                  </a:lnTo>
                  <a:lnTo>
                    <a:pt x="11017" y="6973"/>
                  </a:lnTo>
                  <a:lnTo>
                    <a:pt x="11258" y="7012"/>
                  </a:lnTo>
                  <a:lnTo>
                    <a:pt x="11321" y="7024"/>
                  </a:lnTo>
                  <a:lnTo>
                    <a:pt x="11381" y="7033"/>
                  </a:lnTo>
                  <a:cubicBezTo>
                    <a:pt x="11423" y="7040"/>
                    <a:pt x="11460" y="7047"/>
                    <a:pt x="11492" y="7056"/>
                  </a:cubicBezTo>
                  <a:cubicBezTo>
                    <a:pt x="11474" y="7063"/>
                    <a:pt x="11467" y="7066"/>
                    <a:pt x="11534" y="7084"/>
                  </a:cubicBezTo>
                  <a:cubicBezTo>
                    <a:pt x="11511" y="7077"/>
                    <a:pt x="11515" y="7075"/>
                    <a:pt x="11529" y="7075"/>
                  </a:cubicBezTo>
                  <a:cubicBezTo>
                    <a:pt x="11553" y="7075"/>
                    <a:pt x="11608" y="7081"/>
                    <a:pt x="11633" y="7081"/>
                  </a:cubicBezTo>
                  <a:cubicBezTo>
                    <a:pt x="11655" y="7081"/>
                    <a:pt x="11653" y="7076"/>
                    <a:pt x="11580" y="7059"/>
                  </a:cubicBezTo>
                  <a:cubicBezTo>
                    <a:pt x="11504" y="7052"/>
                    <a:pt x="11432" y="7042"/>
                    <a:pt x="11335" y="7024"/>
                  </a:cubicBezTo>
                  <a:cubicBezTo>
                    <a:pt x="11311" y="7012"/>
                    <a:pt x="11321" y="7008"/>
                    <a:pt x="11347" y="7008"/>
                  </a:cubicBezTo>
                  <a:cubicBezTo>
                    <a:pt x="11386" y="7008"/>
                    <a:pt x="11464" y="7017"/>
                    <a:pt x="11518" y="7017"/>
                  </a:cubicBezTo>
                  <a:lnTo>
                    <a:pt x="11735" y="7045"/>
                  </a:lnTo>
                  <a:cubicBezTo>
                    <a:pt x="11777" y="7049"/>
                    <a:pt x="11821" y="7056"/>
                    <a:pt x="11863" y="7059"/>
                  </a:cubicBezTo>
                  <a:lnTo>
                    <a:pt x="11983" y="7068"/>
                  </a:lnTo>
                  <a:cubicBezTo>
                    <a:pt x="12074" y="7084"/>
                    <a:pt x="12099" y="7110"/>
                    <a:pt x="12257" y="7114"/>
                  </a:cubicBezTo>
                  <a:cubicBezTo>
                    <a:pt x="12157" y="7093"/>
                    <a:pt x="12206" y="7091"/>
                    <a:pt x="12284" y="7091"/>
                  </a:cubicBezTo>
                  <a:lnTo>
                    <a:pt x="12349" y="7091"/>
                  </a:lnTo>
                  <a:lnTo>
                    <a:pt x="12414" y="7089"/>
                  </a:lnTo>
                  <a:cubicBezTo>
                    <a:pt x="12419" y="7089"/>
                    <a:pt x="12424" y="7089"/>
                    <a:pt x="12430" y="7089"/>
                  </a:cubicBezTo>
                  <a:cubicBezTo>
                    <a:pt x="12453" y="7089"/>
                    <a:pt x="12478" y="7086"/>
                    <a:pt x="12502" y="7082"/>
                  </a:cubicBezTo>
                  <a:cubicBezTo>
                    <a:pt x="12653" y="7103"/>
                    <a:pt x="12748" y="7082"/>
                    <a:pt x="12868" y="7110"/>
                  </a:cubicBezTo>
                  <a:cubicBezTo>
                    <a:pt x="12864" y="7110"/>
                    <a:pt x="12860" y="7110"/>
                    <a:pt x="12855" y="7110"/>
                  </a:cubicBezTo>
                  <a:cubicBezTo>
                    <a:pt x="12798" y="7110"/>
                    <a:pt x="12669" y="7101"/>
                    <a:pt x="12583" y="7101"/>
                  </a:cubicBezTo>
                  <a:cubicBezTo>
                    <a:pt x="12553" y="7101"/>
                    <a:pt x="12528" y="7102"/>
                    <a:pt x="12514" y="7105"/>
                  </a:cubicBezTo>
                  <a:cubicBezTo>
                    <a:pt x="12506" y="7117"/>
                    <a:pt x="12546" y="7140"/>
                    <a:pt x="12419" y="7140"/>
                  </a:cubicBezTo>
                  <a:cubicBezTo>
                    <a:pt x="12396" y="7140"/>
                    <a:pt x="12367" y="7139"/>
                    <a:pt x="12331" y="7137"/>
                  </a:cubicBezTo>
                  <a:lnTo>
                    <a:pt x="12331" y="7137"/>
                  </a:lnTo>
                  <a:cubicBezTo>
                    <a:pt x="12425" y="7147"/>
                    <a:pt x="12474" y="7150"/>
                    <a:pt x="12503" y="7150"/>
                  </a:cubicBezTo>
                  <a:cubicBezTo>
                    <a:pt x="12552" y="7150"/>
                    <a:pt x="12543" y="7142"/>
                    <a:pt x="12596" y="7142"/>
                  </a:cubicBezTo>
                  <a:cubicBezTo>
                    <a:pt x="12604" y="7142"/>
                    <a:pt x="12612" y="7142"/>
                    <a:pt x="12623" y="7142"/>
                  </a:cubicBezTo>
                  <a:lnTo>
                    <a:pt x="12528" y="7135"/>
                  </a:lnTo>
                  <a:cubicBezTo>
                    <a:pt x="12566" y="7133"/>
                    <a:pt x="12509" y="7120"/>
                    <a:pt x="12550" y="7120"/>
                  </a:cubicBezTo>
                  <a:cubicBezTo>
                    <a:pt x="12556" y="7120"/>
                    <a:pt x="12564" y="7121"/>
                    <a:pt x="12574" y="7121"/>
                  </a:cubicBezTo>
                  <a:cubicBezTo>
                    <a:pt x="12657" y="7128"/>
                    <a:pt x="12720" y="7137"/>
                    <a:pt x="12773" y="7142"/>
                  </a:cubicBezTo>
                  <a:cubicBezTo>
                    <a:pt x="12829" y="7149"/>
                    <a:pt x="12873" y="7156"/>
                    <a:pt x="12915" y="7161"/>
                  </a:cubicBezTo>
                  <a:lnTo>
                    <a:pt x="13174" y="7193"/>
                  </a:lnTo>
                  <a:cubicBezTo>
                    <a:pt x="13125" y="7181"/>
                    <a:pt x="13227" y="7174"/>
                    <a:pt x="13278" y="7174"/>
                  </a:cubicBezTo>
                  <a:cubicBezTo>
                    <a:pt x="13491" y="7195"/>
                    <a:pt x="13276" y="7207"/>
                    <a:pt x="13406" y="7232"/>
                  </a:cubicBezTo>
                  <a:cubicBezTo>
                    <a:pt x="13480" y="7216"/>
                    <a:pt x="13623" y="7218"/>
                    <a:pt x="13575" y="7209"/>
                  </a:cubicBezTo>
                  <a:cubicBezTo>
                    <a:pt x="13660" y="7209"/>
                    <a:pt x="13616" y="7214"/>
                    <a:pt x="13677" y="7216"/>
                  </a:cubicBezTo>
                  <a:cubicBezTo>
                    <a:pt x="13753" y="7200"/>
                    <a:pt x="13832" y="7193"/>
                    <a:pt x="13911" y="7193"/>
                  </a:cubicBezTo>
                  <a:cubicBezTo>
                    <a:pt x="13900" y="7199"/>
                    <a:pt x="13886" y="7210"/>
                    <a:pt x="13799" y="7210"/>
                  </a:cubicBezTo>
                  <a:cubicBezTo>
                    <a:pt x="13796" y="7210"/>
                    <a:pt x="13792" y="7209"/>
                    <a:pt x="13788" y="7209"/>
                  </a:cubicBezTo>
                  <a:lnTo>
                    <a:pt x="13788" y="7209"/>
                  </a:lnTo>
                  <a:cubicBezTo>
                    <a:pt x="13825" y="7211"/>
                    <a:pt x="13863" y="7215"/>
                    <a:pt x="13899" y="7225"/>
                  </a:cubicBezTo>
                  <a:cubicBezTo>
                    <a:pt x="13920" y="7230"/>
                    <a:pt x="13918" y="7239"/>
                    <a:pt x="13890" y="7246"/>
                  </a:cubicBezTo>
                  <a:lnTo>
                    <a:pt x="13686" y="7242"/>
                  </a:lnTo>
                  <a:lnTo>
                    <a:pt x="13686" y="7242"/>
                  </a:lnTo>
                  <a:cubicBezTo>
                    <a:pt x="13591" y="7258"/>
                    <a:pt x="13876" y="7246"/>
                    <a:pt x="13869" y="7260"/>
                  </a:cubicBezTo>
                  <a:cubicBezTo>
                    <a:pt x="13845" y="7261"/>
                    <a:pt x="13823" y="7262"/>
                    <a:pt x="13802" y="7262"/>
                  </a:cubicBezTo>
                  <a:cubicBezTo>
                    <a:pt x="13755" y="7262"/>
                    <a:pt x="13715" y="7260"/>
                    <a:pt x="13680" y="7260"/>
                  </a:cubicBezTo>
                  <a:cubicBezTo>
                    <a:pt x="13671" y="7260"/>
                    <a:pt x="13662" y="7260"/>
                    <a:pt x="13654" y="7260"/>
                  </a:cubicBezTo>
                  <a:cubicBezTo>
                    <a:pt x="13685" y="7265"/>
                    <a:pt x="13717" y="7267"/>
                    <a:pt x="13750" y="7267"/>
                  </a:cubicBezTo>
                  <a:cubicBezTo>
                    <a:pt x="13768" y="7267"/>
                    <a:pt x="13786" y="7266"/>
                    <a:pt x="13804" y="7265"/>
                  </a:cubicBezTo>
                  <a:cubicBezTo>
                    <a:pt x="13837" y="7262"/>
                    <a:pt x="13871" y="7260"/>
                    <a:pt x="13904" y="7258"/>
                  </a:cubicBezTo>
                  <a:cubicBezTo>
                    <a:pt x="13936" y="7256"/>
                    <a:pt x="13966" y="7253"/>
                    <a:pt x="13992" y="7251"/>
                  </a:cubicBezTo>
                  <a:cubicBezTo>
                    <a:pt x="14021" y="7249"/>
                    <a:pt x="14043" y="7249"/>
                    <a:pt x="14060" y="7249"/>
                  </a:cubicBezTo>
                  <a:cubicBezTo>
                    <a:pt x="14138" y="7249"/>
                    <a:pt x="14099" y="7264"/>
                    <a:pt x="14101" y="7269"/>
                  </a:cubicBezTo>
                  <a:cubicBezTo>
                    <a:pt x="14379" y="7228"/>
                    <a:pt x="13776" y="7262"/>
                    <a:pt x="14036" y="7221"/>
                  </a:cubicBezTo>
                  <a:cubicBezTo>
                    <a:pt x="14112" y="7207"/>
                    <a:pt x="14189" y="7198"/>
                    <a:pt x="14267" y="7193"/>
                  </a:cubicBezTo>
                  <a:lnTo>
                    <a:pt x="14413" y="7181"/>
                  </a:lnTo>
                  <a:lnTo>
                    <a:pt x="14555" y="7165"/>
                  </a:lnTo>
                  <a:cubicBezTo>
                    <a:pt x="14404" y="7158"/>
                    <a:pt x="14568" y="7133"/>
                    <a:pt x="14747" y="7107"/>
                  </a:cubicBezTo>
                  <a:lnTo>
                    <a:pt x="14747" y="7107"/>
                  </a:lnTo>
                  <a:cubicBezTo>
                    <a:pt x="14689" y="7113"/>
                    <a:pt x="14656" y="7115"/>
                    <a:pt x="14635" y="7115"/>
                  </a:cubicBezTo>
                  <a:cubicBezTo>
                    <a:pt x="14604" y="7115"/>
                    <a:pt x="14599" y="7111"/>
                    <a:pt x="14576" y="7111"/>
                  </a:cubicBezTo>
                  <a:cubicBezTo>
                    <a:pt x="14554" y="7111"/>
                    <a:pt x="14513" y="7115"/>
                    <a:pt x="14411" y="7130"/>
                  </a:cubicBezTo>
                  <a:lnTo>
                    <a:pt x="14406" y="7114"/>
                  </a:lnTo>
                  <a:cubicBezTo>
                    <a:pt x="14522" y="7103"/>
                    <a:pt x="14659" y="7096"/>
                    <a:pt x="14777" y="7084"/>
                  </a:cubicBezTo>
                  <a:lnTo>
                    <a:pt x="14777" y="7084"/>
                  </a:lnTo>
                  <a:cubicBezTo>
                    <a:pt x="14751" y="7091"/>
                    <a:pt x="14779" y="7091"/>
                    <a:pt x="14742" y="7098"/>
                  </a:cubicBezTo>
                  <a:cubicBezTo>
                    <a:pt x="14858" y="7082"/>
                    <a:pt x="14972" y="7061"/>
                    <a:pt x="15087" y="7045"/>
                  </a:cubicBezTo>
                  <a:lnTo>
                    <a:pt x="15087" y="7045"/>
                  </a:lnTo>
                  <a:lnTo>
                    <a:pt x="15053" y="7059"/>
                  </a:lnTo>
                  <a:cubicBezTo>
                    <a:pt x="15266" y="7029"/>
                    <a:pt x="15528" y="6994"/>
                    <a:pt x="15653" y="6959"/>
                  </a:cubicBezTo>
                  <a:lnTo>
                    <a:pt x="15653" y="6959"/>
                  </a:lnTo>
                  <a:cubicBezTo>
                    <a:pt x="15602" y="6971"/>
                    <a:pt x="15554" y="6977"/>
                    <a:pt x="15531" y="6977"/>
                  </a:cubicBezTo>
                  <a:cubicBezTo>
                    <a:pt x="15509" y="6977"/>
                    <a:pt x="15512" y="6971"/>
                    <a:pt x="15565" y="6957"/>
                  </a:cubicBezTo>
                  <a:cubicBezTo>
                    <a:pt x="15653" y="6929"/>
                    <a:pt x="15741" y="6906"/>
                    <a:pt x="15831" y="6887"/>
                  </a:cubicBezTo>
                  <a:cubicBezTo>
                    <a:pt x="15832" y="6887"/>
                    <a:pt x="15834" y="6887"/>
                    <a:pt x="15836" y="6887"/>
                  </a:cubicBezTo>
                  <a:cubicBezTo>
                    <a:pt x="15882" y="6887"/>
                    <a:pt x="16057" y="6848"/>
                    <a:pt x="16088" y="6848"/>
                  </a:cubicBezTo>
                  <a:cubicBezTo>
                    <a:pt x="16102" y="6848"/>
                    <a:pt x="16087" y="6856"/>
                    <a:pt x="16021" y="6878"/>
                  </a:cubicBezTo>
                  <a:cubicBezTo>
                    <a:pt x="16095" y="6857"/>
                    <a:pt x="16141" y="6843"/>
                    <a:pt x="16176" y="6834"/>
                  </a:cubicBezTo>
                  <a:cubicBezTo>
                    <a:pt x="16213" y="6822"/>
                    <a:pt x="16234" y="6813"/>
                    <a:pt x="16255" y="6804"/>
                  </a:cubicBezTo>
                  <a:cubicBezTo>
                    <a:pt x="16299" y="6788"/>
                    <a:pt x="16341" y="6771"/>
                    <a:pt x="16477" y="6727"/>
                  </a:cubicBezTo>
                  <a:lnTo>
                    <a:pt x="16477" y="6727"/>
                  </a:lnTo>
                  <a:lnTo>
                    <a:pt x="16292" y="6785"/>
                  </a:lnTo>
                  <a:cubicBezTo>
                    <a:pt x="16272" y="6778"/>
                    <a:pt x="16354" y="6737"/>
                    <a:pt x="16311" y="6737"/>
                  </a:cubicBezTo>
                  <a:cubicBezTo>
                    <a:pt x="16298" y="6737"/>
                    <a:pt x="16274" y="6741"/>
                    <a:pt x="16232" y="6751"/>
                  </a:cubicBezTo>
                  <a:cubicBezTo>
                    <a:pt x="16283" y="6737"/>
                    <a:pt x="16334" y="6713"/>
                    <a:pt x="16378" y="6686"/>
                  </a:cubicBezTo>
                  <a:cubicBezTo>
                    <a:pt x="16394" y="6674"/>
                    <a:pt x="16415" y="6665"/>
                    <a:pt x="16433" y="6656"/>
                  </a:cubicBezTo>
                  <a:cubicBezTo>
                    <a:pt x="16463" y="6646"/>
                    <a:pt x="16505" y="6630"/>
                    <a:pt x="16575" y="6607"/>
                  </a:cubicBezTo>
                  <a:cubicBezTo>
                    <a:pt x="16593" y="6602"/>
                    <a:pt x="16605" y="6600"/>
                    <a:pt x="16612" y="6600"/>
                  </a:cubicBezTo>
                  <a:cubicBezTo>
                    <a:pt x="16624" y="6600"/>
                    <a:pt x="16613" y="6609"/>
                    <a:pt x="16586" y="6623"/>
                  </a:cubicBezTo>
                  <a:cubicBezTo>
                    <a:pt x="16565" y="6632"/>
                    <a:pt x="16537" y="6646"/>
                    <a:pt x="16505" y="6660"/>
                  </a:cubicBezTo>
                  <a:cubicBezTo>
                    <a:pt x="16473" y="6672"/>
                    <a:pt x="16433" y="6686"/>
                    <a:pt x="16396" y="6697"/>
                  </a:cubicBezTo>
                  <a:cubicBezTo>
                    <a:pt x="16436" y="6686"/>
                    <a:pt x="16473" y="6679"/>
                    <a:pt x="16512" y="6667"/>
                  </a:cubicBezTo>
                  <a:cubicBezTo>
                    <a:pt x="16549" y="6658"/>
                    <a:pt x="16588" y="6644"/>
                    <a:pt x="16626" y="6625"/>
                  </a:cubicBezTo>
                  <a:cubicBezTo>
                    <a:pt x="16628" y="6625"/>
                    <a:pt x="16630" y="6625"/>
                    <a:pt x="16632" y="6625"/>
                  </a:cubicBezTo>
                  <a:cubicBezTo>
                    <a:pt x="16671" y="6625"/>
                    <a:pt x="16485" y="6695"/>
                    <a:pt x="16493" y="6697"/>
                  </a:cubicBezTo>
                  <a:cubicBezTo>
                    <a:pt x="16637" y="6653"/>
                    <a:pt x="16489" y="6690"/>
                    <a:pt x="16621" y="6644"/>
                  </a:cubicBezTo>
                  <a:cubicBezTo>
                    <a:pt x="16850" y="6551"/>
                    <a:pt x="16781" y="6621"/>
                    <a:pt x="16998" y="6533"/>
                  </a:cubicBezTo>
                  <a:lnTo>
                    <a:pt x="16998" y="6533"/>
                  </a:lnTo>
                  <a:cubicBezTo>
                    <a:pt x="16965" y="6544"/>
                    <a:pt x="16912" y="6561"/>
                    <a:pt x="16901" y="6561"/>
                  </a:cubicBezTo>
                  <a:cubicBezTo>
                    <a:pt x="16897" y="6561"/>
                    <a:pt x="16900" y="6558"/>
                    <a:pt x="16917" y="6549"/>
                  </a:cubicBezTo>
                  <a:cubicBezTo>
                    <a:pt x="17216" y="6442"/>
                    <a:pt x="17080" y="6477"/>
                    <a:pt x="17290" y="6387"/>
                  </a:cubicBezTo>
                  <a:cubicBezTo>
                    <a:pt x="17330" y="6378"/>
                    <a:pt x="17367" y="6375"/>
                    <a:pt x="17406" y="6375"/>
                  </a:cubicBezTo>
                  <a:cubicBezTo>
                    <a:pt x="17427" y="6373"/>
                    <a:pt x="17446" y="6371"/>
                    <a:pt x="17464" y="6366"/>
                  </a:cubicBezTo>
                  <a:cubicBezTo>
                    <a:pt x="17492" y="6359"/>
                    <a:pt x="17521" y="6349"/>
                    <a:pt x="17548" y="6339"/>
                  </a:cubicBezTo>
                  <a:lnTo>
                    <a:pt x="17548" y="6339"/>
                  </a:lnTo>
                  <a:cubicBezTo>
                    <a:pt x="17520" y="6350"/>
                    <a:pt x="17493" y="6362"/>
                    <a:pt x="17464" y="6373"/>
                  </a:cubicBezTo>
                  <a:cubicBezTo>
                    <a:pt x="17547" y="6350"/>
                    <a:pt x="17629" y="6322"/>
                    <a:pt x="17707" y="6285"/>
                  </a:cubicBezTo>
                  <a:cubicBezTo>
                    <a:pt x="17756" y="6262"/>
                    <a:pt x="17805" y="6239"/>
                    <a:pt x="17853" y="6215"/>
                  </a:cubicBezTo>
                  <a:lnTo>
                    <a:pt x="17990" y="6141"/>
                  </a:lnTo>
                  <a:cubicBezTo>
                    <a:pt x="18078" y="6093"/>
                    <a:pt x="18166" y="6044"/>
                    <a:pt x="18252" y="5993"/>
                  </a:cubicBezTo>
                  <a:lnTo>
                    <a:pt x="18381" y="5914"/>
                  </a:lnTo>
                  <a:cubicBezTo>
                    <a:pt x="18423" y="5889"/>
                    <a:pt x="18467" y="5863"/>
                    <a:pt x="18511" y="5836"/>
                  </a:cubicBezTo>
                  <a:lnTo>
                    <a:pt x="18701" y="5718"/>
                  </a:lnTo>
                  <a:lnTo>
                    <a:pt x="18701" y="5718"/>
                  </a:lnTo>
                  <a:cubicBezTo>
                    <a:pt x="18683" y="5729"/>
                    <a:pt x="18666" y="5739"/>
                    <a:pt x="18648" y="5750"/>
                  </a:cubicBezTo>
                  <a:cubicBezTo>
                    <a:pt x="18643" y="5752"/>
                    <a:pt x="18640" y="5752"/>
                    <a:pt x="18639" y="5752"/>
                  </a:cubicBezTo>
                  <a:cubicBezTo>
                    <a:pt x="18625" y="5752"/>
                    <a:pt x="18758" y="5675"/>
                    <a:pt x="18752" y="5671"/>
                  </a:cubicBezTo>
                  <a:lnTo>
                    <a:pt x="18842" y="5629"/>
                  </a:lnTo>
                  <a:cubicBezTo>
                    <a:pt x="18844" y="5627"/>
                    <a:pt x="18844" y="5625"/>
                    <a:pt x="18841" y="5625"/>
                  </a:cubicBezTo>
                  <a:cubicBezTo>
                    <a:pt x="18832" y="5625"/>
                    <a:pt x="18792" y="5646"/>
                    <a:pt x="18754" y="5664"/>
                  </a:cubicBezTo>
                  <a:cubicBezTo>
                    <a:pt x="18722" y="5680"/>
                    <a:pt x="18691" y="5694"/>
                    <a:pt x="18682" y="5694"/>
                  </a:cubicBezTo>
                  <a:cubicBezTo>
                    <a:pt x="18678" y="5694"/>
                    <a:pt x="18678" y="5691"/>
                    <a:pt x="18685" y="5685"/>
                  </a:cubicBezTo>
                  <a:cubicBezTo>
                    <a:pt x="18706" y="5676"/>
                    <a:pt x="18724" y="5666"/>
                    <a:pt x="18743" y="5655"/>
                  </a:cubicBezTo>
                  <a:lnTo>
                    <a:pt x="18743" y="5655"/>
                  </a:lnTo>
                  <a:lnTo>
                    <a:pt x="18662" y="5694"/>
                  </a:lnTo>
                  <a:cubicBezTo>
                    <a:pt x="18745" y="5650"/>
                    <a:pt x="18824" y="5602"/>
                    <a:pt x="18903" y="5548"/>
                  </a:cubicBezTo>
                  <a:cubicBezTo>
                    <a:pt x="18970" y="5502"/>
                    <a:pt x="19042" y="5463"/>
                    <a:pt x="19116" y="5428"/>
                  </a:cubicBezTo>
                  <a:lnTo>
                    <a:pt x="19116" y="5428"/>
                  </a:lnTo>
                  <a:cubicBezTo>
                    <a:pt x="19032" y="5483"/>
                    <a:pt x="18986" y="5514"/>
                    <a:pt x="18963" y="5532"/>
                  </a:cubicBezTo>
                  <a:cubicBezTo>
                    <a:pt x="18937" y="5553"/>
                    <a:pt x="18935" y="5562"/>
                    <a:pt x="18930" y="5571"/>
                  </a:cubicBezTo>
                  <a:cubicBezTo>
                    <a:pt x="18926" y="5586"/>
                    <a:pt x="18922" y="5605"/>
                    <a:pt x="18788" y="5687"/>
                  </a:cubicBezTo>
                  <a:lnTo>
                    <a:pt x="18788" y="5687"/>
                  </a:lnTo>
                  <a:cubicBezTo>
                    <a:pt x="18822" y="5667"/>
                    <a:pt x="18837" y="5660"/>
                    <a:pt x="18842" y="5660"/>
                  </a:cubicBezTo>
                  <a:cubicBezTo>
                    <a:pt x="18854" y="5660"/>
                    <a:pt x="18803" y="5704"/>
                    <a:pt x="18813" y="5704"/>
                  </a:cubicBezTo>
                  <a:cubicBezTo>
                    <a:pt x="18814" y="5704"/>
                    <a:pt x="18814" y="5704"/>
                    <a:pt x="18815" y="5704"/>
                  </a:cubicBezTo>
                  <a:cubicBezTo>
                    <a:pt x="18912" y="5650"/>
                    <a:pt x="18854" y="5664"/>
                    <a:pt x="18965" y="5606"/>
                  </a:cubicBezTo>
                  <a:lnTo>
                    <a:pt x="18965" y="5606"/>
                  </a:lnTo>
                  <a:cubicBezTo>
                    <a:pt x="18967" y="5614"/>
                    <a:pt x="18806" y="5722"/>
                    <a:pt x="18822" y="5722"/>
                  </a:cubicBezTo>
                  <a:cubicBezTo>
                    <a:pt x="18825" y="5722"/>
                    <a:pt x="18833" y="5719"/>
                    <a:pt x="18849" y="5710"/>
                  </a:cubicBezTo>
                  <a:cubicBezTo>
                    <a:pt x="18852" y="5687"/>
                    <a:pt x="18949" y="5634"/>
                    <a:pt x="18988" y="5595"/>
                  </a:cubicBezTo>
                  <a:cubicBezTo>
                    <a:pt x="19014" y="5581"/>
                    <a:pt x="19024" y="5577"/>
                    <a:pt x="19027" y="5577"/>
                  </a:cubicBezTo>
                  <a:cubicBezTo>
                    <a:pt x="19033" y="5577"/>
                    <a:pt x="19014" y="5592"/>
                    <a:pt x="19021" y="5592"/>
                  </a:cubicBezTo>
                  <a:cubicBezTo>
                    <a:pt x="19023" y="5592"/>
                    <a:pt x="19025" y="5592"/>
                    <a:pt x="19030" y="5590"/>
                  </a:cubicBezTo>
                  <a:cubicBezTo>
                    <a:pt x="19074" y="5562"/>
                    <a:pt x="19097" y="5541"/>
                    <a:pt x="19137" y="5518"/>
                  </a:cubicBezTo>
                  <a:lnTo>
                    <a:pt x="19137" y="5518"/>
                  </a:lnTo>
                  <a:lnTo>
                    <a:pt x="19113" y="5546"/>
                  </a:lnTo>
                  <a:cubicBezTo>
                    <a:pt x="19338" y="5421"/>
                    <a:pt x="19171" y="5490"/>
                    <a:pt x="19419" y="5335"/>
                  </a:cubicBezTo>
                  <a:cubicBezTo>
                    <a:pt x="19419" y="5333"/>
                    <a:pt x="19418" y="5332"/>
                    <a:pt x="19416" y="5332"/>
                  </a:cubicBezTo>
                  <a:cubicBezTo>
                    <a:pt x="19400" y="5332"/>
                    <a:pt x="19332" y="5379"/>
                    <a:pt x="19243" y="5439"/>
                  </a:cubicBezTo>
                  <a:cubicBezTo>
                    <a:pt x="19242" y="5439"/>
                    <a:pt x="19242" y="5440"/>
                    <a:pt x="19241" y="5440"/>
                  </a:cubicBezTo>
                  <a:cubicBezTo>
                    <a:pt x="19211" y="5440"/>
                    <a:pt x="19284" y="5383"/>
                    <a:pt x="19361" y="5324"/>
                  </a:cubicBezTo>
                  <a:cubicBezTo>
                    <a:pt x="19440" y="5261"/>
                    <a:pt x="19519" y="5194"/>
                    <a:pt x="19498" y="5185"/>
                  </a:cubicBezTo>
                  <a:cubicBezTo>
                    <a:pt x="19565" y="5137"/>
                    <a:pt x="19588" y="5123"/>
                    <a:pt x="19591" y="5123"/>
                  </a:cubicBezTo>
                  <a:cubicBezTo>
                    <a:pt x="19597" y="5123"/>
                    <a:pt x="19561" y="5155"/>
                    <a:pt x="19570" y="5155"/>
                  </a:cubicBezTo>
                  <a:cubicBezTo>
                    <a:pt x="19576" y="5155"/>
                    <a:pt x="19596" y="5145"/>
                    <a:pt x="19646" y="5113"/>
                  </a:cubicBezTo>
                  <a:cubicBezTo>
                    <a:pt x="19662" y="5105"/>
                    <a:pt x="19671" y="5102"/>
                    <a:pt x="19675" y="5102"/>
                  </a:cubicBezTo>
                  <a:cubicBezTo>
                    <a:pt x="19686" y="5102"/>
                    <a:pt x="19660" y="5126"/>
                    <a:pt x="19621" y="5157"/>
                  </a:cubicBezTo>
                  <a:cubicBezTo>
                    <a:pt x="19567" y="5199"/>
                    <a:pt x="19496" y="5254"/>
                    <a:pt x="19475" y="5277"/>
                  </a:cubicBezTo>
                  <a:lnTo>
                    <a:pt x="19686" y="5150"/>
                  </a:lnTo>
                  <a:lnTo>
                    <a:pt x="19686" y="5150"/>
                  </a:lnTo>
                  <a:cubicBezTo>
                    <a:pt x="19635" y="5219"/>
                    <a:pt x="19503" y="5298"/>
                    <a:pt x="19482" y="5344"/>
                  </a:cubicBezTo>
                  <a:cubicBezTo>
                    <a:pt x="19558" y="5294"/>
                    <a:pt x="19591" y="5270"/>
                    <a:pt x="19623" y="5245"/>
                  </a:cubicBezTo>
                  <a:cubicBezTo>
                    <a:pt x="19655" y="5219"/>
                    <a:pt x="19688" y="5194"/>
                    <a:pt x="19757" y="5134"/>
                  </a:cubicBezTo>
                  <a:lnTo>
                    <a:pt x="19757" y="5134"/>
                  </a:lnTo>
                  <a:cubicBezTo>
                    <a:pt x="19730" y="5157"/>
                    <a:pt x="19697" y="5173"/>
                    <a:pt x="19662" y="5187"/>
                  </a:cubicBezTo>
                  <a:cubicBezTo>
                    <a:pt x="19658" y="5187"/>
                    <a:pt x="19672" y="5173"/>
                    <a:pt x="19692" y="5159"/>
                  </a:cubicBezTo>
                  <a:cubicBezTo>
                    <a:pt x="19717" y="5136"/>
                    <a:pt x="19750" y="5107"/>
                    <a:pt x="19737" y="5107"/>
                  </a:cubicBezTo>
                  <a:cubicBezTo>
                    <a:pt x="19733" y="5107"/>
                    <a:pt x="19721" y="5111"/>
                    <a:pt x="19699" y="5122"/>
                  </a:cubicBezTo>
                  <a:cubicBezTo>
                    <a:pt x="19785" y="5071"/>
                    <a:pt x="19866" y="5018"/>
                    <a:pt x="19947" y="4958"/>
                  </a:cubicBezTo>
                  <a:lnTo>
                    <a:pt x="19947" y="4958"/>
                  </a:lnTo>
                  <a:cubicBezTo>
                    <a:pt x="19858" y="5030"/>
                    <a:pt x="19936" y="4991"/>
                    <a:pt x="19855" y="5054"/>
                  </a:cubicBezTo>
                  <a:lnTo>
                    <a:pt x="19855" y="5054"/>
                  </a:lnTo>
                  <a:cubicBezTo>
                    <a:pt x="20031" y="4922"/>
                    <a:pt x="19987" y="4946"/>
                    <a:pt x="20188" y="4789"/>
                  </a:cubicBezTo>
                  <a:cubicBezTo>
                    <a:pt x="20196" y="4779"/>
                    <a:pt x="20197" y="4775"/>
                    <a:pt x="20193" y="4775"/>
                  </a:cubicBezTo>
                  <a:cubicBezTo>
                    <a:pt x="20179" y="4775"/>
                    <a:pt x="20112" y="4819"/>
                    <a:pt x="20103" y="4819"/>
                  </a:cubicBezTo>
                  <a:cubicBezTo>
                    <a:pt x="20096" y="4819"/>
                    <a:pt x="20117" y="4798"/>
                    <a:pt x="20204" y="4724"/>
                  </a:cubicBezTo>
                  <a:cubicBezTo>
                    <a:pt x="20230" y="4704"/>
                    <a:pt x="20242" y="4696"/>
                    <a:pt x="20245" y="4696"/>
                  </a:cubicBezTo>
                  <a:cubicBezTo>
                    <a:pt x="20249" y="4696"/>
                    <a:pt x="20238" y="4707"/>
                    <a:pt x="20221" y="4721"/>
                  </a:cubicBezTo>
                  <a:cubicBezTo>
                    <a:pt x="20288" y="4670"/>
                    <a:pt x="20300" y="4658"/>
                    <a:pt x="20292" y="4658"/>
                  </a:cubicBezTo>
                  <a:cubicBezTo>
                    <a:pt x="20285" y="4658"/>
                    <a:pt x="20261" y="4669"/>
                    <a:pt x="20251" y="4669"/>
                  </a:cubicBezTo>
                  <a:cubicBezTo>
                    <a:pt x="20242" y="4669"/>
                    <a:pt x="20244" y="4661"/>
                    <a:pt x="20274" y="4631"/>
                  </a:cubicBezTo>
                  <a:cubicBezTo>
                    <a:pt x="20326" y="4585"/>
                    <a:pt x="20359" y="4563"/>
                    <a:pt x="20365" y="4563"/>
                  </a:cubicBezTo>
                  <a:cubicBezTo>
                    <a:pt x="20368" y="4563"/>
                    <a:pt x="20365" y="4568"/>
                    <a:pt x="20355" y="4578"/>
                  </a:cubicBezTo>
                  <a:cubicBezTo>
                    <a:pt x="20464" y="4471"/>
                    <a:pt x="20392" y="4515"/>
                    <a:pt x="20466" y="4448"/>
                  </a:cubicBezTo>
                  <a:lnTo>
                    <a:pt x="20466" y="4448"/>
                  </a:lnTo>
                  <a:lnTo>
                    <a:pt x="20429" y="4476"/>
                  </a:lnTo>
                  <a:cubicBezTo>
                    <a:pt x="20443" y="4460"/>
                    <a:pt x="20424" y="4464"/>
                    <a:pt x="20420" y="4457"/>
                  </a:cubicBezTo>
                  <a:cubicBezTo>
                    <a:pt x="20418" y="4448"/>
                    <a:pt x="20434" y="4427"/>
                    <a:pt x="20515" y="4355"/>
                  </a:cubicBezTo>
                  <a:cubicBezTo>
                    <a:pt x="20580" y="4298"/>
                    <a:pt x="20600" y="4284"/>
                    <a:pt x="20606" y="4284"/>
                  </a:cubicBezTo>
                  <a:cubicBezTo>
                    <a:pt x="20611" y="4284"/>
                    <a:pt x="20607" y="4293"/>
                    <a:pt x="20610" y="4295"/>
                  </a:cubicBezTo>
                  <a:cubicBezTo>
                    <a:pt x="20654" y="4251"/>
                    <a:pt x="20696" y="4214"/>
                    <a:pt x="20733" y="4182"/>
                  </a:cubicBezTo>
                  <a:cubicBezTo>
                    <a:pt x="20772" y="4149"/>
                    <a:pt x="20804" y="4121"/>
                    <a:pt x="20839" y="4096"/>
                  </a:cubicBezTo>
                  <a:lnTo>
                    <a:pt x="20839" y="4096"/>
                  </a:lnTo>
                  <a:cubicBezTo>
                    <a:pt x="20838" y="4096"/>
                    <a:pt x="20837" y="4096"/>
                    <a:pt x="20837" y="4096"/>
                  </a:cubicBezTo>
                  <a:cubicBezTo>
                    <a:pt x="20831" y="4096"/>
                    <a:pt x="20837" y="4086"/>
                    <a:pt x="20860" y="4063"/>
                  </a:cubicBezTo>
                  <a:cubicBezTo>
                    <a:pt x="21008" y="3913"/>
                    <a:pt x="20962" y="3994"/>
                    <a:pt x="21017" y="3941"/>
                  </a:cubicBezTo>
                  <a:cubicBezTo>
                    <a:pt x="21238" y="3735"/>
                    <a:pt x="20967" y="3941"/>
                    <a:pt x="21200" y="3702"/>
                  </a:cubicBezTo>
                  <a:lnTo>
                    <a:pt x="21200" y="3702"/>
                  </a:lnTo>
                  <a:lnTo>
                    <a:pt x="21062" y="3839"/>
                  </a:lnTo>
                  <a:cubicBezTo>
                    <a:pt x="21015" y="3883"/>
                    <a:pt x="20971" y="3929"/>
                    <a:pt x="20923" y="3971"/>
                  </a:cubicBezTo>
                  <a:cubicBezTo>
                    <a:pt x="20925" y="3962"/>
                    <a:pt x="20925" y="3954"/>
                    <a:pt x="20918" y="3954"/>
                  </a:cubicBezTo>
                  <a:cubicBezTo>
                    <a:pt x="20910" y="3954"/>
                    <a:pt x="20894" y="3964"/>
                    <a:pt x="20862" y="3994"/>
                  </a:cubicBezTo>
                  <a:cubicBezTo>
                    <a:pt x="20867" y="4010"/>
                    <a:pt x="20774" y="4114"/>
                    <a:pt x="20679" y="4200"/>
                  </a:cubicBezTo>
                  <a:cubicBezTo>
                    <a:pt x="20678" y="4201"/>
                    <a:pt x="20678" y="4201"/>
                    <a:pt x="20677" y="4201"/>
                  </a:cubicBezTo>
                  <a:cubicBezTo>
                    <a:pt x="20660" y="4201"/>
                    <a:pt x="20817" y="4045"/>
                    <a:pt x="20803" y="4045"/>
                  </a:cubicBezTo>
                  <a:cubicBezTo>
                    <a:pt x="20799" y="4045"/>
                    <a:pt x="20783" y="4056"/>
                    <a:pt x="20749" y="4084"/>
                  </a:cubicBezTo>
                  <a:cubicBezTo>
                    <a:pt x="20807" y="4033"/>
                    <a:pt x="20883" y="3955"/>
                    <a:pt x="20950" y="3890"/>
                  </a:cubicBezTo>
                  <a:lnTo>
                    <a:pt x="20950" y="3890"/>
                  </a:lnTo>
                  <a:cubicBezTo>
                    <a:pt x="20944" y="3900"/>
                    <a:pt x="20942" y="3904"/>
                    <a:pt x="20944" y="3904"/>
                  </a:cubicBezTo>
                  <a:cubicBezTo>
                    <a:pt x="20956" y="3904"/>
                    <a:pt x="21081" y="3772"/>
                    <a:pt x="21090" y="3772"/>
                  </a:cubicBezTo>
                  <a:lnTo>
                    <a:pt x="21090" y="3772"/>
                  </a:lnTo>
                  <a:cubicBezTo>
                    <a:pt x="21092" y="3772"/>
                    <a:pt x="21086" y="3782"/>
                    <a:pt x="21066" y="3806"/>
                  </a:cubicBezTo>
                  <a:cubicBezTo>
                    <a:pt x="21214" y="3656"/>
                    <a:pt x="21298" y="3568"/>
                    <a:pt x="21377" y="3484"/>
                  </a:cubicBezTo>
                  <a:cubicBezTo>
                    <a:pt x="21458" y="3399"/>
                    <a:pt x="21529" y="3313"/>
                    <a:pt x="21652" y="3165"/>
                  </a:cubicBezTo>
                  <a:lnTo>
                    <a:pt x="21652" y="3165"/>
                  </a:lnTo>
                  <a:cubicBezTo>
                    <a:pt x="21622" y="3218"/>
                    <a:pt x="21587" y="3267"/>
                    <a:pt x="21553" y="3315"/>
                  </a:cubicBezTo>
                  <a:cubicBezTo>
                    <a:pt x="21525" y="3352"/>
                    <a:pt x="21495" y="3392"/>
                    <a:pt x="21460" y="3433"/>
                  </a:cubicBezTo>
                  <a:cubicBezTo>
                    <a:pt x="21427" y="3473"/>
                    <a:pt x="21390" y="3512"/>
                    <a:pt x="21353" y="3547"/>
                  </a:cubicBezTo>
                  <a:lnTo>
                    <a:pt x="21335" y="3552"/>
                  </a:lnTo>
                  <a:cubicBezTo>
                    <a:pt x="21298" y="3596"/>
                    <a:pt x="21285" y="3612"/>
                    <a:pt x="21288" y="3612"/>
                  </a:cubicBezTo>
                  <a:cubicBezTo>
                    <a:pt x="21295" y="3612"/>
                    <a:pt x="21444" y="3457"/>
                    <a:pt x="21460" y="3457"/>
                  </a:cubicBezTo>
                  <a:cubicBezTo>
                    <a:pt x="21461" y="3457"/>
                    <a:pt x="21461" y="3458"/>
                    <a:pt x="21460" y="3461"/>
                  </a:cubicBezTo>
                  <a:cubicBezTo>
                    <a:pt x="21648" y="3211"/>
                    <a:pt x="21923" y="2947"/>
                    <a:pt x="22143" y="2632"/>
                  </a:cubicBezTo>
                  <a:lnTo>
                    <a:pt x="22143" y="2632"/>
                  </a:lnTo>
                  <a:cubicBezTo>
                    <a:pt x="22130" y="2645"/>
                    <a:pt x="22124" y="2650"/>
                    <a:pt x="22121" y="2650"/>
                  </a:cubicBezTo>
                  <a:cubicBezTo>
                    <a:pt x="22114" y="2650"/>
                    <a:pt x="22136" y="2612"/>
                    <a:pt x="22136" y="2597"/>
                  </a:cubicBezTo>
                  <a:lnTo>
                    <a:pt x="22136" y="2597"/>
                  </a:lnTo>
                  <a:cubicBezTo>
                    <a:pt x="22046" y="2722"/>
                    <a:pt x="22065" y="2704"/>
                    <a:pt x="21988" y="2785"/>
                  </a:cubicBezTo>
                  <a:cubicBezTo>
                    <a:pt x="21990" y="2759"/>
                    <a:pt x="22051" y="2690"/>
                    <a:pt x="22071" y="2646"/>
                  </a:cubicBezTo>
                  <a:cubicBezTo>
                    <a:pt x="22073" y="2641"/>
                    <a:pt x="22073" y="2639"/>
                    <a:pt x="22072" y="2639"/>
                  </a:cubicBezTo>
                  <a:lnTo>
                    <a:pt x="22072" y="2639"/>
                  </a:lnTo>
                  <a:cubicBezTo>
                    <a:pt x="22065" y="2639"/>
                    <a:pt x="21997" y="2743"/>
                    <a:pt x="21963" y="2776"/>
                  </a:cubicBezTo>
                  <a:cubicBezTo>
                    <a:pt x="22007" y="2718"/>
                    <a:pt x="22046" y="2655"/>
                    <a:pt x="22078" y="2590"/>
                  </a:cubicBezTo>
                  <a:cubicBezTo>
                    <a:pt x="22111" y="2560"/>
                    <a:pt x="22146" y="2530"/>
                    <a:pt x="22180" y="2502"/>
                  </a:cubicBezTo>
                  <a:cubicBezTo>
                    <a:pt x="22234" y="2430"/>
                    <a:pt x="22268" y="2377"/>
                    <a:pt x="22296" y="2333"/>
                  </a:cubicBezTo>
                  <a:cubicBezTo>
                    <a:pt x="22322" y="2291"/>
                    <a:pt x="22342" y="2257"/>
                    <a:pt x="22359" y="2227"/>
                  </a:cubicBezTo>
                  <a:cubicBezTo>
                    <a:pt x="22403" y="2145"/>
                    <a:pt x="22451" y="2067"/>
                    <a:pt x="22505" y="1990"/>
                  </a:cubicBezTo>
                  <a:lnTo>
                    <a:pt x="22505" y="1990"/>
                  </a:lnTo>
                  <a:cubicBezTo>
                    <a:pt x="22478" y="2029"/>
                    <a:pt x="22472" y="2040"/>
                    <a:pt x="22474" y="2040"/>
                  </a:cubicBezTo>
                  <a:cubicBezTo>
                    <a:pt x="22476" y="2040"/>
                    <a:pt x="22493" y="2020"/>
                    <a:pt x="22495" y="2020"/>
                  </a:cubicBezTo>
                  <a:lnTo>
                    <a:pt x="22495" y="2020"/>
                  </a:lnTo>
                  <a:cubicBezTo>
                    <a:pt x="22497" y="2020"/>
                    <a:pt x="22489" y="2032"/>
                    <a:pt x="22458" y="2076"/>
                  </a:cubicBezTo>
                  <a:cubicBezTo>
                    <a:pt x="22477" y="2050"/>
                    <a:pt x="22495" y="2023"/>
                    <a:pt x="22512" y="1997"/>
                  </a:cubicBezTo>
                  <a:lnTo>
                    <a:pt x="22512" y="1997"/>
                  </a:lnTo>
                  <a:cubicBezTo>
                    <a:pt x="22484" y="2053"/>
                    <a:pt x="22444" y="2115"/>
                    <a:pt x="22407" y="2178"/>
                  </a:cubicBezTo>
                  <a:cubicBezTo>
                    <a:pt x="22368" y="2243"/>
                    <a:pt x="22331" y="2310"/>
                    <a:pt x="22294" y="2363"/>
                  </a:cubicBezTo>
                  <a:cubicBezTo>
                    <a:pt x="22225" y="2472"/>
                    <a:pt x="22177" y="2554"/>
                    <a:pt x="22196" y="2554"/>
                  </a:cubicBezTo>
                  <a:cubicBezTo>
                    <a:pt x="22197" y="2554"/>
                    <a:pt x="22198" y="2553"/>
                    <a:pt x="22199" y="2553"/>
                  </a:cubicBezTo>
                  <a:cubicBezTo>
                    <a:pt x="22257" y="2467"/>
                    <a:pt x="22303" y="2393"/>
                    <a:pt x="22354" y="2315"/>
                  </a:cubicBezTo>
                  <a:cubicBezTo>
                    <a:pt x="22403" y="2233"/>
                    <a:pt x="22451" y="2148"/>
                    <a:pt x="22519" y="2044"/>
                  </a:cubicBezTo>
                  <a:lnTo>
                    <a:pt x="22519" y="2055"/>
                  </a:lnTo>
                  <a:cubicBezTo>
                    <a:pt x="22553" y="2001"/>
                    <a:pt x="22562" y="1985"/>
                    <a:pt x="22560" y="1985"/>
                  </a:cubicBezTo>
                  <a:lnTo>
                    <a:pt x="22560" y="1985"/>
                  </a:lnTo>
                  <a:cubicBezTo>
                    <a:pt x="22558" y="1985"/>
                    <a:pt x="22532" y="2020"/>
                    <a:pt x="22528" y="2020"/>
                  </a:cubicBezTo>
                  <a:cubicBezTo>
                    <a:pt x="22527" y="2020"/>
                    <a:pt x="22528" y="2018"/>
                    <a:pt x="22530" y="2013"/>
                  </a:cubicBezTo>
                  <a:cubicBezTo>
                    <a:pt x="22565" y="1949"/>
                    <a:pt x="22607" y="1886"/>
                    <a:pt x="22653" y="1828"/>
                  </a:cubicBezTo>
                  <a:cubicBezTo>
                    <a:pt x="22692" y="1784"/>
                    <a:pt x="22722" y="1731"/>
                    <a:pt x="22743" y="1675"/>
                  </a:cubicBezTo>
                  <a:lnTo>
                    <a:pt x="22743" y="1675"/>
                  </a:lnTo>
                  <a:cubicBezTo>
                    <a:pt x="22708" y="1735"/>
                    <a:pt x="22669" y="1791"/>
                    <a:pt x="22634" y="1849"/>
                  </a:cubicBezTo>
                  <a:cubicBezTo>
                    <a:pt x="22654" y="1809"/>
                    <a:pt x="22660" y="1795"/>
                    <a:pt x="22658" y="1795"/>
                  </a:cubicBezTo>
                  <a:lnTo>
                    <a:pt x="22658" y="1795"/>
                  </a:lnTo>
                  <a:cubicBezTo>
                    <a:pt x="22655" y="1795"/>
                    <a:pt x="22621" y="1852"/>
                    <a:pt x="22610" y="1852"/>
                  </a:cubicBezTo>
                  <a:cubicBezTo>
                    <a:pt x="22608" y="1852"/>
                    <a:pt x="22607" y="1849"/>
                    <a:pt x="22607" y="1844"/>
                  </a:cubicBezTo>
                  <a:lnTo>
                    <a:pt x="22861" y="1381"/>
                  </a:lnTo>
                  <a:lnTo>
                    <a:pt x="23003" y="1105"/>
                  </a:lnTo>
                  <a:cubicBezTo>
                    <a:pt x="23047" y="1010"/>
                    <a:pt x="23091" y="915"/>
                    <a:pt x="23128" y="827"/>
                  </a:cubicBezTo>
                  <a:lnTo>
                    <a:pt x="23128" y="827"/>
                  </a:lnTo>
                  <a:cubicBezTo>
                    <a:pt x="23077" y="908"/>
                    <a:pt x="23030" y="994"/>
                    <a:pt x="22989" y="1085"/>
                  </a:cubicBezTo>
                  <a:cubicBezTo>
                    <a:pt x="22990" y="1032"/>
                    <a:pt x="23006" y="991"/>
                    <a:pt x="22995" y="991"/>
                  </a:cubicBezTo>
                  <a:cubicBezTo>
                    <a:pt x="22991" y="991"/>
                    <a:pt x="22982" y="997"/>
                    <a:pt x="22966" y="1013"/>
                  </a:cubicBezTo>
                  <a:cubicBezTo>
                    <a:pt x="22940" y="1066"/>
                    <a:pt x="22912" y="1117"/>
                    <a:pt x="22885" y="1170"/>
                  </a:cubicBezTo>
                  <a:lnTo>
                    <a:pt x="22857" y="1159"/>
                  </a:lnTo>
                  <a:cubicBezTo>
                    <a:pt x="22880" y="1117"/>
                    <a:pt x="22903" y="1075"/>
                    <a:pt x="22926" y="1038"/>
                  </a:cubicBezTo>
                  <a:cubicBezTo>
                    <a:pt x="22919" y="1008"/>
                    <a:pt x="23047" y="797"/>
                    <a:pt x="23035" y="779"/>
                  </a:cubicBezTo>
                  <a:lnTo>
                    <a:pt x="23035" y="779"/>
                  </a:lnTo>
                  <a:lnTo>
                    <a:pt x="22973" y="915"/>
                  </a:lnTo>
                  <a:cubicBezTo>
                    <a:pt x="22966" y="925"/>
                    <a:pt x="22962" y="929"/>
                    <a:pt x="22960" y="929"/>
                  </a:cubicBezTo>
                  <a:cubicBezTo>
                    <a:pt x="22951" y="929"/>
                    <a:pt x="23011" y="801"/>
                    <a:pt x="23047" y="719"/>
                  </a:cubicBezTo>
                  <a:lnTo>
                    <a:pt x="23047" y="719"/>
                  </a:lnTo>
                  <a:cubicBezTo>
                    <a:pt x="23007" y="783"/>
                    <a:pt x="22973" y="853"/>
                    <a:pt x="22942" y="922"/>
                  </a:cubicBezTo>
                  <a:cubicBezTo>
                    <a:pt x="22924" y="966"/>
                    <a:pt x="22905" y="1015"/>
                    <a:pt x="22882" y="1061"/>
                  </a:cubicBezTo>
                  <a:cubicBezTo>
                    <a:pt x="22857" y="1110"/>
                    <a:pt x="22834" y="1159"/>
                    <a:pt x="22810" y="1207"/>
                  </a:cubicBezTo>
                  <a:cubicBezTo>
                    <a:pt x="22811" y="1207"/>
                    <a:pt x="22811" y="1207"/>
                    <a:pt x="22811" y="1207"/>
                  </a:cubicBezTo>
                  <a:cubicBezTo>
                    <a:pt x="22819" y="1207"/>
                    <a:pt x="22788" y="1291"/>
                    <a:pt x="22796" y="1291"/>
                  </a:cubicBezTo>
                  <a:cubicBezTo>
                    <a:pt x="22800" y="1291"/>
                    <a:pt x="22813" y="1271"/>
                    <a:pt x="22845" y="1212"/>
                  </a:cubicBezTo>
                  <a:lnTo>
                    <a:pt x="22845" y="1212"/>
                  </a:lnTo>
                  <a:cubicBezTo>
                    <a:pt x="22852" y="1219"/>
                    <a:pt x="22803" y="1335"/>
                    <a:pt x="22762" y="1407"/>
                  </a:cubicBezTo>
                  <a:cubicBezTo>
                    <a:pt x="22764" y="1402"/>
                    <a:pt x="22764" y="1400"/>
                    <a:pt x="22762" y="1400"/>
                  </a:cubicBezTo>
                  <a:cubicBezTo>
                    <a:pt x="22757" y="1400"/>
                    <a:pt x="22723" y="1440"/>
                    <a:pt x="22714" y="1440"/>
                  </a:cubicBezTo>
                  <a:cubicBezTo>
                    <a:pt x="22710" y="1440"/>
                    <a:pt x="22710" y="1433"/>
                    <a:pt x="22718" y="1412"/>
                  </a:cubicBezTo>
                  <a:lnTo>
                    <a:pt x="22718" y="1412"/>
                  </a:lnTo>
                  <a:cubicBezTo>
                    <a:pt x="22672" y="1507"/>
                    <a:pt x="22691" y="1455"/>
                    <a:pt x="22607" y="1615"/>
                  </a:cubicBezTo>
                  <a:cubicBezTo>
                    <a:pt x="22607" y="1614"/>
                    <a:pt x="22607" y="1613"/>
                    <a:pt x="22607" y="1613"/>
                  </a:cubicBezTo>
                  <a:lnTo>
                    <a:pt x="22607" y="1613"/>
                  </a:lnTo>
                  <a:cubicBezTo>
                    <a:pt x="22603" y="1613"/>
                    <a:pt x="22436" y="1891"/>
                    <a:pt x="22414" y="1891"/>
                  </a:cubicBezTo>
                  <a:cubicBezTo>
                    <a:pt x="22413" y="1891"/>
                    <a:pt x="22412" y="1890"/>
                    <a:pt x="22412" y="1888"/>
                  </a:cubicBezTo>
                  <a:lnTo>
                    <a:pt x="22412" y="1888"/>
                  </a:lnTo>
                  <a:cubicBezTo>
                    <a:pt x="22387" y="1951"/>
                    <a:pt x="22447" y="1907"/>
                    <a:pt x="22315" y="2106"/>
                  </a:cubicBezTo>
                  <a:cubicBezTo>
                    <a:pt x="22352" y="2067"/>
                    <a:pt x="22387" y="2025"/>
                    <a:pt x="22419" y="1981"/>
                  </a:cubicBezTo>
                  <a:cubicBezTo>
                    <a:pt x="22437" y="1960"/>
                    <a:pt x="22449" y="1946"/>
                    <a:pt x="22451" y="1946"/>
                  </a:cubicBezTo>
                  <a:lnTo>
                    <a:pt x="22451" y="1946"/>
                  </a:lnTo>
                  <a:cubicBezTo>
                    <a:pt x="22454" y="1949"/>
                    <a:pt x="22449" y="1965"/>
                    <a:pt x="22428" y="2004"/>
                  </a:cubicBezTo>
                  <a:cubicBezTo>
                    <a:pt x="22447" y="1972"/>
                    <a:pt x="22463" y="1935"/>
                    <a:pt x="22479" y="1900"/>
                  </a:cubicBezTo>
                  <a:cubicBezTo>
                    <a:pt x="22510" y="1855"/>
                    <a:pt x="22520" y="1844"/>
                    <a:pt x="22523" y="1844"/>
                  </a:cubicBezTo>
                  <a:cubicBezTo>
                    <a:pt x="22526" y="1844"/>
                    <a:pt x="22524" y="1852"/>
                    <a:pt x="22527" y="1852"/>
                  </a:cubicBezTo>
                  <a:cubicBezTo>
                    <a:pt x="22531" y="1852"/>
                    <a:pt x="22543" y="1837"/>
                    <a:pt x="22590" y="1766"/>
                  </a:cubicBezTo>
                  <a:lnTo>
                    <a:pt x="22590" y="1766"/>
                  </a:lnTo>
                  <a:cubicBezTo>
                    <a:pt x="22556" y="1819"/>
                    <a:pt x="22495" y="1937"/>
                    <a:pt x="22470" y="1953"/>
                  </a:cubicBezTo>
                  <a:cubicBezTo>
                    <a:pt x="22472" y="1952"/>
                    <a:pt x="22475" y="1952"/>
                    <a:pt x="22476" y="1952"/>
                  </a:cubicBezTo>
                  <a:cubicBezTo>
                    <a:pt x="22517" y="1952"/>
                    <a:pt x="22308" y="2237"/>
                    <a:pt x="22324" y="2259"/>
                  </a:cubicBezTo>
                  <a:cubicBezTo>
                    <a:pt x="22271" y="2317"/>
                    <a:pt x="22224" y="2379"/>
                    <a:pt x="22183" y="2444"/>
                  </a:cubicBezTo>
                  <a:cubicBezTo>
                    <a:pt x="22183" y="2441"/>
                    <a:pt x="22181" y="2440"/>
                    <a:pt x="22179" y="2440"/>
                  </a:cubicBezTo>
                  <a:cubicBezTo>
                    <a:pt x="22175" y="2440"/>
                    <a:pt x="22169" y="2443"/>
                    <a:pt x="22166" y="2443"/>
                  </a:cubicBezTo>
                  <a:cubicBezTo>
                    <a:pt x="22160" y="2443"/>
                    <a:pt x="22161" y="2435"/>
                    <a:pt x="22185" y="2396"/>
                  </a:cubicBezTo>
                  <a:cubicBezTo>
                    <a:pt x="22234" y="2333"/>
                    <a:pt x="22264" y="2287"/>
                    <a:pt x="22317" y="2220"/>
                  </a:cubicBezTo>
                  <a:lnTo>
                    <a:pt x="22317" y="2220"/>
                  </a:lnTo>
                  <a:cubicBezTo>
                    <a:pt x="22294" y="2231"/>
                    <a:pt x="22278" y="2250"/>
                    <a:pt x="22264" y="2271"/>
                  </a:cubicBezTo>
                  <a:cubicBezTo>
                    <a:pt x="22241" y="2296"/>
                    <a:pt x="22215" y="2331"/>
                    <a:pt x="22187" y="2372"/>
                  </a:cubicBezTo>
                  <a:cubicBezTo>
                    <a:pt x="22132" y="2451"/>
                    <a:pt x="22069" y="2549"/>
                    <a:pt x="22004" y="2625"/>
                  </a:cubicBezTo>
                  <a:cubicBezTo>
                    <a:pt x="22012" y="2616"/>
                    <a:pt x="22019" y="2610"/>
                    <a:pt x="22021" y="2610"/>
                  </a:cubicBezTo>
                  <a:cubicBezTo>
                    <a:pt x="22024" y="2610"/>
                    <a:pt x="22019" y="2620"/>
                    <a:pt x="22002" y="2648"/>
                  </a:cubicBezTo>
                  <a:cubicBezTo>
                    <a:pt x="21963" y="2694"/>
                    <a:pt x="21900" y="2771"/>
                    <a:pt x="21854" y="2826"/>
                  </a:cubicBezTo>
                  <a:cubicBezTo>
                    <a:pt x="21819" y="2866"/>
                    <a:pt x="21792" y="2892"/>
                    <a:pt x="21785" y="2892"/>
                  </a:cubicBezTo>
                  <a:cubicBezTo>
                    <a:pt x="21781" y="2892"/>
                    <a:pt x="21782" y="2888"/>
                    <a:pt x="21787" y="2877"/>
                  </a:cubicBezTo>
                  <a:lnTo>
                    <a:pt x="21787" y="2877"/>
                  </a:lnTo>
                  <a:cubicBezTo>
                    <a:pt x="21722" y="2959"/>
                    <a:pt x="21659" y="3037"/>
                    <a:pt x="21594" y="3116"/>
                  </a:cubicBezTo>
                  <a:lnTo>
                    <a:pt x="21393" y="3350"/>
                  </a:lnTo>
                  <a:cubicBezTo>
                    <a:pt x="21386" y="3348"/>
                    <a:pt x="21448" y="3281"/>
                    <a:pt x="21472" y="3253"/>
                  </a:cubicBezTo>
                  <a:lnTo>
                    <a:pt x="21472" y="3253"/>
                  </a:lnTo>
                  <a:cubicBezTo>
                    <a:pt x="21432" y="3294"/>
                    <a:pt x="21397" y="3338"/>
                    <a:pt x="21358" y="3380"/>
                  </a:cubicBezTo>
                  <a:lnTo>
                    <a:pt x="21242" y="3505"/>
                  </a:lnTo>
                  <a:cubicBezTo>
                    <a:pt x="21233" y="3513"/>
                    <a:pt x="21228" y="3516"/>
                    <a:pt x="21226" y="3516"/>
                  </a:cubicBezTo>
                  <a:cubicBezTo>
                    <a:pt x="21216" y="3516"/>
                    <a:pt x="21314" y="3408"/>
                    <a:pt x="21328" y="3380"/>
                  </a:cubicBezTo>
                  <a:lnTo>
                    <a:pt x="21328" y="3380"/>
                  </a:lnTo>
                  <a:lnTo>
                    <a:pt x="21161" y="3561"/>
                  </a:lnTo>
                  <a:lnTo>
                    <a:pt x="21177" y="3528"/>
                  </a:lnTo>
                  <a:lnTo>
                    <a:pt x="21177" y="3528"/>
                  </a:lnTo>
                  <a:cubicBezTo>
                    <a:pt x="21168" y="3540"/>
                    <a:pt x="21150" y="3563"/>
                    <a:pt x="21124" y="3589"/>
                  </a:cubicBezTo>
                  <a:cubicBezTo>
                    <a:pt x="21101" y="3616"/>
                    <a:pt x="21071" y="3647"/>
                    <a:pt x="21038" y="3679"/>
                  </a:cubicBezTo>
                  <a:cubicBezTo>
                    <a:pt x="20990" y="3730"/>
                    <a:pt x="20936" y="3776"/>
                    <a:pt x="20881" y="3818"/>
                  </a:cubicBezTo>
                  <a:cubicBezTo>
                    <a:pt x="20786" y="3913"/>
                    <a:pt x="20744" y="3966"/>
                    <a:pt x="20693" y="4026"/>
                  </a:cubicBezTo>
                  <a:cubicBezTo>
                    <a:pt x="20640" y="4084"/>
                    <a:pt x="20577" y="4149"/>
                    <a:pt x="20434" y="4265"/>
                  </a:cubicBezTo>
                  <a:cubicBezTo>
                    <a:pt x="20431" y="4242"/>
                    <a:pt x="20584" y="4124"/>
                    <a:pt x="20640" y="4057"/>
                  </a:cubicBezTo>
                  <a:lnTo>
                    <a:pt x="20640" y="4057"/>
                  </a:lnTo>
                  <a:cubicBezTo>
                    <a:pt x="20582" y="4101"/>
                    <a:pt x="20427" y="4253"/>
                    <a:pt x="20390" y="4265"/>
                  </a:cubicBezTo>
                  <a:cubicBezTo>
                    <a:pt x="20195" y="4443"/>
                    <a:pt x="20237" y="4448"/>
                    <a:pt x="20151" y="4545"/>
                  </a:cubicBezTo>
                  <a:cubicBezTo>
                    <a:pt x="20094" y="4591"/>
                    <a:pt x="20072" y="4606"/>
                    <a:pt x="20068" y="4606"/>
                  </a:cubicBezTo>
                  <a:cubicBezTo>
                    <a:pt x="20059" y="4606"/>
                    <a:pt x="20116" y="4550"/>
                    <a:pt x="20112" y="4550"/>
                  </a:cubicBezTo>
                  <a:lnTo>
                    <a:pt x="20112" y="4550"/>
                  </a:lnTo>
                  <a:cubicBezTo>
                    <a:pt x="20112" y="4550"/>
                    <a:pt x="20112" y="4550"/>
                    <a:pt x="20112" y="4550"/>
                  </a:cubicBezTo>
                  <a:cubicBezTo>
                    <a:pt x="20061" y="4587"/>
                    <a:pt x="20001" y="4677"/>
                    <a:pt x="19938" y="4694"/>
                  </a:cubicBezTo>
                  <a:cubicBezTo>
                    <a:pt x="19894" y="4739"/>
                    <a:pt x="19863" y="4775"/>
                    <a:pt x="19875" y="4775"/>
                  </a:cubicBezTo>
                  <a:cubicBezTo>
                    <a:pt x="19882" y="4775"/>
                    <a:pt x="19906" y="4761"/>
                    <a:pt x="19954" y="4726"/>
                  </a:cubicBezTo>
                  <a:lnTo>
                    <a:pt x="19954" y="4726"/>
                  </a:lnTo>
                  <a:cubicBezTo>
                    <a:pt x="19864" y="4798"/>
                    <a:pt x="19736" y="4900"/>
                    <a:pt x="19718" y="4923"/>
                  </a:cubicBezTo>
                  <a:cubicBezTo>
                    <a:pt x="19731" y="4907"/>
                    <a:pt x="19733" y="4901"/>
                    <a:pt x="19729" y="4901"/>
                  </a:cubicBezTo>
                  <a:cubicBezTo>
                    <a:pt x="19713" y="4901"/>
                    <a:pt x="19610" y="4981"/>
                    <a:pt x="19585" y="4981"/>
                  </a:cubicBezTo>
                  <a:cubicBezTo>
                    <a:pt x="19583" y="4981"/>
                    <a:pt x="19582" y="4981"/>
                    <a:pt x="19581" y="4981"/>
                  </a:cubicBezTo>
                  <a:cubicBezTo>
                    <a:pt x="19509" y="5029"/>
                    <a:pt x="19394" y="5106"/>
                    <a:pt x="19280" y="5185"/>
                  </a:cubicBezTo>
                  <a:cubicBezTo>
                    <a:pt x="19178" y="5247"/>
                    <a:pt x="19081" y="5317"/>
                    <a:pt x="18991" y="5393"/>
                  </a:cubicBezTo>
                  <a:cubicBezTo>
                    <a:pt x="19000" y="5377"/>
                    <a:pt x="19007" y="5358"/>
                    <a:pt x="19016" y="5342"/>
                  </a:cubicBezTo>
                  <a:lnTo>
                    <a:pt x="19016" y="5342"/>
                  </a:lnTo>
                  <a:cubicBezTo>
                    <a:pt x="18960" y="5379"/>
                    <a:pt x="18900" y="5414"/>
                    <a:pt x="18845" y="5451"/>
                  </a:cubicBezTo>
                  <a:cubicBezTo>
                    <a:pt x="18824" y="5460"/>
                    <a:pt x="18813" y="5464"/>
                    <a:pt x="18808" y="5464"/>
                  </a:cubicBezTo>
                  <a:cubicBezTo>
                    <a:pt x="18798" y="5464"/>
                    <a:pt x="18829" y="5442"/>
                    <a:pt x="18875" y="5414"/>
                  </a:cubicBezTo>
                  <a:lnTo>
                    <a:pt x="18981" y="5347"/>
                  </a:lnTo>
                  <a:lnTo>
                    <a:pt x="19072" y="5289"/>
                  </a:lnTo>
                  <a:lnTo>
                    <a:pt x="19072" y="5289"/>
                  </a:lnTo>
                  <a:cubicBezTo>
                    <a:pt x="18956" y="5361"/>
                    <a:pt x="18856" y="5416"/>
                    <a:pt x="18761" y="5474"/>
                  </a:cubicBezTo>
                  <a:cubicBezTo>
                    <a:pt x="18666" y="5532"/>
                    <a:pt x="18571" y="5583"/>
                    <a:pt x="18462" y="5643"/>
                  </a:cubicBezTo>
                  <a:cubicBezTo>
                    <a:pt x="18488" y="5633"/>
                    <a:pt x="18499" y="5630"/>
                    <a:pt x="18504" y="5630"/>
                  </a:cubicBezTo>
                  <a:cubicBezTo>
                    <a:pt x="18511" y="5630"/>
                    <a:pt x="18510" y="5634"/>
                    <a:pt x="18517" y="5634"/>
                  </a:cubicBezTo>
                  <a:cubicBezTo>
                    <a:pt x="18520" y="5634"/>
                    <a:pt x="18524" y="5633"/>
                    <a:pt x="18530" y="5632"/>
                  </a:cubicBezTo>
                  <a:lnTo>
                    <a:pt x="18530" y="5632"/>
                  </a:lnTo>
                  <a:cubicBezTo>
                    <a:pt x="18490" y="5660"/>
                    <a:pt x="18449" y="5685"/>
                    <a:pt x="18407" y="5706"/>
                  </a:cubicBezTo>
                  <a:cubicBezTo>
                    <a:pt x="18361" y="5731"/>
                    <a:pt x="18314" y="5752"/>
                    <a:pt x="18277" y="5775"/>
                  </a:cubicBezTo>
                  <a:cubicBezTo>
                    <a:pt x="18275" y="5776"/>
                    <a:pt x="18273" y="5776"/>
                    <a:pt x="18271" y="5776"/>
                  </a:cubicBezTo>
                  <a:cubicBezTo>
                    <a:pt x="18256" y="5776"/>
                    <a:pt x="18267" y="5765"/>
                    <a:pt x="18321" y="5734"/>
                  </a:cubicBezTo>
                  <a:lnTo>
                    <a:pt x="18321" y="5734"/>
                  </a:lnTo>
                  <a:lnTo>
                    <a:pt x="18171" y="5815"/>
                  </a:lnTo>
                  <a:cubicBezTo>
                    <a:pt x="18175" y="5792"/>
                    <a:pt x="18101" y="5831"/>
                    <a:pt x="18245" y="5743"/>
                  </a:cubicBezTo>
                  <a:lnTo>
                    <a:pt x="18245" y="5743"/>
                  </a:lnTo>
                  <a:lnTo>
                    <a:pt x="18108" y="5819"/>
                  </a:lnTo>
                  <a:cubicBezTo>
                    <a:pt x="18065" y="5840"/>
                    <a:pt x="18045" y="5848"/>
                    <a:pt x="18041" y="5848"/>
                  </a:cubicBezTo>
                  <a:cubicBezTo>
                    <a:pt x="18030" y="5848"/>
                    <a:pt x="18118" y="5796"/>
                    <a:pt x="18145" y="5778"/>
                  </a:cubicBezTo>
                  <a:lnTo>
                    <a:pt x="18145" y="5778"/>
                  </a:lnTo>
                  <a:cubicBezTo>
                    <a:pt x="18103" y="5798"/>
                    <a:pt x="18064" y="5819"/>
                    <a:pt x="18022" y="5838"/>
                  </a:cubicBezTo>
                  <a:lnTo>
                    <a:pt x="17897" y="5896"/>
                  </a:lnTo>
                  <a:cubicBezTo>
                    <a:pt x="17814" y="5947"/>
                    <a:pt x="17955" y="5887"/>
                    <a:pt x="17786" y="5972"/>
                  </a:cubicBezTo>
                  <a:cubicBezTo>
                    <a:pt x="17728" y="5995"/>
                    <a:pt x="17663" y="6019"/>
                    <a:pt x="17601" y="6044"/>
                  </a:cubicBezTo>
                  <a:lnTo>
                    <a:pt x="17399" y="6127"/>
                  </a:lnTo>
                  <a:lnTo>
                    <a:pt x="17191" y="6209"/>
                  </a:lnTo>
                  <a:lnTo>
                    <a:pt x="17089" y="6248"/>
                  </a:lnTo>
                  <a:lnTo>
                    <a:pt x="16985" y="6283"/>
                  </a:lnTo>
                  <a:lnTo>
                    <a:pt x="17082" y="6257"/>
                  </a:lnTo>
                  <a:lnTo>
                    <a:pt x="17179" y="6229"/>
                  </a:lnTo>
                  <a:lnTo>
                    <a:pt x="17179" y="6229"/>
                  </a:lnTo>
                  <a:cubicBezTo>
                    <a:pt x="17149" y="6239"/>
                    <a:pt x="17121" y="6253"/>
                    <a:pt x="17093" y="6266"/>
                  </a:cubicBezTo>
                  <a:cubicBezTo>
                    <a:pt x="17080" y="6271"/>
                    <a:pt x="17066" y="6280"/>
                    <a:pt x="17054" y="6290"/>
                  </a:cubicBezTo>
                  <a:cubicBezTo>
                    <a:pt x="17038" y="6303"/>
                    <a:pt x="17038" y="6315"/>
                    <a:pt x="17015" y="6331"/>
                  </a:cubicBezTo>
                  <a:lnTo>
                    <a:pt x="16764" y="6417"/>
                  </a:lnTo>
                  <a:cubicBezTo>
                    <a:pt x="16676" y="6445"/>
                    <a:pt x="16593" y="6470"/>
                    <a:pt x="16528" y="6486"/>
                  </a:cubicBezTo>
                  <a:cubicBezTo>
                    <a:pt x="16610" y="6452"/>
                    <a:pt x="16622" y="6437"/>
                    <a:pt x="16591" y="6437"/>
                  </a:cubicBezTo>
                  <a:cubicBezTo>
                    <a:pt x="16568" y="6437"/>
                    <a:pt x="16522" y="6445"/>
                    <a:pt x="16463" y="6459"/>
                  </a:cubicBezTo>
                  <a:cubicBezTo>
                    <a:pt x="16308" y="6503"/>
                    <a:pt x="16250" y="6526"/>
                    <a:pt x="16211" y="6544"/>
                  </a:cubicBezTo>
                  <a:cubicBezTo>
                    <a:pt x="16165" y="6572"/>
                    <a:pt x="16116" y="6595"/>
                    <a:pt x="16065" y="6609"/>
                  </a:cubicBezTo>
                  <a:cubicBezTo>
                    <a:pt x="16095" y="6593"/>
                    <a:pt x="16099" y="6587"/>
                    <a:pt x="16086" y="6587"/>
                  </a:cubicBezTo>
                  <a:cubicBezTo>
                    <a:pt x="16052" y="6587"/>
                    <a:pt x="15905" y="6630"/>
                    <a:pt x="15873" y="6630"/>
                  </a:cubicBezTo>
                  <a:cubicBezTo>
                    <a:pt x="15867" y="6630"/>
                    <a:pt x="15865" y="6629"/>
                    <a:pt x="15868" y="6625"/>
                  </a:cubicBezTo>
                  <a:lnTo>
                    <a:pt x="15868" y="6625"/>
                  </a:lnTo>
                  <a:cubicBezTo>
                    <a:pt x="15465" y="6730"/>
                    <a:pt x="15055" y="6806"/>
                    <a:pt x="14643" y="6855"/>
                  </a:cubicBezTo>
                  <a:cubicBezTo>
                    <a:pt x="14650" y="6859"/>
                    <a:pt x="14772" y="6852"/>
                    <a:pt x="14701" y="6866"/>
                  </a:cubicBezTo>
                  <a:cubicBezTo>
                    <a:pt x="14619" y="6877"/>
                    <a:pt x="14560" y="6881"/>
                    <a:pt x="14518" y="6881"/>
                  </a:cubicBezTo>
                  <a:cubicBezTo>
                    <a:pt x="14481" y="6881"/>
                    <a:pt x="14458" y="6878"/>
                    <a:pt x="14448" y="6876"/>
                  </a:cubicBezTo>
                  <a:cubicBezTo>
                    <a:pt x="14397" y="6883"/>
                    <a:pt x="14353" y="6887"/>
                    <a:pt x="14311" y="6890"/>
                  </a:cubicBezTo>
                  <a:cubicBezTo>
                    <a:pt x="14272" y="6894"/>
                    <a:pt x="14237" y="6899"/>
                    <a:pt x="14205" y="6903"/>
                  </a:cubicBezTo>
                  <a:cubicBezTo>
                    <a:pt x="14142" y="6910"/>
                    <a:pt x="14098" y="6920"/>
                    <a:pt x="14064" y="6927"/>
                  </a:cubicBezTo>
                  <a:cubicBezTo>
                    <a:pt x="14096" y="6923"/>
                    <a:pt x="14118" y="6922"/>
                    <a:pt x="14131" y="6922"/>
                  </a:cubicBezTo>
                  <a:cubicBezTo>
                    <a:pt x="14155" y="6922"/>
                    <a:pt x="14155" y="6926"/>
                    <a:pt x="14145" y="6934"/>
                  </a:cubicBezTo>
                  <a:cubicBezTo>
                    <a:pt x="14102" y="6937"/>
                    <a:pt x="14060" y="6939"/>
                    <a:pt x="14017" y="6939"/>
                  </a:cubicBezTo>
                  <a:cubicBezTo>
                    <a:pt x="14002" y="6939"/>
                    <a:pt x="13986" y="6939"/>
                    <a:pt x="13971" y="6938"/>
                  </a:cubicBezTo>
                  <a:cubicBezTo>
                    <a:pt x="13961" y="6938"/>
                    <a:pt x="13951" y="6938"/>
                    <a:pt x="13941" y="6938"/>
                  </a:cubicBezTo>
                  <a:cubicBezTo>
                    <a:pt x="13896" y="6938"/>
                    <a:pt x="13850" y="6942"/>
                    <a:pt x="13806" y="6947"/>
                  </a:cubicBezTo>
                  <a:cubicBezTo>
                    <a:pt x="13781" y="6938"/>
                    <a:pt x="13834" y="6934"/>
                    <a:pt x="13890" y="6931"/>
                  </a:cubicBezTo>
                  <a:cubicBezTo>
                    <a:pt x="13948" y="6927"/>
                    <a:pt x="14008" y="6920"/>
                    <a:pt x="13999" y="6910"/>
                  </a:cubicBezTo>
                  <a:lnTo>
                    <a:pt x="13999" y="6910"/>
                  </a:lnTo>
                  <a:lnTo>
                    <a:pt x="13876" y="6917"/>
                  </a:lnTo>
                  <a:cubicBezTo>
                    <a:pt x="13839" y="6917"/>
                    <a:pt x="13804" y="6920"/>
                    <a:pt x="13772" y="6922"/>
                  </a:cubicBezTo>
                  <a:cubicBezTo>
                    <a:pt x="13704" y="6927"/>
                    <a:pt x="13644" y="6931"/>
                    <a:pt x="13579" y="6938"/>
                  </a:cubicBezTo>
                  <a:cubicBezTo>
                    <a:pt x="13549" y="6927"/>
                    <a:pt x="13700" y="6934"/>
                    <a:pt x="13600" y="6924"/>
                  </a:cubicBezTo>
                  <a:lnTo>
                    <a:pt x="13600" y="6924"/>
                  </a:lnTo>
                  <a:lnTo>
                    <a:pt x="13385" y="6934"/>
                  </a:lnTo>
                  <a:lnTo>
                    <a:pt x="12866" y="6934"/>
                  </a:lnTo>
                  <a:lnTo>
                    <a:pt x="12783" y="6931"/>
                  </a:lnTo>
                  <a:lnTo>
                    <a:pt x="12727" y="6910"/>
                  </a:lnTo>
                  <a:cubicBezTo>
                    <a:pt x="12651" y="6905"/>
                    <a:pt x="12573" y="6901"/>
                    <a:pt x="12495" y="6901"/>
                  </a:cubicBezTo>
                  <a:cubicBezTo>
                    <a:pt x="12478" y="6901"/>
                    <a:pt x="12461" y="6901"/>
                    <a:pt x="12444" y="6901"/>
                  </a:cubicBezTo>
                  <a:cubicBezTo>
                    <a:pt x="12395" y="6893"/>
                    <a:pt x="12407" y="6891"/>
                    <a:pt x="12442" y="6891"/>
                  </a:cubicBezTo>
                  <a:cubicBezTo>
                    <a:pt x="12458" y="6891"/>
                    <a:pt x="12478" y="6891"/>
                    <a:pt x="12500" y="6892"/>
                  </a:cubicBezTo>
                  <a:lnTo>
                    <a:pt x="12361" y="6883"/>
                  </a:lnTo>
                  <a:lnTo>
                    <a:pt x="12222" y="6871"/>
                  </a:lnTo>
                  <a:cubicBezTo>
                    <a:pt x="12132" y="6864"/>
                    <a:pt x="12053" y="6857"/>
                    <a:pt x="12002" y="6852"/>
                  </a:cubicBezTo>
                  <a:cubicBezTo>
                    <a:pt x="12004" y="6851"/>
                    <a:pt x="12009" y="6851"/>
                    <a:pt x="12014" y="6851"/>
                  </a:cubicBezTo>
                  <a:cubicBezTo>
                    <a:pt x="12040" y="6851"/>
                    <a:pt x="12090" y="6860"/>
                    <a:pt x="12121" y="6860"/>
                  </a:cubicBezTo>
                  <a:cubicBezTo>
                    <a:pt x="12126" y="6860"/>
                    <a:pt x="12130" y="6860"/>
                    <a:pt x="12134" y="6859"/>
                  </a:cubicBezTo>
                  <a:cubicBezTo>
                    <a:pt x="12078" y="6850"/>
                    <a:pt x="12018" y="6846"/>
                    <a:pt x="11960" y="6841"/>
                  </a:cubicBezTo>
                  <a:lnTo>
                    <a:pt x="11870" y="6834"/>
                  </a:lnTo>
                  <a:lnTo>
                    <a:pt x="11779" y="6822"/>
                  </a:lnTo>
                  <a:cubicBezTo>
                    <a:pt x="11680" y="6813"/>
                    <a:pt x="11583" y="6797"/>
                    <a:pt x="11485" y="6774"/>
                  </a:cubicBezTo>
                  <a:cubicBezTo>
                    <a:pt x="11506" y="6774"/>
                    <a:pt x="11527" y="6776"/>
                    <a:pt x="11548" y="6778"/>
                  </a:cubicBezTo>
                  <a:cubicBezTo>
                    <a:pt x="11383" y="6755"/>
                    <a:pt x="11230" y="6725"/>
                    <a:pt x="11073" y="6697"/>
                  </a:cubicBezTo>
                  <a:cubicBezTo>
                    <a:pt x="10994" y="6681"/>
                    <a:pt x="10915" y="6669"/>
                    <a:pt x="10834" y="6651"/>
                  </a:cubicBezTo>
                  <a:lnTo>
                    <a:pt x="10582" y="6593"/>
                  </a:lnTo>
                  <a:cubicBezTo>
                    <a:pt x="10443" y="6551"/>
                    <a:pt x="10404" y="6545"/>
                    <a:pt x="10378" y="6545"/>
                  </a:cubicBezTo>
                  <a:cubicBezTo>
                    <a:pt x="10369" y="6545"/>
                    <a:pt x="10361" y="6546"/>
                    <a:pt x="10351" y="6546"/>
                  </a:cubicBezTo>
                  <a:cubicBezTo>
                    <a:pt x="10326" y="6546"/>
                    <a:pt x="10284" y="6541"/>
                    <a:pt x="10156" y="6505"/>
                  </a:cubicBezTo>
                  <a:cubicBezTo>
                    <a:pt x="10160" y="6484"/>
                    <a:pt x="10054" y="6454"/>
                    <a:pt x="9931" y="6424"/>
                  </a:cubicBezTo>
                  <a:cubicBezTo>
                    <a:pt x="9806" y="6392"/>
                    <a:pt x="9667" y="6352"/>
                    <a:pt x="9602" y="6327"/>
                  </a:cubicBezTo>
                  <a:lnTo>
                    <a:pt x="9602" y="6327"/>
                  </a:lnTo>
                  <a:lnTo>
                    <a:pt x="9641" y="6347"/>
                  </a:lnTo>
                  <a:cubicBezTo>
                    <a:pt x="9556" y="6327"/>
                    <a:pt x="9470" y="6303"/>
                    <a:pt x="9387" y="6271"/>
                  </a:cubicBezTo>
                  <a:cubicBezTo>
                    <a:pt x="9303" y="6239"/>
                    <a:pt x="9227" y="6204"/>
                    <a:pt x="9176" y="6178"/>
                  </a:cubicBezTo>
                  <a:cubicBezTo>
                    <a:pt x="8946" y="6097"/>
                    <a:pt x="8608" y="5961"/>
                    <a:pt x="8374" y="5884"/>
                  </a:cubicBezTo>
                  <a:lnTo>
                    <a:pt x="8374" y="5884"/>
                  </a:lnTo>
                  <a:lnTo>
                    <a:pt x="8423" y="5896"/>
                  </a:lnTo>
                  <a:cubicBezTo>
                    <a:pt x="8233" y="5824"/>
                    <a:pt x="8124" y="5764"/>
                    <a:pt x="7934" y="5692"/>
                  </a:cubicBezTo>
                  <a:lnTo>
                    <a:pt x="7934" y="5692"/>
                  </a:lnTo>
                  <a:cubicBezTo>
                    <a:pt x="7938" y="5692"/>
                    <a:pt x="7965" y="5702"/>
                    <a:pt x="7971" y="5702"/>
                  </a:cubicBezTo>
                  <a:cubicBezTo>
                    <a:pt x="7974" y="5702"/>
                    <a:pt x="7969" y="5698"/>
                    <a:pt x="7941" y="5683"/>
                  </a:cubicBezTo>
                  <a:cubicBezTo>
                    <a:pt x="7723" y="5576"/>
                    <a:pt x="7503" y="5474"/>
                    <a:pt x="7286" y="5361"/>
                  </a:cubicBezTo>
                  <a:lnTo>
                    <a:pt x="7121" y="5277"/>
                  </a:lnTo>
                  <a:cubicBezTo>
                    <a:pt x="7096" y="5263"/>
                    <a:pt x="7068" y="5249"/>
                    <a:pt x="7040" y="5236"/>
                  </a:cubicBezTo>
                  <a:lnTo>
                    <a:pt x="6954" y="5192"/>
                  </a:lnTo>
                  <a:lnTo>
                    <a:pt x="6630" y="5018"/>
                  </a:lnTo>
                  <a:cubicBezTo>
                    <a:pt x="6523" y="4960"/>
                    <a:pt x="6417" y="4895"/>
                    <a:pt x="6313" y="4835"/>
                  </a:cubicBezTo>
                  <a:lnTo>
                    <a:pt x="6153" y="4742"/>
                  </a:lnTo>
                  <a:lnTo>
                    <a:pt x="5995" y="4647"/>
                  </a:lnTo>
                  <a:cubicBezTo>
                    <a:pt x="5893" y="4582"/>
                    <a:pt x="5787" y="4520"/>
                    <a:pt x="5685" y="4453"/>
                  </a:cubicBezTo>
                  <a:lnTo>
                    <a:pt x="5381" y="4251"/>
                  </a:lnTo>
                  <a:cubicBezTo>
                    <a:pt x="4550" y="3684"/>
                    <a:pt x="3753" y="3070"/>
                    <a:pt x="2991" y="2414"/>
                  </a:cubicBezTo>
                  <a:cubicBezTo>
                    <a:pt x="2595" y="2074"/>
                    <a:pt x="2208" y="1729"/>
                    <a:pt x="1837" y="1386"/>
                  </a:cubicBezTo>
                  <a:cubicBezTo>
                    <a:pt x="1467" y="1043"/>
                    <a:pt x="1110" y="707"/>
                    <a:pt x="779" y="390"/>
                  </a:cubicBezTo>
                  <a:lnTo>
                    <a:pt x="663" y="315"/>
                  </a:lnTo>
                  <a:cubicBezTo>
                    <a:pt x="593" y="271"/>
                    <a:pt x="501" y="214"/>
                    <a:pt x="410" y="160"/>
                  </a:cubicBezTo>
                  <a:cubicBezTo>
                    <a:pt x="277" y="82"/>
                    <a:pt x="145" y="14"/>
                    <a:pt x="95" y="14"/>
                  </a:cubicBezTo>
                  <a:cubicBezTo>
                    <a:pt x="78" y="14"/>
                    <a:pt x="70" y="22"/>
                    <a:pt x="74" y="40"/>
                  </a:cubicBezTo>
                  <a:cubicBezTo>
                    <a:pt x="82" y="49"/>
                    <a:pt x="83" y="52"/>
                    <a:pt x="81" y="52"/>
                  </a:cubicBezTo>
                  <a:cubicBezTo>
                    <a:pt x="73" y="52"/>
                    <a:pt x="12" y="0"/>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a:off x="3642955" y="5023573"/>
              <a:ext cx="996643" cy="251259"/>
            </a:xfrm>
            <a:custGeom>
              <a:avLst/>
              <a:gdLst/>
              <a:ahLst/>
              <a:cxnLst/>
              <a:rect l="l" t="t" r="r" b="b"/>
              <a:pathLst>
                <a:path w="16029" h="4041" extrusionOk="0">
                  <a:moveTo>
                    <a:pt x="406" y="321"/>
                  </a:moveTo>
                  <a:cubicBezTo>
                    <a:pt x="419" y="328"/>
                    <a:pt x="430" y="333"/>
                    <a:pt x="437" y="337"/>
                  </a:cubicBezTo>
                  <a:lnTo>
                    <a:pt x="437" y="337"/>
                  </a:lnTo>
                  <a:cubicBezTo>
                    <a:pt x="429" y="332"/>
                    <a:pt x="419" y="327"/>
                    <a:pt x="406" y="321"/>
                  </a:cubicBezTo>
                  <a:close/>
                  <a:moveTo>
                    <a:pt x="878" y="480"/>
                  </a:moveTo>
                  <a:lnTo>
                    <a:pt x="895" y="492"/>
                  </a:lnTo>
                  <a:cubicBezTo>
                    <a:pt x="889" y="487"/>
                    <a:pt x="883" y="484"/>
                    <a:pt x="878" y="480"/>
                  </a:cubicBezTo>
                  <a:close/>
                  <a:moveTo>
                    <a:pt x="15840" y="904"/>
                  </a:moveTo>
                  <a:lnTo>
                    <a:pt x="15840" y="904"/>
                  </a:lnTo>
                  <a:cubicBezTo>
                    <a:pt x="15838" y="906"/>
                    <a:pt x="15836" y="909"/>
                    <a:pt x="15834" y="911"/>
                  </a:cubicBezTo>
                  <a:cubicBezTo>
                    <a:pt x="15836" y="909"/>
                    <a:pt x="15838" y="906"/>
                    <a:pt x="15840" y="904"/>
                  </a:cubicBezTo>
                  <a:close/>
                  <a:moveTo>
                    <a:pt x="15479" y="1252"/>
                  </a:moveTo>
                  <a:cubicBezTo>
                    <a:pt x="15479" y="1253"/>
                    <a:pt x="15478" y="1254"/>
                    <a:pt x="15477" y="1256"/>
                  </a:cubicBezTo>
                  <a:lnTo>
                    <a:pt x="15477" y="1256"/>
                  </a:lnTo>
                  <a:cubicBezTo>
                    <a:pt x="15477" y="1255"/>
                    <a:pt x="15478" y="1253"/>
                    <a:pt x="15479" y="1252"/>
                  </a:cubicBezTo>
                  <a:close/>
                  <a:moveTo>
                    <a:pt x="15118" y="1715"/>
                  </a:moveTo>
                  <a:cubicBezTo>
                    <a:pt x="15119" y="1716"/>
                    <a:pt x="15120" y="1717"/>
                    <a:pt x="15121" y="1718"/>
                  </a:cubicBezTo>
                  <a:lnTo>
                    <a:pt x="15121" y="1718"/>
                  </a:lnTo>
                  <a:lnTo>
                    <a:pt x="15118" y="1715"/>
                  </a:lnTo>
                  <a:close/>
                  <a:moveTo>
                    <a:pt x="14590" y="2255"/>
                  </a:moveTo>
                  <a:cubicBezTo>
                    <a:pt x="14590" y="2255"/>
                    <a:pt x="14590" y="2255"/>
                    <a:pt x="14590" y="2256"/>
                  </a:cubicBezTo>
                  <a:lnTo>
                    <a:pt x="14590" y="2256"/>
                  </a:lnTo>
                  <a:cubicBezTo>
                    <a:pt x="14590" y="2255"/>
                    <a:pt x="14590" y="2255"/>
                    <a:pt x="14590" y="2255"/>
                  </a:cubicBezTo>
                  <a:close/>
                  <a:moveTo>
                    <a:pt x="3822" y="2251"/>
                  </a:moveTo>
                  <a:cubicBezTo>
                    <a:pt x="3827" y="2253"/>
                    <a:pt x="3832" y="2256"/>
                    <a:pt x="3837" y="2260"/>
                  </a:cubicBezTo>
                  <a:cubicBezTo>
                    <a:pt x="3832" y="2256"/>
                    <a:pt x="3827" y="2253"/>
                    <a:pt x="3822" y="2251"/>
                  </a:cubicBezTo>
                  <a:close/>
                  <a:moveTo>
                    <a:pt x="5169" y="3038"/>
                  </a:moveTo>
                  <a:cubicBezTo>
                    <a:pt x="5172" y="3040"/>
                    <a:pt x="5175" y="3041"/>
                    <a:pt x="5177" y="3041"/>
                  </a:cubicBezTo>
                  <a:lnTo>
                    <a:pt x="5177" y="3041"/>
                  </a:lnTo>
                  <a:cubicBezTo>
                    <a:pt x="5174" y="3040"/>
                    <a:pt x="5172" y="3039"/>
                    <a:pt x="5169" y="3038"/>
                  </a:cubicBezTo>
                  <a:close/>
                  <a:moveTo>
                    <a:pt x="5185" y="3038"/>
                  </a:moveTo>
                  <a:cubicBezTo>
                    <a:pt x="5181" y="3038"/>
                    <a:pt x="5185" y="3042"/>
                    <a:pt x="5181" y="3042"/>
                  </a:cubicBezTo>
                  <a:cubicBezTo>
                    <a:pt x="5180" y="3042"/>
                    <a:pt x="5179" y="3042"/>
                    <a:pt x="5177" y="3041"/>
                  </a:cubicBezTo>
                  <a:lnTo>
                    <a:pt x="5177" y="3041"/>
                  </a:lnTo>
                  <a:cubicBezTo>
                    <a:pt x="5199" y="3049"/>
                    <a:pt x="5221" y="3057"/>
                    <a:pt x="5226" y="3057"/>
                  </a:cubicBezTo>
                  <a:cubicBezTo>
                    <a:pt x="5227" y="3057"/>
                    <a:pt x="5227" y="3057"/>
                    <a:pt x="5227" y="3056"/>
                  </a:cubicBezTo>
                  <a:cubicBezTo>
                    <a:pt x="5198" y="3042"/>
                    <a:pt x="5188" y="3038"/>
                    <a:pt x="5185" y="3038"/>
                  </a:cubicBezTo>
                  <a:close/>
                  <a:moveTo>
                    <a:pt x="13281" y="3107"/>
                  </a:moveTo>
                  <a:cubicBezTo>
                    <a:pt x="13279" y="3107"/>
                    <a:pt x="13273" y="3111"/>
                    <a:pt x="13258" y="3119"/>
                  </a:cubicBezTo>
                  <a:lnTo>
                    <a:pt x="13272" y="3116"/>
                  </a:lnTo>
                  <a:lnTo>
                    <a:pt x="13272" y="3116"/>
                  </a:lnTo>
                  <a:cubicBezTo>
                    <a:pt x="13265" y="3123"/>
                    <a:pt x="13254" y="3132"/>
                    <a:pt x="13249" y="3140"/>
                  </a:cubicBezTo>
                  <a:lnTo>
                    <a:pt x="13249" y="3140"/>
                  </a:lnTo>
                  <a:lnTo>
                    <a:pt x="13283" y="3114"/>
                  </a:lnTo>
                  <a:lnTo>
                    <a:pt x="13272" y="3116"/>
                  </a:lnTo>
                  <a:lnTo>
                    <a:pt x="13272" y="3116"/>
                  </a:lnTo>
                  <a:cubicBezTo>
                    <a:pt x="13278" y="3111"/>
                    <a:pt x="13282" y="3107"/>
                    <a:pt x="13281" y="3107"/>
                  </a:cubicBezTo>
                  <a:close/>
                  <a:moveTo>
                    <a:pt x="10184" y="3723"/>
                  </a:moveTo>
                  <a:cubicBezTo>
                    <a:pt x="10179" y="3725"/>
                    <a:pt x="10174" y="3726"/>
                    <a:pt x="10170" y="3727"/>
                  </a:cubicBezTo>
                  <a:lnTo>
                    <a:pt x="10170" y="3727"/>
                  </a:lnTo>
                  <a:cubicBezTo>
                    <a:pt x="10177" y="3726"/>
                    <a:pt x="10182" y="3724"/>
                    <a:pt x="10184" y="3723"/>
                  </a:cubicBezTo>
                  <a:close/>
                  <a:moveTo>
                    <a:pt x="7647" y="3749"/>
                  </a:moveTo>
                  <a:cubicBezTo>
                    <a:pt x="7648" y="3749"/>
                    <a:pt x="7649" y="3749"/>
                    <a:pt x="7650" y="3749"/>
                  </a:cubicBezTo>
                  <a:lnTo>
                    <a:pt x="7650" y="3749"/>
                  </a:lnTo>
                  <a:lnTo>
                    <a:pt x="7647" y="3749"/>
                  </a:lnTo>
                  <a:close/>
                  <a:moveTo>
                    <a:pt x="100" y="1"/>
                  </a:moveTo>
                  <a:lnTo>
                    <a:pt x="100" y="1"/>
                  </a:lnTo>
                  <a:cubicBezTo>
                    <a:pt x="147" y="45"/>
                    <a:pt x="200" y="82"/>
                    <a:pt x="253" y="117"/>
                  </a:cubicBezTo>
                  <a:cubicBezTo>
                    <a:pt x="251" y="117"/>
                    <a:pt x="249" y="117"/>
                    <a:pt x="246" y="117"/>
                  </a:cubicBezTo>
                  <a:cubicBezTo>
                    <a:pt x="222" y="117"/>
                    <a:pt x="204" y="112"/>
                    <a:pt x="194" y="112"/>
                  </a:cubicBezTo>
                  <a:cubicBezTo>
                    <a:pt x="184" y="112"/>
                    <a:pt x="183" y="117"/>
                    <a:pt x="195" y="140"/>
                  </a:cubicBezTo>
                  <a:lnTo>
                    <a:pt x="295" y="207"/>
                  </a:lnTo>
                  <a:lnTo>
                    <a:pt x="281" y="230"/>
                  </a:lnTo>
                  <a:cubicBezTo>
                    <a:pt x="256" y="214"/>
                    <a:pt x="230" y="198"/>
                    <a:pt x="205" y="177"/>
                  </a:cubicBezTo>
                  <a:cubicBezTo>
                    <a:pt x="204" y="177"/>
                    <a:pt x="203" y="177"/>
                    <a:pt x="202" y="177"/>
                  </a:cubicBezTo>
                  <a:cubicBezTo>
                    <a:pt x="175" y="177"/>
                    <a:pt x="66" y="84"/>
                    <a:pt x="45" y="84"/>
                  </a:cubicBezTo>
                  <a:cubicBezTo>
                    <a:pt x="44" y="84"/>
                    <a:pt x="43" y="84"/>
                    <a:pt x="43" y="84"/>
                  </a:cubicBezTo>
                  <a:lnTo>
                    <a:pt x="128" y="138"/>
                  </a:lnTo>
                  <a:cubicBezTo>
                    <a:pt x="136" y="146"/>
                    <a:pt x="137" y="150"/>
                    <a:pt x="134" y="150"/>
                  </a:cubicBezTo>
                  <a:cubicBezTo>
                    <a:pt x="121" y="150"/>
                    <a:pt x="50" y="105"/>
                    <a:pt x="1" y="77"/>
                  </a:cubicBezTo>
                  <a:lnTo>
                    <a:pt x="1" y="77"/>
                  </a:lnTo>
                  <a:cubicBezTo>
                    <a:pt x="47" y="128"/>
                    <a:pt x="186" y="196"/>
                    <a:pt x="307" y="272"/>
                  </a:cubicBezTo>
                  <a:cubicBezTo>
                    <a:pt x="306" y="270"/>
                    <a:pt x="307" y="270"/>
                    <a:pt x="310" y="270"/>
                  </a:cubicBezTo>
                  <a:cubicBezTo>
                    <a:pt x="320" y="270"/>
                    <a:pt x="350" y="280"/>
                    <a:pt x="362" y="280"/>
                  </a:cubicBezTo>
                  <a:cubicBezTo>
                    <a:pt x="372" y="280"/>
                    <a:pt x="367" y="272"/>
                    <a:pt x="318" y="240"/>
                  </a:cubicBezTo>
                  <a:cubicBezTo>
                    <a:pt x="319" y="239"/>
                    <a:pt x="320" y="238"/>
                    <a:pt x="322" y="238"/>
                  </a:cubicBezTo>
                  <a:cubicBezTo>
                    <a:pt x="339" y="238"/>
                    <a:pt x="404" y="275"/>
                    <a:pt x="446" y="300"/>
                  </a:cubicBezTo>
                  <a:cubicBezTo>
                    <a:pt x="444" y="299"/>
                    <a:pt x="443" y="299"/>
                    <a:pt x="443" y="299"/>
                  </a:cubicBezTo>
                  <a:cubicBezTo>
                    <a:pt x="431" y="299"/>
                    <a:pt x="475" y="343"/>
                    <a:pt x="457" y="343"/>
                  </a:cubicBezTo>
                  <a:cubicBezTo>
                    <a:pt x="453" y="343"/>
                    <a:pt x="447" y="342"/>
                    <a:pt x="437" y="337"/>
                  </a:cubicBezTo>
                  <a:lnTo>
                    <a:pt x="437" y="337"/>
                  </a:lnTo>
                  <a:cubicBezTo>
                    <a:pt x="505" y="374"/>
                    <a:pt x="466" y="359"/>
                    <a:pt x="571" y="420"/>
                  </a:cubicBezTo>
                  <a:cubicBezTo>
                    <a:pt x="570" y="420"/>
                    <a:pt x="570" y="420"/>
                    <a:pt x="570" y="420"/>
                  </a:cubicBezTo>
                  <a:cubicBezTo>
                    <a:pt x="557" y="420"/>
                    <a:pt x="774" y="550"/>
                    <a:pt x="744" y="562"/>
                  </a:cubicBezTo>
                  <a:cubicBezTo>
                    <a:pt x="752" y="564"/>
                    <a:pt x="757" y="565"/>
                    <a:pt x="762" y="565"/>
                  </a:cubicBezTo>
                  <a:cubicBezTo>
                    <a:pt x="769" y="565"/>
                    <a:pt x="774" y="563"/>
                    <a:pt x="783" y="563"/>
                  </a:cubicBezTo>
                  <a:cubicBezTo>
                    <a:pt x="798" y="563"/>
                    <a:pt x="825" y="571"/>
                    <a:pt x="897" y="617"/>
                  </a:cubicBezTo>
                  <a:cubicBezTo>
                    <a:pt x="879" y="587"/>
                    <a:pt x="778" y="518"/>
                    <a:pt x="798" y="518"/>
                  </a:cubicBezTo>
                  <a:cubicBezTo>
                    <a:pt x="802" y="518"/>
                    <a:pt x="814" y="522"/>
                    <a:pt x="835" y="531"/>
                  </a:cubicBezTo>
                  <a:lnTo>
                    <a:pt x="765" y="499"/>
                  </a:lnTo>
                  <a:cubicBezTo>
                    <a:pt x="675" y="432"/>
                    <a:pt x="799" y="501"/>
                    <a:pt x="683" y="417"/>
                  </a:cubicBezTo>
                  <a:lnTo>
                    <a:pt x="683" y="417"/>
                  </a:lnTo>
                  <a:cubicBezTo>
                    <a:pt x="719" y="442"/>
                    <a:pt x="796" y="481"/>
                    <a:pt x="805" y="499"/>
                  </a:cubicBezTo>
                  <a:cubicBezTo>
                    <a:pt x="803" y="492"/>
                    <a:pt x="806" y="489"/>
                    <a:pt x="811" y="489"/>
                  </a:cubicBezTo>
                  <a:cubicBezTo>
                    <a:pt x="844" y="489"/>
                    <a:pt x="980" y="586"/>
                    <a:pt x="1009" y="586"/>
                  </a:cubicBezTo>
                  <a:cubicBezTo>
                    <a:pt x="1011" y="586"/>
                    <a:pt x="1012" y="586"/>
                    <a:pt x="1013" y="585"/>
                  </a:cubicBezTo>
                  <a:cubicBezTo>
                    <a:pt x="1034" y="610"/>
                    <a:pt x="1071" y="633"/>
                    <a:pt x="1138" y="675"/>
                  </a:cubicBezTo>
                  <a:cubicBezTo>
                    <a:pt x="1129" y="677"/>
                    <a:pt x="1141" y="691"/>
                    <a:pt x="1132" y="691"/>
                  </a:cubicBezTo>
                  <a:cubicBezTo>
                    <a:pt x="1127" y="691"/>
                    <a:pt x="1119" y="688"/>
                    <a:pt x="1101" y="680"/>
                  </a:cubicBezTo>
                  <a:cubicBezTo>
                    <a:pt x="1059" y="654"/>
                    <a:pt x="1020" y="626"/>
                    <a:pt x="983" y="596"/>
                  </a:cubicBezTo>
                  <a:lnTo>
                    <a:pt x="983" y="596"/>
                  </a:lnTo>
                  <a:cubicBezTo>
                    <a:pt x="990" y="643"/>
                    <a:pt x="1150" y="717"/>
                    <a:pt x="1256" y="796"/>
                  </a:cubicBezTo>
                  <a:cubicBezTo>
                    <a:pt x="1248" y="789"/>
                    <a:pt x="1244" y="784"/>
                    <a:pt x="1248" y="784"/>
                  </a:cubicBezTo>
                  <a:cubicBezTo>
                    <a:pt x="1251" y="784"/>
                    <a:pt x="1259" y="786"/>
                    <a:pt x="1273" y="793"/>
                  </a:cubicBezTo>
                  <a:cubicBezTo>
                    <a:pt x="1333" y="839"/>
                    <a:pt x="1467" y="931"/>
                    <a:pt x="1440" y="931"/>
                  </a:cubicBezTo>
                  <a:cubicBezTo>
                    <a:pt x="1438" y="931"/>
                    <a:pt x="1436" y="931"/>
                    <a:pt x="1432" y="930"/>
                  </a:cubicBezTo>
                  <a:lnTo>
                    <a:pt x="1432" y="930"/>
                  </a:lnTo>
                  <a:lnTo>
                    <a:pt x="1778" y="1148"/>
                  </a:lnTo>
                  <a:cubicBezTo>
                    <a:pt x="1777" y="1148"/>
                    <a:pt x="1777" y="1148"/>
                    <a:pt x="1776" y="1148"/>
                  </a:cubicBezTo>
                  <a:cubicBezTo>
                    <a:pt x="1765" y="1148"/>
                    <a:pt x="1725" y="1117"/>
                    <a:pt x="1703" y="1108"/>
                  </a:cubicBezTo>
                  <a:lnTo>
                    <a:pt x="1703" y="1108"/>
                  </a:lnTo>
                  <a:lnTo>
                    <a:pt x="1893" y="1231"/>
                  </a:lnTo>
                  <a:cubicBezTo>
                    <a:pt x="1902" y="1239"/>
                    <a:pt x="1903" y="1243"/>
                    <a:pt x="1901" y="1243"/>
                  </a:cubicBezTo>
                  <a:cubicBezTo>
                    <a:pt x="1890" y="1243"/>
                    <a:pt x="1818" y="1198"/>
                    <a:pt x="1798" y="1196"/>
                  </a:cubicBezTo>
                  <a:lnTo>
                    <a:pt x="1798" y="1196"/>
                  </a:lnTo>
                  <a:lnTo>
                    <a:pt x="1935" y="1284"/>
                  </a:lnTo>
                  <a:lnTo>
                    <a:pt x="1912" y="1282"/>
                  </a:lnTo>
                  <a:lnTo>
                    <a:pt x="1912" y="1282"/>
                  </a:lnTo>
                  <a:cubicBezTo>
                    <a:pt x="1949" y="1296"/>
                    <a:pt x="2109" y="1398"/>
                    <a:pt x="2137" y="1437"/>
                  </a:cubicBezTo>
                  <a:cubicBezTo>
                    <a:pt x="2292" y="1530"/>
                    <a:pt x="2308" y="1497"/>
                    <a:pt x="2505" y="1643"/>
                  </a:cubicBezTo>
                  <a:cubicBezTo>
                    <a:pt x="2504" y="1644"/>
                    <a:pt x="2503" y="1644"/>
                    <a:pt x="2501" y="1644"/>
                  </a:cubicBezTo>
                  <a:cubicBezTo>
                    <a:pt x="2475" y="1644"/>
                    <a:pt x="2382" y="1573"/>
                    <a:pt x="2331" y="1553"/>
                  </a:cubicBezTo>
                  <a:lnTo>
                    <a:pt x="2331" y="1553"/>
                  </a:lnTo>
                  <a:cubicBezTo>
                    <a:pt x="2366" y="1583"/>
                    <a:pt x="2496" y="1650"/>
                    <a:pt x="2507" y="1678"/>
                  </a:cubicBezTo>
                  <a:cubicBezTo>
                    <a:pt x="2658" y="1766"/>
                    <a:pt x="2660" y="1727"/>
                    <a:pt x="2739" y="1759"/>
                  </a:cubicBezTo>
                  <a:cubicBezTo>
                    <a:pt x="2790" y="1791"/>
                    <a:pt x="2800" y="1800"/>
                    <a:pt x="2794" y="1800"/>
                  </a:cubicBezTo>
                  <a:cubicBezTo>
                    <a:pt x="2786" y="1800"/>
                    <a:pt x="2755" y="1786"/>
                    <a:pt x="2749" y="1786"/>
                  </a:cubicBezTo>
                  <a:cubicBezTo>
                    <a:pt x="2748" y="1786"/>
                    <a:pt x="2748" y="1787"/>
                    <a:pt x="2748" y="1787"/>
                  </a:cubicBezTo>
                  <a:cubicBezTo>
                    <a:pt x="2783" y="1812"/>
                    <a:pt x="2857" y="1822"/>
                    <a:pt x="2878" y="1863"/>
                  </a:cubicBezTo>
                  <a:cubicBezTo>
                    <a:pt x="2906" y="1875"/>
                    <a:pt x="2930" y="1882"/>
                    <a:pt x="2940" y="1882"/>
                  </a:cubicBezTo>
                  <a:cubicBezTo>
                    <a:pt x="2954" y="1882"/>
                    <a:pt x="2947" y="1870"/>
                    <a:pt x="2901" y="1836"/>
                  </a:cubicBezTo>
                  <a:lnTo>
                    <a:pt x="2901" y="1836"/>
                  </a:lnTo>
                  <a:cubicBezTo>
                    <a:pt x="2957" y="1875"/>
                    <a:pt x="3017" y="1905"/>
                    <a:pt x="3079" y="1933"/>
                  </a:cubicBezTo>
                  <a:cubicBezTo>
                    <a:pt x="3074" y="1932"/>
                    <a:pt x="3070" y="1932"/>
                    <a:pt x="3067" y="1932"/>
                  </a:cubicBezTo>
                  <a:cubicBezTo>
                    <a:pt x="3032" y="1932"/>
                    <a:pt x="3146" y="1990"/>
                    <a:pt x="3142" y="2012"/>
                  </a:cubicBezTo>
                  <a:cubicBezTo>
                    <a:pt x="3235" y="2077"/>
                    <a:pt x="3445" y="2220"/>
                    <a:pt x="3552" y="2255"/>
                  </a:cubicBezTo>
                  <a:lnTo>
                    <a:pt x="3508" y="2262"/>
                  </a:lnTo>
                  <a:lnTo>
                    <a:pt x="3624" y="2331"/>
                  </a:lnTo>
                  <a:cubicBezTo>
                    <a:pt x="3641" y="2347"/>
                    <a:pt x="3645" y="2353"/>
                    <a:pt x="3640" y="2353"/>
                  </a:cubicBezTo>
                  <a:cubicBezTo>
                    <a:pt x="3625" y="2353"/>
                    <a:pt x="3502" y="2275"/>
                    <a:pt x="3457" y="2248"/>
                  </a:cubicBezTo>
                  <a:lnTo>
                    <a:pt x="3457" y="2248"/>
                  </a:lnTo>
                  <a:cubicBezTo>
                    <a:pt x="3608" y="2350"/>
                    <a:pt x="3712" y="2415"/>
                    <a:pt x="3851" y="2503"/>
                  </a:cubicBezTo>
                  <a:cubicBezTo>
                    <a:pt x="3814" y="2470"/>
                    <a:pt x="3842" y="2482"/>
                    <a:pt x="3828" y="2461"/>
                  </a:cubicBezTo>
                  <a:lnTo>
                    <a:pt x="3828" y="2461"/>
                  </a:lnTo>
                  <a:cubicBezTo>
                    <a:pt x="3881" y="2482"/>
                    <a:pt x="3943" y="2531"/>
                    <a:pt x="3994" y="2558"/>
                  </a:cubicBezTo>
                  <a:cubicBezTo>
                    <a:pt x="3998" y="2565"/>
                    <a:pt x="3998" y="2569"/>
                    <a:pt x="3993" y="2569"/>
                  </a:cubicBezTo>
                  <a:cubicBezTo>
                    <a:pt x="3987" y="2569"/>
                    <a:pt x="3975" y="2564"/>
                    <a:pt x="3953" y="2551"/>
                  </a:cubicBezTo>
                  <a:lnTo>
                    <a:pt x="3953" y="2551"/>
                  </a:lnTo>
                  <a:lnTo>
                    <a:pt x="4050" y="2609"/>
                  </a:lnTo>
                  <a:cubicBezTo>
                    <a:pt x="4041" y="2616"/>
                    <a:pt x="4052" y="2628"/>
                    <a:pt x="4044" y="2628"/>
                  </a:cubicBezTo>
                  <a:cubicBezTo>
                    <a:pt x="4039" y="2628"/>
                    <a:pt x="4022" y="2621"/>
                    <a:pt x="3978" y="2600"/>
                  </a:cubicBezTo>
                  <a:lnTo>
                    <a:pt x="3978" y="2600"/>
                  </a:lnTo>
                  <a:lnTo>
                    <a:pt x="4071" y="2651"/>
                  </a:lnTo>
                  <a:cubicBezTo>
                    <a:pt x="4105" y="2674"/>
                    <a:pt x="4113" y="2682"/>
                    <a:pt x="4108" y="2682"/>
                  </a:cubicBezTo>
                  <a:cubicBezTo>
                    <a:pt x="4100" y="2682"/>
                    <a:pt x="4049" y="2657"/>
                    <a:pt x="4032" y="2651"/>
                  </a:cubicBezTo>
                  <a:lnTo>
                    <a:pt x="4032" y="2651"/>
                  </a:lnTo>
                  <a:lnTo>
                    <a:pt x="4184" y="2751"/>
                  </a:lnTo>
                  <a:cubicBezTo>
                    <a:pt x="4197" y="2756"/>
                    <a:pt x="4204" y="2757"/>
                    <a:pt x="4207" y="2757"/>
                  </a:cubicBezTo>
                  <a:cubicBezTo>
                    <a:pt x="4214" y="2757"/>
                    <a:pt x="4207" y="2750"/>
                    <a:pt x="4212" y="2750"/>
                  </a:cubicBezTo>
                  <a:cubicBezTo>
                    <a:pt x="4217" y="2750"/>
                    <a:pt x="4231" y="2756"/>
                    <a:pt x="4272" y="2778"/>
                  </a:cubicBezTo>
                  <a:cubicBezTo>
                    <a:pt x="4409" y="2880"/>
                    <a:pt x="4599" y="2985"/>
                    <a:pt x="4763" y="3084"/>
                  </a:cubicBezTo>
                  <a:cubicBezTo>
                    <a:pt x="4726" y="3056"/>
                    <a:pt x="4689" y="3031"/>
                    <a:pt x="4652" y="3003"/>
                  </a:cubicBezTo>
                  <a:lnTo>
                    <a:pt x="4652" y="3003"/>
                  </a:lnTo>
                  <a:cubicBezTo>
                    <a:pt x="4699" y="3031"/>
                    <a:pt x="4723" y="3038"/>
                    <a:pt x="4739" y="3038"/>
                  </a:cubicBezTo>
                  <a:cubicBezTo>
                    <a:pt x="4754" y="3038"/>
                    <a:pt x="4762" y="3032"/>
                    <a:pt x="4775" y="3032"/>
                  </a:cubicBezTo>
                  <a:cubicBezTo>
                    <a:pt x="4778" y="3032"/>
                    <a:pt x="4781" y="3033"/>
                    <a:pt x="4784" y="3033"/>
                  </a:cubicBezTo>
                  <a:cubicBezTo>
                    <a:pt x="4831" y="3063"/>
                    <a:pt x="4886" y="3091"/>
                    <a:pt x="4940" y="3121"/>
                  </a:cubicBezTo>
                  <a:cubicBezTo>
                    <a:pt x="4993" y="3149"/>
                    <a:pt x="5044" y="3179"/>
                    <a:pt x="5083" y="3202"/>
                  </a:cubicBezTo>
                  <a:cubicBezTo>
                    <a:pt x="5056" y="3193"/>
                    <a:pt x="5039" y="3189"/>
                    <a:pt x="5029" y="3189"/>
                  </a:cubicBezTo>
                  <a:cubicBezTo>
                    <a:pt x="5003" y="3189"/>
                    <a:pt x="5035" y="3220"/>
                    <a:pt x="5095" y="3260"/>
                  </a:cubicBezTo>
                  <a:cubicBezTo>
                    <a:pt x="5146" y="3293"/>
                    <a:pt x="5204" y="3316"/>
                    <a:pt x="5264" y="3327"/>
                  </a:cubicBezTo>
                  <a:cubicBezTo>
                    <a:pt x="5299" y="3332"/>
                    <a:pt x="5336" y="3339"/>
                    <a:pt x="5370" y="3353"/>
                  </a:cubicBezTo>
                  <a:cubicBezTo>
                    <a:pt x="5366" y="3353"/>
                    <a:pt x="5363" y="3352"/>
                    <a:pt x="5360" y="3352"/>
                  </a:cubicBezTo>
                  <a:cubicBezTo>
                    <a:pt x="5287" y="3352"/>
                    <a:pt x="5504" y="3427"/>
                    <a:pt x="5477" y="3436"/>
                  </a:cubicBezTo>
                  <a:cubicBezTo>
                    <a:pt x="5739" y="3550"/>
                    <a:pt x="6010" y="3647"/>
                    <a:pt x="6283" y="3726"/>
                  </a:cubicBezTo>
                  <a:cubicBezTo>
                    <a:pt x="6279" y="3720"/>
                    <a:pt x="6221" y="3696"/>
                    <a:pt x="6238" y="3696"/>
                  </a:cubicBezTo>
                  <a:cubicBezTo>
                    <a:pt x="6240" y="3696"/>
                    <a:pt x="6244" y="3697"/>
                    <a:pt x="6251" y="3698"/>
                  </a:cubicBezTo>
                  <a:cubicBezTo>
                    <a:pt x="6290" y="3710"/>
                    <a:pt x="6329" y="3721"/>
                    <a:pt x="6366" y="3740"/>
                  </a:cubicBezTo>
                  <a:cubicBezTo>
                    <a:pt x="6383" y="3744"/>
                    <a:pt x="6397" y="3754"/>
                    <a:pt x="6413" y="3765"/>
                  </a:cubicBezTo>
                  <a:cubicBezTo>
                    <a:pt x="6496" y="3788"/>
                    <a:pt x="6584" y="3802"/>
                    <a:pt x="6672" y="3807"/>
                  </a:cubicBezTo>
                  <a:cubicBezTo>
                    <a:pt x="6614" y="3795"/>
                    <a:pt x="6610" y="3791"/>
                    <a:pt x="6624" y="3784"/>
                  </a:cubicBezTo>
                  <a:lnTo>
                    <a:pt x="6624" y="3784"/>
                  </a:lnTo>
                  <a:cubicBezTo>
                    <a:pt x="6756" y="3816"/>
                    <a:pt x="6714" y="3828"/>
                    <a:pt x="6846" y="3839"/>
                  </a:cubicBezTo>
                  <a:cubicBezTo>
                    <a:pt x="6852" y="3845"/>
                    <a:pt x="6848" y="3847"/>
                    <a:pt x="6838" y="3847"/>
                  </a:cubicBezTo>
                  <a:cubicBezTo>
                    <a:pt x="6813" y="3847"/>
                    <a:pt x="6749" y="3834"/>
                    <a:pt x="6722" y="3834"/>
                  </a:cubicBezTo>
                  <a:cubicBezTo>
                    <a:pt x="6713" y="3834"/>
                    <a:pt x="6708" y="3835"/>
                    <a:pt x="6709" y="3839"/>
                  </a:cubicBezTo>
                  <a:cubicBezTo>
                    <a:pt x="6802" y="3860"/>
                    <a:pt x="6897" y="3876"/>
                    <a:pt x="6992" y="3883"/>
                  </a:cubicBezTo>
                  <a:cubicBezTo>
                    <a:pt x="6996" y="3887"/>
                    <a:pt x="6994" y="3888"/>
                    <a:pt x="6989" y="3888"/>
                  </a:cubicBezTo>
                  <a:cubicBezTo>
                    <a:pt x="6980" y="3888"/>
                    <a:pt x="6959" y="3883"/>
                    <a:pt x="6955" y="3883"/>
                  </a:cubicBezTo>
                  <a:cubicBezTo>
                    <a:pt x="6952" y="3883"/>
                    <a:pt x="6957" y="3886"/>
                    <a:pt x="6976" y="3893"/>
                  </a:cubicBezTo>
                  <a:cubicBezTo>
                    <a:pt x="6999" y="3897"/>
                    <a:pt x="7022" y="3902"/>
                    <a:pt x="7048" y="3904"/>
                  </a:cubicBezTo>
                  <a:lnTo>
                    <a:pt x="7122" y="3913"/>
                  </a:lnTo>
                  <a:lnTo>
                    <a:pt x="7268" y="3932"/>
                  </a:lnTo>
                  <a:cubicBezTo>
                    <a:pt x="7316" y="3937"/>
                    <a:pt x="7365" y="3944"/>
                    <a:pt x="7407" y="3946"/>
                  </a:cubicBezTo>
                  <a:lnTo>
                    <a:pt x="7527" y="3955"/>
                  </a:lnTo>
                  <a:lnTo>
                    <a:pt x="7562" y="3976"/>
                  </a:lnTo>
                  <a:cubicBezTo>
                    <a:pt x="7614" y="3984"/>
                    <a:pt x="7667" y="3988"/>
                    <a:pt x="7719" y="3988"/>
                  </a:cubicBezTo>
                  <a:cubicBezTo>
                    <a:pt x="7730" y="3988"/>
                    <a:pt x="7741" y="3988"/>
                    <a:pt x="7752" y="3988"/>
                  </a:cubicBezTo>
                  <a:cubicBezTo>
                    <a:pt x="7785" y="3996"/>
                    <a:pt x="7777" y="3998"/>
                    <a:pt x="7753" y="3998"/>
                  </a:cubicBezTo>
                  <a:cubicBezTo>
                    <a:pt x="7743" y="3998"/>
                    <a:pt x="7729" y="3998"/>
                    <a:pt x="7715" y="3997"/>
                  </a:cubicBezTo>
                  <a:lnTo>
                    <a:pt x="7715" y="3997"/>
                  </a:lnTo>
                  <a:cubicBezTo>
                    <a:pt x="7835" y="4008"/>
                    <a:pt x="7983" y="4008"/>
                    <a:pt x="8051" y="4013"/>
                  </a:cubicBezTo>
                  <a:cubicBezTo>
                    <a:pt x="8047" y="4016"/>
                    <a:pt x="8041" y="4016"/>
                    <a:pt x="8033" y="4016"/>
                  </a:cubicBezTo>
                  <a:cubicBezTo>
                    <a:pt x="8018" y="4016"/>
                    <a:pt x="7997" y="4013"/>
                    <a:pt x="7980" y="4013"/>
                  </a:cubicBezTo>
                  <a:cubicBezTo>
                    <a:pt x="7973" y="4013"/>
                    <a:pt x="7967" y="4014"/>
                    <a:pt x="7963" y="4015"/>
                  </a:cubicBezTo>
                  <a:cubicBezTo>
                    <a:pt x="8002" y="4020"/>
                    <a:pt x="8041" y="4022"/>
                    <a:pt x="8081" y="4022"/>
                  </a:cubicBezTo>
                  <a:lnTo>
                    <a:pt x="8201" y="4022"/>
                  </a:lnTo>
                  <a:cubicBezTo>
                    <a:pt x="8212" y="4022"/>
                    <a:pt x="8223" y="4022"/>
                    <a:pt x="8235" y="4022"/>
                  </a:cubicBezTo>
                  <a:cubicBezTo>
                    <a:pt x="8291" y="4022"/>
                    <a:pt x="8347" y="4027"/>
                    <a:pt x="8403" y="4036"/>
                  </a:cubicBezTo>
                  <a:cubicBezTo>
                    <a:pt x="8399" y="4037"/>
                    <a:pt x="8396" y="4037"/>
                    <a:pt x="8393" y="4037"/>
                  </a:cubicBezTo>
                  <a:lnTo>
                    <a:pt x="8393" y="4037"/>
                  </a:lnTo>
                  <a:cubicBezTo>
                    <a:pt x="8382" y="4037"/>
                    <a:pt x="8372" y="4037"/>
                    <a:pt x="8361" y="4036"/>
                  </a:cubicBezTo>
                  <a:lnTo>
                    <a:pt x="8361" y="4036"/>
                  </a:lnTo>
                  <a:cubicBezTo>
                    <a:pt x="8368" y="4037"/>
                    <a:pt x="8375" y="4038"/>
                    <a:pt x="8382" y="4038"/>
                  </a:cubicBezTo>
                  <a:cubicBezTo>
                    <a:pt x="8386" y="4038"/>
                    <a:pt x="8389" y="4038"/>
                    <a:pt x="8393" y="4037"/>
                  </a:cubicBezTo>
                  <a:lnTo>
                    <a:pt x="8393" y="4037"/>
                  </a:lnTo>
                  <a:cubicBezTo>
                    <a:pt x="8492" y="4041"/>
                    <a:pt x="8587" y="4041"/>
                    <a:pt x="8683" y="4041"/>
                  </a:cubicBezTo>
                  <a:cubicBezTo>
                    <a:pt x="8789" y="4041"/>
                    <a:pt x="8898" y="4034"/>
                    <a:pt x="9019" y="4034"/>
                  </a:cubicBezTo>
                  <a:cubicBezTo>
                    <a:pt x="9054" y="4037"/>
                    <a:pt x="9080" y="4038"/>
                    <a:pt x="9099" y="4038"/>
                  </a:cubicBezTo>
                  <a:cubicBezTo>
                    <a:pt x="9200" y="4038"/>
                    <a:pt x="9123" y="4008"/>
                    <a:pt x="9306" y="4004"/>
                  </a:cubicBezTo>
                  <a:cubicBezTo>
                    <a:pt x="9306" y="4018"/>
                    <a:pt x="9333" y="4022"/>
                    <a:pt x="9373" y="4022"/>
                  </a:cubicBezTo>
                  <a:cubicBezTo>
                    <a:pt x="9400" y="4022"/>
                    <a:pt x="9432" y="4020"/>
                    <a:pt x="9466" y="4018"/>
                  </a:cubicBezTo>
                  <a:cubicBezTo>
                    <a:pt x="9552" y="4011"/>
                    <a:pt x="9647" y="3999"/>
                    <a:pt x="9693" y="3999"/>
                  </a:cubicBezTo>
                  <a:lnTo>
                    <a:pt x="9663" y="3995"/>
                  </a:lnTo>
                  <a:cubicBezTo>
                    <a:pt x="9726" y="3985"/>
                    <a:pt x="9791" y="3980"/>
                    <a:pt x="9855" y="3980"/>
                  </a:cubicBezTo>
                  <a:cubicBezTo>
                    <a:pt x="9901" y="3980"/>
                    <a:pt x="9946" y="3983"/>
                    <a:pt x="9992" y="3988"/>
                  </a:cubicBezTo>
                  <a:cubicBezTo>
                    <a:pt x="10073" y="3983"/>
                    <a:pt x="10172" y="3976"/>
                    <a:pt x="10274" y="3967"/>
                  </a:cubicBezTo>
                  <a:cubicBezTo>
                    <a:pt x="10374" y="3957"/>
                    <a:pt x="10474" y="3946"/>
                    <a:pt x="10552" y="3930"/>
                  </a:cubicBezTo>
                  <a:lnTo>
                    <a:pt x="10552" y="3930"/>
                  </a:lnTo>
                  <a:lnTo>
                    <a:pt x="10522" y="3941"/>
                  </a:lnTo>
                  <a:cubicBezTo>
                    <a:pt x="10652" y="3918"/>
                    <a:pt x="10738" y="3925"/>
                    <a:pt x="10870" y="3902"/>
                  </a:cubicBezTo>
                  <a:lnTo>
                    <a:pt x="10870" y="3902"/>
                  </a:lnTo>
                  <a:cubicBezTo>
                    <a:pt x="10865" y="3904"/>
                    <a:pt x="10825" y="3914"/>
                    <a:pt x="10858" y="3914"/>
                  </a:cubicBezTo>
                  <a:cubicBezTo>
                    <a:pt x="10861" y="3914"/>
                    <a:pt x="10865" y="3914"/>
                    <a:pt x="10870" y="3913"/>
                  </a:cubicBezTo>
                  <a:cubicBezTo>
                    <a:pt x="11029" y="3902"/>
                    <a:pt x="11189" y="3886"/>
                    <a:pt x="11349" y="3869"/>
                  </a:cubicBezTo>
                  <a:cubicBezTo>
                    <a:pt x="11509" y="3853"/>
                    <a:pt x="11669" y="3835"/>
                    <a:pt x="11829" y="3816"/>
                  </a:cubicBezTo>
                  <a:cubicBezTo>
                    <a:pt x="12155" y="3777"/>
                    <a:pt x="12477" y="3721"/>
                    <a:pt x="12795" y="3649"/>
                  </a:cubicBezTo>
                  <a:cubicBezTo>
                    <a:pt x="12954" y="3612"/>
                    <a:pt x="13110" y="3566"/>
                    <a:pt x="13263" y="3510"/>
                  </a:cubicBezTo>
                  <a:cubicBezTo>
                    <a:pt x="13339" y="3480"/>
                    <a:pt x="13418" y="3448"/>
                    <a:pt x="13497" y="3415"/>
                  </a:cubicBezTo>
                  <a:cubicBezTo>
                    <a:pt x="13575" y="3383"/>
                    <a:pt x="13649" y="3341"/>
                    <a:pt x="13728" y="3304"/>
                  </a:cubicBezTo>
                  <a:cubicBezTo>
                    <a:pt x="14036" y="3137"/>
                    <a:pt x="14323" y="2936"/>
                    <a:pt x="14585" y="2704"/>
                  </a:cubicBezTo>
                  <a:cubicBezTo>
                    <a:pt x="14842" y="2477"/>
                    <a:pt x="15083" y="2229"/>
                    <a:pt x="15303" y="1965"/>
                  </a:cubicBezTo>
                  <a:cubicBezTo>
                    <a:pt x="15519" y="1711"/>
                    <a:pt x="15713" y="1453"/>
                    <a:pt x="15887" y="1208"/>
                  </a:cubicBezTo>
                  <a:cubicBezTo>
                    <a:pt x="15887" y="1208"/>
                    <a:pt x="15938" y="1067"/>
                    <a:pt x="15973" y="928"/>
                  </a:cubicBezTo>
                  <a:cubicBezTo>
                    <a:pt x="16008" y="798"/>
                    <a:pt x="16029" y="672"/>
                    <a:pt x="15983" y="672"/>
                  </a:cubicBezTo>
                  <a:cubicBezTo>
                    <a:pt x="15980" y="672"/>
                    <a:pt x="15978" y="672"/>
                    <a:pt x="15975" y="673"/>
                  </a:cubicBezTo>
                  <a:cubicBezTo>
                    <a:pt x="15971" y="676"/>
                    <a:pt x="15969" y="678"/>
                    <a:pt x="15968" y="678"/>
                  </a:cubicBezTo>
                  <a:cubicBezTo>
                    <a:pt x="15960" y="678"/>
                    <a:pt x="15993" y="617"/>
                    <a:pt x="15986" y="617"/>
                  </a:cubicBezTo>
                  <a:lnTo>
                    <a:pt x="15986" y="617"/>
                  </a:lnTo>
                  <a:cubicBezTo>
                    <a:pt x="15984" y="617"/>
                    <a:pt x="15977" y="624"/>
                    <a:pt x="15964" y="640"/>
                  </a:cubicBezTo>
                  <a:lnTo>
                    <a:pt x="15922" y="731"/>
                  </a:lnTo>
                  <a:cubicBezTo>
                    <a:pt x="15922" y="727"/>
                    <a:pt x="15921" y="725"/>
                    <a:pt x="15919" y="725"/>
                  </a:cubicBezTo>
                  <a:cubicBezTo>
                    <a:pt x="15909" y="725"/>
                    <a:pt x="15880" y="750"/>
                    <a:pt x="15869" y="754"/>
                  </a:cubicBezTo>
                  <a:cubicBezTo>
                    <a:pt x="15867" y="760"/>
                    <a:pt x="15869" y="763"/>
                    <a:pt x="15873" y="763"/>
                  </a:cubicBezTo>
                  <a:cubicBezTo>
                    <a:pt x="15884" y="763"/>
                    <a:pt x="15915" y="735"/>
                    <a:pt x="15928" y="735"/>
                  </a:cubicBezTo>
                  <a:cubicBezTo>
                    <a:pt x="15936" y="735"/>
                    <a:pt x="15937" y="745"/>
                    <a:pt x="15922" y="779"/>
                  </a:cubicBezTo>
                  <a:cubicBezTo>
                    <a:pt x="15915" y="807"/>
                    <a:pt x="15869" y="867"/>
                    <a:pt x="15840" y="904"/>
                  </a:cubicBezTo>
                  <a:lnTo>
                    <a:pt x="15840" y="904"/>
                  </a:lnTo>
                  <a:cubicBezTo>
                    <a:pt x="15853" y="887"/>
                    <a:pt x="15860" y="881"/>
                    <a:pt x="15862" y="881"/>
                  </a:cubicBezTo>
                  <a:cubicBezTo>
                    <a:pt x="15869" y="881"/>
                    <a:pt x="15840" y="933"/>
                    <a:pt x="15827" y="958"/>
                  </a:cubicBezTo>
                  <a:cubicBezTo>
                    <a:pt x="15785" y="1002"/>
                    <a:pt x="15730" y="1083"/>
                    <a:pt x="15704" y="1097"/>
                  </a:cubicBezTo>
                  <a:cubicBezTo>
                    <a:pt x="15690" y="1124"/>
                    <a:pt x="15674" y="1148"/>
                    <a:pt x="15653" y="1171"/>
                  </a:cubicBezTo>
                  <a:lnTo>
                    <a:pt x="15646" y="1171"/>
                  </a:lnTo>
                  <a:cubicBezTo>
                    <a:pt x="15635" y="1188"/>
                    <a:pt x="15632" y="1194"/>
                    <a:pt x="15633" y="1194"/>
                  </a:cubicBezTo>
                  <a:cubicBezTo>
                    <a:pt x="15636" y="1194"/>
                    <a:pt x="15656" y="1170"/>
                    <a:pt x="15660" y="1170"/>
                  </a:cubicBezTo>
                  <a:lnTo>
                    <a:pt x="15660" y="1170"/>
                  </a:lnTo>
                  <a:cubicBezTo>
                    <a:pt x="15661" y="1170"/>
                    <a:pt x="15661" y="1171"/>
                    <a:pt x="15660" y="1173"/>
                  </a:cubicBezTo>
                  <a:cubicBezTo>
                    <a:pt x="15632" y="1215"/>
                    <a:pt x="15570" y="1272"/>
                    <a:pt x="15519" y="1339"/>
                  </a:cubicBezTo>
                  <a:lnTo>
                    <a:pt x="15519" y="1339"/>
                  </a:lnTo>
                  <a:cubicBezTo>
                    <a:pt x="15563" y="1281"/>
                    <a:pt x="15602" y="1221"/>
                    <a:pt x="15637" y="1157"/>
                  </a:cubicBezTo>
                  <a:lnTo>
                    <a:pt x="15637" y="1157"/>
                  </a:lnTo>
                  <a:cubicBezTo>
                    <a:pt x="15610" y="1187"/>
                    <a:pt x="15596" y="1199"/>
                    <a:pt x="15591" y="1199"/>
                  </a:cubicBezTo>
                  <a:cubicBezTo>
                    <a:pt x="15576" y="1199"/>
                    <a:pt x="15629" y="1106"/>
                    <a:pt x="15635" y="1078"/>
                  </a:cubicBezTo>
                  <a:lnTo>
                    <a:pt x="15635" y="1078"/>
                  </a:lnTo>
                  <a:cubicBezTo>
                    <a:pt x="15565" y="1182"/>
                    <a:pt x="15549" y="1226"/>
                    <a:pt x="15493" y="1314"/>
                  </a:cubicBezTo>
                  <a:cubicBezTo>
                    <a:pt x="15471" y="1337"/>
                    <a:pt x="15458" y="1345"/>
                    <a:pt x="15451" y="1345"/>
                  </a:cubicBezTo>
                  <a:cubicBezTo>
                    <a:pt x="15432" y="1345"/>
                    <a:pt x="15461" y="1280"/>
                    <a:pt x="15477" y="1256"/>
                  </a:cubicBezTo>
                  <a:lnTo>
                    <a:pt x="15477" y="1256"/>
                  </a:lnTo>
                  <a:cubicBezTo>
                    <a:pt x="15415" y="1348"/>
                    <a:pt x="15358" y="1452"/>
                    <a:pt x="15327" y="1502"/>
                  </a:cubicBezTo>
                  <a:cubicBezTo>
                    <a:pt x="15359" y="1421"/>
                    <a:pt x="15345" y="1428"/>
                    <a:pt x="15375" y="1356"/>
                  </a:cubicBezTo>
                  <a:lnTo>
                    <a:pt x="15375" y="1356"/>
                  </a:lnTo>
                  <a:cubicBezTo>
                    <a:pt x="15308" y="1416"/>
                    <a:pt x="15310" y="1442"/>
                    <a:pt x="15289" y="1481"/>
                  </a:cubicBezTo>
                  <a:cubicBezTo>
                    <a:pt x="15303" y="1460"/>
                    <a:pt x="15320" y="1442"/>
                    <a:pt x="15338" y="1426"/>
                  </a:cubicBezTo>
                  <a:lnTo>
                    <a:pt x="15338" y="1426"/>
                  </a:lnTo>
                  <a:cubicBezTo>
                    <a:pt x="15269" y="1507"/>
                    <a:pt x="15310" y="1518"/>
                    <a:pt x="15287" y="1572"/>
                  </a:cubicBezTo>
                  <a:cubicBezTo>
                    <a:pt x="15234" y="1622"/>
                    <a:pt x="15144" y="1718"/>
                    <a:pt x="15122" y="1718"/>
                  </a:cubicBezTo>
                  <a:cubicBezTo>
                    <a:pt x="15122" y="1718"/>
                    <a:pt x="15121" y="1718"/>
                    <a:pt x="15121" y="1718"/>
                  </a:cubicBezTo>
                  <a:lnTo>
                    <a:pt x="15121" y="1718"/>
                  </a:lnTo>
                  <a:lnTo>
                    <a:pt x="15137" y="1731"/>
                  </a:lnTo>
                  <a:cubicBezTo>
                    <a:pt x="15111" y="1765"/>
                    <a:pt x="15101" y="1774"/>
                    <a:pt x="15095" y="1774"/>
                  </a:cubicBezTo>
                  <a:cubicBezTo>
                    <a:pt x="15090" y="1774"/>
                    <a:pt x="15090" y="1763"/>
                    <a:pt x="15083" y="1763"/>
                  </a:cubicBezTo>
                  <a:cubicBezTo>
                    <a:pt x="15082" y="1763"/>
                    <a:pt x="15082" y="1764"/>
                    <a:pt x="15081" y="1764"/>
                  </a:cubicBezTo>
                  <a:cubicBezTo>
                    <a:pt x="15076" y="1782"/>
                    <a:pt x="15086" y="1787"/>
                    <a:pt x="15083" y="1803"/>
                  </a:cubicBezTo>
                  <a:cubicBezTo>
                    <a:pt x="15081" y="1819"/>
                    <a:pt x="15069" y="1847"/>
                    <a:pt x="15018" y="1907"/>
                  </a:cubicBezTo>
                  <a:cubicBezTo>
                    <a:pt x="15016" y="1901"/>
                    <a:pt x="15013" y="1898"/>
                    <a:pt x="15009" y="1898"/>
                  </a:cubicBezTo>
                  <a:cubicBezTo>
                    <a:pt x="14986" y="1898"/>
                    <a:pt x="14933" y="1983"/>
                    <a:pt x="14908" y="1983"/>
                  </a:cubicBezTo>
                  <a:cubicBezTo>
                    <a:pt x="14905" y="1983"/>
                    <a:pt x="14902" y="1982"/>
                    <a:pt x="14900" y="1979"/>
                  </a:cubicBezTo>
                  <a:cubicBezTo>
                    <a:pt x="14852" y="2035"/>
                    <a:pt x="14842" y="2072"/>
                    <a:pt x="14789" y="2125"/>
                  </a:cubicBezTo>
                  <a:cubicBezTo>
                    <a:pt x="14780" y="2131"/>
                    <a:pt x="14774" y="2133"/>
                    <a:pt x="14770" y="2133"/>
                  </a:cubicBezTo>
                  <a:cubicBezTo>
                    <a:pt x="14742" y="2133"/>
                    <a:pt x="14835" y="2006"/>
                    <a:pt x="14868" y="1979"/>
                  </a:cubicBezTo>
                  <a:cubicBezTo>
                    <a:pt x="14888" y="1956"/>
                    <a:pt x="14897" y="1949"/>
                    <a:pt x="14900" y="1949"/>
                  </a:cubicBezTo>
                  <a:cubicBezTo>
                    <a:pt x="14905" y="1949"/>
                    <a:pt x="14888" y="1977"/>
                    <a:pt x="14891" y="1977"/>
                  </a:cubicBezTo>
                  <a:cubicBezTo>
                    <a:pt x="14892" y="1977"/>
                    <a:pt x="14894" y="1975"/>
                    <a:pt x="14898" y="1970"/>
                  </a:cubicBezTo>
                  <a:lnTo>
                    <a:pt x="14956" y="1889"/>
                  </a:lnTo>
                  <a:lnTo>
                    <a:pt x="14956" y="1889"/>
                  </a:lnTo>
                  <a:cubicBezTo>
                    <a:pt x="14917" y="1919"/>
                    <a:pt x="14853" y="1981"/>
                    <a:pt x="14835" y="1981"/>
                  </a:cubicBezTo>
                  <a:cubicBezTo>
                    <a:pt x="14833" y="1981"/>
                    <a:pt x="14831" y="1980"/>
                    <a:pt x="14831" y="1977"/>
                  </a:cubicBezTo>
                  <a:cubicBezTo>
                    <a:pt x="14814" y="1998"/>
                    <a:pt x="14810" y="2004"/>
                    <a:pt x="14813" y="2004"/>
                  </a:cubicBezTo>
                  <a:cubicBezTo>
                    <a:pt x="14819" y="2004"/>
                    <a:pt x="14842" y="1986"/>
                    <a:pt x="14849" y="1986"/>
                  </a:cubicBezTo>
                  <a:cubicBezTo>
                    <a:pt x="14853" y="1986"/>
                    <a:pt x="14850" y="1993"/>
                    <a:pt x="14831" y="2019"/>
                  </a:cubicBezTo>
                  <a:lnTo>
                    <a:pt x="14778" y="2060"/>
                  </a:lnTo>
                  <a:cubicBezTo>
                    <a:pt x="14706" y="2146"/>
                    <a:pt x="14812" y="2063"/>
                    <a:pt x="14715" y="2171"/>
                  </a:cubicBezTo>
                  <a:cubicBezTo>
                    <a:pt x="14725" y="2157"/>
                    <a:pt x="14728" y="2151"/>
                    <a:pt x="14726" y="2151"/>
                  </a:cubicBezTo>
                  <a:cubicBezTo>
                    <a:pt x="14722" y="2151"/>
                    <a:pt x="14703" y="2170"/>
                    <a:pt x="14680" y="2192"/>
                  </a:cubicBezTo>
                  <a:cubicBezTo>
                    <a:pt x="14648" y="2222"/>
                    <a:pt x="14609" y="2258"/>
                    <a:pt x="14595" y="2258"/>
                  </a:cubicBezTo>
                  <a:cubicBezTo>
                    <a:pt x="14593" y="2258"/>
                    <a:pt x="14591" y="2257"/>
                    <a:pt x="14590" y="2256"/>
                  </a:cubicBezTo>
                  <a:lnTo>
                    <a:pt x="14590" y="2256"/>
                  </a:lnTo>
                  <a:cubicBezTo>
                    <a:pt x="14598" y="2270"/>
                    <a:pt x="14554" y="2318"/>
                    <a:pt x="14504" y="2361"/>
                  </a:cubicBezTo>
                  <a:cubicBezTo>
                    <a:pt x="14453" y="2405"/>
                    <a:pt x="14402" y="2454"/>
                    <a:pt x="14400" y="2475"/>
                  </a:cubicBezTo>
                  <a:lnTo>
                    <a:pt x="14460" y="2429"/>
                  </a:lnTo>
                  <a:lnTo>
                    <a:pt x="14437" y="2429"/>
                  </a:lnTo>
                  <a:cubicBezTo>
                    <a:pt x="14469" y="2398"/>
                    <a:pt x="14495" y="2373"/>
                    <a:pt x="14523" y="2345"/>
                  </a:cubicBezTo>
                  <a:cubicBezTo>
                    <a:pt x="14550" y="2320"/>
                    <a:pt x="14576" y="2290"/>
                    <a:pt x="14611" y="2262"/>
                  </a:cubicBezTo>
                  <a:lnTo>
                    <a:pt x="14611" y="2262"/>
                  </a:lnTo>
                  <a:cubicBezTo>
                    <a:pt x="14569" y="2317"/>
                    <a:pt x="14645" y="2266"/>
                    <a:pt x="14597" y="2329"/>
                  </a:cubicBezTo>
                  <a:cubicBezTo>
                    <a:pt x="14560" y="2375"/>
                    <a:pt x="14546" y="2386"/>
                    <a:pt x="14541" y="2386"/>
                  </a:cubicBezTo>
                  <a:cubicBezTo>
                    <a:pt x="14539" y="2386"/>
                    <a:pt x="14539" y="2384"/>
                    <a:pt x="14539" y="2382"/>
                  </a:cubicBezTo>
                  <a:cubicBezTo>
                    <a:pt x="14539" y="2374"/>
                    <a:pt x="14546" y="2358"/>
                    <a:pt x="14543" y="2358"/>
                  </a:cubicBezTo>
                  <a:lnTo>
                    <a:pt x="14543" y="2358"/>
                  </a:lnTo>
                  <a:cubicBezTo>
                    <a:pt x="14543" y="2358"/>
                    <a:pt x="14542" y="2358"/>
                    <a:pt x="14541" y="2359"/>
                  </a:cubicBezTo>
                  <a:lnTo>
                    <a:pt x="14465" y="2449"/>
                  </a:lnTo>
                  <a:lnTo>
                    <a:pt x="14534" y="2408"/>
                  </a:lnTo>
                  <a:lnTo>
                    <a:pt x="14534" y="2408"/>
                  </a:lnTo>
                  <a:cubicBezTo>
                    <a:pt x="14502" y="2440"/>
                    <a:pt x="14462" y="2477"/>
                    <a:pt x="14418" y="2519"/>
                  </a:cubicBezTo>
                  <a:cubicBezTo>
                    <a:pt x="14374" y="2558"/>
                    <a:pt x="14323" y="2598"/>
                    <a:pt x="14275" y="2637"/>
                  </a:cubicBezTo>
                  <a:cubicBezTo>
                    <a:pt x="14226" y="2669"/>
                    <a:pt x="14208" y="2679"/>
                    <a:pt x="14203" y="2679"/>
                  </a:cubicBezTo>
                  <a:cubicBezTo>
                    <a:pt x="14196" y="2679"/>
                    <a:pt x="14217" y="2657"/>
                    <a:pt x="14209" y="2657"/>
                  </a:cubicBezTo>
                  <a:cubicBezTo>
                    <a:pt x="14204" y="2657"/>
                    <a:pt x="14193" y="2663"/>
                    <a:pt x="14166" y="2679"/>
                  </a:cubicBezTo>
                  <a:cubicBezTo>
                    <a:pt x="14122" y="2718"/>
                    <a:pt x="14138" y="2716"/>
                    <a:pt x="14069" y="2764"/>
                  </a:cubicBezTo>
                  <a:cubicBezTo>
                    <a:pt x="14113" y="2744"/>
                    <a:pt x="14131" y="2714"/>
                    <a:pt x="14159" y="2695"/>
                  </a:cubicBezTo>
                  <a:cubicBezTo>
                    <a:pt x="14161" y="2695"/>
                    <a:pt x="14162" y="2694"/>
                    <a:pt x="14163" y="2694"/>
                  </a:cubicBezTo>
                  <a:cubicBezTo>
                    <a:pt x="14190" y="2694"/>
                    <a:pt x="14044" y="2793"/>
                    <a:pt x="14059" y="2804"/>
                  </a:cubicBezTo>
                  <a:cubicBezTo>
                    <a:pt x="14049" y="2808"/>
                    <a:pt x="14042" y="2810"/>
                    <a:pt x="14038" y="2810"/>
                  </a:cubicBezTo>
                  <a:cubicBezTo>
                    <a:pt x="14030" y="2810"/>
                    <a:pt x="14034" y="2801"/>
                    <a:pt x="14046" y="2785"/>
                  </a:cubicBezTo>
                  <a:lnTo>
                    <a:pt x="14046" y="2785"/>
                  </a:lnTo>
                  <a:cubicBezTo>
                    <a:pt x="14032" y="2795"/>
                    <a:pt x="14018" y="2806"/>
                    <a:pt x="14004" y="2818"/>
                  </a:cubicBezTo>
                  <a:lnTo>
                    <a:pt x="13962" y="2848"/>
                  </a:lnTo>
                  <a:cubicBezTo>
                    <a:pt x="13932" y="2866"/>
                    <a:pt x="13907" y="2883"/>
                    <a:pt x="13881" y="2899"/>
                  </a:cubicBezTo>
                  <a:cubicBezTo>
                    <a:pt x="13858" y="2913"/>
                    <a:pt x="13835" y="2924"/>
                    <a:pt x="13812" y="2936"/>
                  </a:cubicBezTo>
                  <a:cubicBezTo>
                    <a:pt x="13793" y="2943"/>
                    <a:pt x="13777" y="2947"/>
                    <a:pt x="13756" y="2950"/>
                  </a:cubicBezTo>
                  <a:lnTo>
                    <a:pt x="13717" y="3001"/>
                  </a:lnTo>
                  <a:cubicBezTo>
                    <a:pt x="13670" y="3026"/>
                    <a:pt x="13650" y="3036"/>
                    <a:pt x="13645" y="3036"/>
                  </a:cubicBezTo>
                  <a:cubicBezTo>
                    <a:pt x="13633" y="3036"/>
                    <a:pt x="13737" y="2965"/>
                    <a:pt x="13718" y="2965"/>
                  </a:cubicBezTo>
                  <a:cubicBezTo>
                    <a:pt x="13712" y="2965"/>
                    <a:pt x="13696" y="2971"/>
                    <a:pt x="13663" y="2987"/>
                  </a:cubicBezTo>
                  <a:cubicBezTo>
                    <a:pt x="13591" y="3029"/>
                    <a:pt x="13517" y="3063"/>
                    <a:pt x="13490" y="3091"/>
                  </a:cubicBezTo>
                  <a:lnTo>
                    <a:pt x="13557" y="3059"/>
                  </a:lnTo>
                  <a:lnTo>
                    <a:pt x="13557" y="3059"/>
                  </a:lnTo>
                  <a:cubicBezTo>
                    <a:pt x="13513" y="3096"/>
                    <a:pt x="13520" y="3103"/>
                    <a:pt x="13446" y="3151"/>
                  </a:cubicBezTo>
                  <a:cubicBezTo>
                    <a:pt x="13388" y="3177"/>
                    <a:pt x="13411" y="3147"/>
                    <a:pt x="13346" y="3191"/>
                  </a:cubicBezTo>
                  <a:cubicBezTo>
                    <a:pt x="13295" y="3207"/>
                    <a:pt x="13267" y="3214"/>
                    <a:pt x="13253" y="3214"/>
                  </a:cubicBezTo>
                  <a:cubicBezTo>
                    <a:pt x="13227" y="3214"/>
                    <a:pt x="13254" y="3189"/>
                    <a:pt x="13276" y="3167"/>
                  </a:cubicBezTo>
                  <a:lnTo>
                    <a:pt x="13276" y="3167"/>
                  </a:lnTo>
                  <a:cubicBezTo>
                    <a:pt x="13218" y="3194"/>
                    <a:pt x="13143" y="3225"/>
                    <a:pt x="13135" y="3237"/>
                  </a:cubicBezTo>
                  <a:cubicBezTo>
                    <a:pt x="13132" y="3232"/>
                    <a:pt x="13138" y="3219"/>
                    <a:pt x="13169" y="3199"/>
                  </a:cubicBezTo>
                  <a:lnTo>
                    <a:pt x="13169" y="3199"/>
                  </a:lnTo>
                  <a:cubicBezTo>
                    <a:pt x="13284" y="3177"/>
                    <a:pt x="13222" y="3160"/>
                    <a:pt x="13251" y="3160"/>
                  </a:cubicBezTo>
                  <a:cubicBezTo>
                    <a:pt x="13254" y="3160"/>
                    <a:pt x="13259" y="3160"/>
                    <a:pt x="13265" y="3161"/>
                  </a:cubicBezTo>
                  <a:lnTo>
                    <a:pt x="13290" y="3151"/>
                  </a:lnTo>
                  <a:lnTo>
                    <a:pt x="13290" y="3151"/>
                  </a:lnTo>
                  <a:cubicBezTo>
                    <a:pt x="13286" y="3156"/>
                    <a:pt x="13281" y="3162"/>
                    <a:pt x="13276" y="3167"/>
                  </a:cubicBezTo>
                  <a:lnTo>
                    <a:pt x="13276" y="3167"/>
                  </a:lnTo>
                  <a:cubicBezTo>
                    <a:pt x="13307" y="3153"/>
                    <a:pt x="13332" y="3140"/>
                    <a:pt x="13339" y="3133"/>
                  </a:cubicBezTo>
                  <a:lnTo>
                    <a:pt x="13339" y="3133"/>
                  </a:lnTo>
                  <a:lnTo>
                    <a:pt x="13290" y="3151"/>
                  </a:lnTo>
                  <a:lnTo>
                    <a:pt x="13290" y="3151"/>
                  </a:lnTo>
                  <a:cubicBezTo>
                    <a:pt x="13292" y="3149"/>
                    <a:pt x="13294" y="3146"/>
                    <a:pt x="13295" y="3144"/>
                  </a:cubicBezTo>
                  <a:lnTo>
                    <a:pt x="13295" y="3144"/>
                  </a:lnTo>
                  <a:cubicBezTo>
                    <a:pt x="13274" y="3151"/>
                    <a:pt x="13261" y="3153"/>
                    <a:pt x="13254" y="3153"/>
                  </a:cubicBezTo>
                  <a:cubicBezTo>
                    <a:pt x="13242" y="3153"/>
                    <a:pt x="13243" y="3147"/>
                    <a:pt x="13249" y="3140"/>
                  </a:cubicBezTo>
                  <a:lnTo>
                    <a:pt x="13249" y="3140"/>
                  </a:lnTo>
                  <a:lnTo>
                    <a:pt x="13207" y="3170"/>
                  </a:lnTo>
                  <a:lnTo>
                    <a:pt x="13207" y="3170"/>
                  </a:lnTo>
                  <a:lnTo>
                    <a:pt x="13163" y="3163"/>
                  </a:lnTo>
                  <a:cubicBezTo>
                    <a:pt x="13120" y="3178"/>
                    <a:pt x="13097" y="3203"/>
                    <a:pt x="13072" y="3203"/>
                  </a:cubicBezTo>
                  <a:cubicBezTo>
                    <a:pt x="13070" y="3203"/>
                    <a:pt x="13068" y="3203"/>
                    <a:pt x="13066" y="3202"/>
                  </a:cubicBezTo>
                  <a:cubicBezTo>
                    <a:pt x="13063" y="3202"/>
                    <a:pt x="13061" y="3203"/>
                    <a:pt x="13059" y="3203"/>
                  </a:cubicBezTo>
                  <a:cubicBezTo>
                    <a:pt x="13018" y="3203"/>
                    <a:pt x="13081" y="3171"/>
                    <a:pt x="13059" y="3171"/>
                  </a:cubicBezTo>
                  <a:cubicBezTo>
                    <a:pt x="13051" y="3171"/>
                    <a:pt x="13029" y="3175"/>
                    <a:pt x="12985" y="3188"/>
                  </a:cubicBezTo>
                  <a:cubicBezTo>
                    <a:pt x="12806" y="3237"/>
                    <a:pt x="12825" y="3269"/>
                    <a:pt x="12700" y="3295"/>
                  </a:cubicBezTo>
                  <a:cubicBezTo>
                    <a:pt x="12727" y="3295"/>
                    <a:pt x="12758" y="3290"/>
                    <a:pt x="12783" y="3281"/>
                  </a:cubicBezTo>
                  <a:lnTo>
                    <a:pt x="12783" y="3281"/>
                  </a:lnTo>
                  <a:cubicBezTo>
                    <a:pt x="12746" y="3302"/>
                    <a:pt x="12820" y="3293"/>
                    <a:pt x="12753" y="3318"/>
                  </a:cubicBezTo>
                  <a:cubicBezTo>
                    <a:pt x="12744" y="3318"/>
                    <a:pt x="12734" y="3317"/>
                    <a:pt x="12725" y="3317"/>
                  </a:cubicBezTo>
                  <a:cubicBezTo>
                    <a:pt x="12695" y="3317"/>
                    <a:pt x="12665" y="3320"/>
                    <a:pt x="12635" y="3327"/>
                  </a:cubicBezTo>
                  <a:cubicBezTo>
                    <a:pt x="12584" y="3337"/>
                    <a:pt x="12526" y="3351"/>
                    <a:pt x="12473" y="3360"/>
                  </a:cubicBezTo>
                  <a:cubicBezTo>
                    <a:pt x="12498" y="3344"/>
                    <a:pt x="12429" y="3346"/>
                    <a:pt x="12461" y="3332"/>
                  </a:cubicBezTo>
                  <a:lnTo>
                    <a:pt x="12461" y="3332"/>
                  </a:lnTo>
                  <a:cubicBezTo>
                    <a:pt x="12419" y="3341"/>
                    <a:pt x="12380" y="3353"/>
                    <a:pt x="12341" y="3371"/>
                  </a:cubicBezTo>
                  <a:cubicBezTo>
                    <a:pt x="12368" y="3368"/>
                    <a:pt x="12386" y="3367"/>
                    <a:pt x="12395" y="3367"/>
                  </a:cubicBezTo>
                  <a:cubicBezTo>
                    <a:pt x="12421" y="3367"/>
                    <a:pt x="12383" y="3377"/>
                    <a:pt x="12341" y="3388"/>
                  </a:cubicBezTo>
                  <a:cubicBezTo>
                    <a:pt x="12283" y="3402"/>
                    <a:pt x="12220" y="3418"/>
                    <a:pt x="12306" y="3418"/>
                  </a:cubicBezTo>
                  <a:cubicBezTo>
                    <a:pt x="12230" y="3429"/>
                    <a:pt x="12181" y="3432"/>
                    <a:pt x="12140" y="3432"/>
                  </a:cubicBezTo>
                  <a:cubicBezTo>
                    <a:pt x="12098" y="3432"/>
                    <a:pt x="12064" y="3429"/>
                    <a:pt x="12019" y="3429"/>
                  </a:cubicBezTo>
                  <a:cubicBezTo>
                    <a:pt x="12012" y="3429"/>
                    <a:pt x="12005" y="3429"/>
                    <a:pt x="11998" y="3429"/>
                  </a:cubicBezTo>
                  <a:cubicBezTo>
                    <a:pt x="12004" y="3423"/>
                    <a:pt x="12147" y="3398"/>
                    <a:pt x="12081" y="3398"/>
                  </a:cubicBezTo>
                  <a:cubicBezTo>
                    <a:pt x="12072" y="3398"/>
                    <a:pt x="12058" y="3398"/>
                    <a:pt x="12039" y="3399"/>
                  </a:cubicBezTo>
                  <a:cubicBezTo>
                    <a:pt x="11870" y="3443"/>
                    <a:pt x="12074" y="3427"/>
                    <a:pt x="11944" y="3469"/>
                  </a:cubicBezTo>
                  <a:lnTo>
                    <a:pt x="12053" y="3464"/>
                  </a:lnTo>
                  <a:lnTo>
                    <a:pt x="12053" y="3464"/>
                  </a:lnTo>
                  <a:cubicBezTo>
                    <a:pt x="12070" y="3490"/>
                    <a:pt x="11866" y="3492"/>
                    <a:pt x="11838" y="3503"/>
                  </a:cubicBezTo>
                  <a:cubicBezTo>
                    <a:pt x="11771" y="3503"/>
                    <a:pt x="11931" y="3485"/>
                    <a:pt x="11863" y="3473"/>
                  </a:cubicBezTo>
                  <a:lnTo>
                    <a:pt x="11863" y="3473"/>
                  </a:lnTo>
                  <a:cubicBezTo>
                    <a:pt x="11769" y="3478"/>
                    <a:pt x="11720" y="3499"/>
                    <a:pt x="11657" y="3499"/>
                  </a:cubicBezTo>
                  <a:cubicBezTo>
                    <a:pt x="11654" y="3499"/>
                    <a:pt x="11651" y="3499"/>
                    <a:pt x="11648" y="3499"/>
                  </a:cubicBezTo>
                  <a:cubicBezTo>
                    <a:pt x="11678" y="3483"/>
                    <a:pt x="11708" y="3471"/>
                    <a:pt x="11741" y="3459"/>
                  </a:cubicBezTo>
                  <a:lnTo>
                    <a:pt x="11741" y="3459"/>
                  </a:lnTo>
                  <a:cubicBezTo>
                    <a:pt x="11689" y="3465"/>
                    <a:pt x="11660" y="3467"/>
                    <a:pt x="11645" y="3467"/>
                  </a:cubicBezTo>
                  <a:cubicBezTo>
                    <a:pt x="11596" y="3467"/>
                    <a:pt x="11690" y="3445"/>
                    <a:pt x="11600" y="3445"/>
                  </a:cubicBezTo>
                  <a:cubicBezTo>
                    <a:pt x="11591" y="3445"/>
                    <a:pt x="11580" y="3445"/>
                    <a:pt x="11567" y="3446"/>
                  </a:cubicBezTo>
                  <a:cubicBezTo>
                    <a:pt x="11509" y="3455"/>
                    <a:pt x="11548" y="3466"/>
                    <a:pt x="11456" y="3473"/>
                  </a:cubicBezTo>
                  <a:cubicBezTo>
                    <a:pt x="11489" y="3482"/>
                    <a:pt x="11500" y="3487"/>
                    <a:pt x="11535" y="3487"/>
                  </a:cubicBezTo>
                  <a:cubicBezTo>
                    <a:pt x="11559" y="3487"/>
                    <a:pt x="11594" y="3485"/>
                    <a:pt x="11655" y="3478"/>
                  </a:cubicBezTo>
                  <a:lnTo>
                    <a:pt x="11655" y="3478"/>
                  </a:lnTo>
                  <a:cubicBezTo>
                    <a:pt x="11606" y="3513"/>
                    <a:pt x="11458" y="3492"/>
                    <a:pt x="11354" y="3520"/>
                  </a:cubicBezTo>
                  <a:cubicBezTo>
                    <a:pt x="11393" y="3520"/>
                    <a:pt x="11433" y="3517"/>
                    <a:pt x="11472" y="3510"/>
                  </a:cubicBezTo>
                  <a:lnTo>
                    <a:pt x="11472" y="3510"/>
                  </a:lnTo>
                  <a:cubicBezTo>
                    <a:pt x="11486" y="3531"/>
                    <a:pt x="11521" y="3531"/>
                    <a:pt x="11440" y="3564"/>
                  </a:cubicBezTo>
                  <a:cubicBezTo>
                    <a:pt x="11537" y="3547"/>
                    <a:pt x="11576" y="3517"/>
                    <a:pt x="11717" y="3508"/>
                  </a:cubicBezTo>
                  <a:lnTo>
                    <a:pt x="11717" y="3508"/>
                  </a:lnTo>
                  <a:cubicBezTo>
                    <a:pt x="11757" y="3529"/>
                    <a:pt x="11548" y="3545"/>
                    <a:pt x="11548" y="3578"/>
                  </a:cubicBezTo>
                  <a:cubicBezTo>
                    <a:pt x="11499" y="3595"/>
                    <a:pt x="11393" y="3600"/>
                    <a:pt x="11309" y="3600"/>
                  </a:cubicBezTo>
                  <a:cubicBezTo>
                    <a:pt x="11279" y="3600"/>
                    <a:pt x="11252" y="3600"/>
                    <a:pt x="11231" y="3598"/>
                  </a:cubicBezTo>
                  <a:cubicBezTo>
                    <a:pt x="11097" y="3633"/>
                    <a:pt x="10930" y="3647"/>
                    <a:pt x="10828" y="3686"/>
                  </a:cubicBezTo>
                  <a:cubicBezTo>
                    <a:pt x="10752" y="3691"/>
                    <a:pt x="10673" y="3698"/>
                    <a:pt x="10596" y="3712"/>
                  </a:cubicBezTo>
                  <a:cubicBezTo>
                    <a:pt x="10499" y="3726"/>
                    <a:pt x="10399" y="3735"/>
                    <a:pt x="10300" y="3740"/>
                  </a:cubicBezTo>
                  <a:cubicBezTo>
                    <a:pt x="10292" y="3737"/>
                    <a:pt x="10272" y="3736"/>
                    <a:pt x="10250" y="3736"/>
                  </a:cubicBezTo>
                  <a:cubicBezTo>
                    <a:pt x="10224" y="3736"/>
                    <a:pt x="10195" y="3737"/>
                    <a:pt x="10174" y="3737"/>
                  </a:cubicBezTo>
                  <a:cubicBezTo>
                    <a:pt x="10148" y="3737"/>
                    <a:pt x="10137" y="3735"/>
                    <a:pt x="10170" y="3727"/>
                  </a:cubicBezTo>
                  <a:lnTo>
                    <a:pt x="10170" y="3727"/>
                  </a:lnTo>
                  <a:cubicBezTo>
                    <a:pt x="10128" y="3734"/>
                    <a:pt x="10020" y="3746"/>
                    <a:pt x="10054" y="3754"/>
                  </a:cubicBezTo>
                  <a:cubicBezTo>
                    <a:pt x="10077" y="3749"/>
                    <a:pt x="10101" y="3747"/>
                    <a:pt x="10121" y="3747"/>
                  </a:cubicBezTo>
                  <a:lnTo>
                    <a:pt x="10094" y="3768"/>
                  </a:lnTo>
                  <a:cubicBezTo>
                    <a:pt x="10090" y="3767"/>
                    <a:pt x="10086" y="3767"/>
                    <a:pt x="10083" y="3767"/>
                  </a:cubicBezTo>
                  <a:cubicBezTo>
                    <a:pt x="10002" y="3767"/>
                    <a:pt x="9915" y="3789"/>
                    <a:pt x="9838" y="3789"/>
                  </a:cubicBezTo>
                  <a:cubicBezTo>
                    <a:pt x="9831" y="3789"/>
                    <a:pt x="9825" y="3789"/>
                    <a:pt x="9818" y="3788"/>
                  </a:cubicBezTo>
                  <a:cubicBezTo>
                    <a:pt x="9788" y="3777"/>
                    <a:pt x="9978" y="3770"/>
                    <a:pt x="9920" y="3756"/>
                  </a:cubicBezTo>
                  <a:lnTo>
                    <a:pt x="9920" y="3756"/>
                  </a:lnTo>
                  <a:cubicBezTo>
                    <a:pt x="9847" y="3785"/>
                    <a:pt x="9571" y="3810"/>
                    <a:pt x="9435" y="3810"/>
                  </a:cubicBezTo>
                  <a:cubicBezTo>
                    <a:pt x="9419" y="3810"/>
                    <a:pt x="9405" y="3810"/>
                    <a:pt x="9394" y="3809"/>
                  </a:cubicBezTo>
                  <a:cubicBezTo>
                    <a:pt x="9322" y="3807"/>
                    <a:pt x="9313" y="3786"/>
                    <a:pt x="9283" y="3784"/>
                  </a:cubicBezTo>
                  <a:lnTo>
                    <a:pt x="9162" y="3788"/>
                  </a:lnTo>
                  <a:cubicBezTo>
                    <a:pt x="9149" y="3781"/>
                    <a:pt x="9146" y="3774"/>
                    <a:pt x="9123" y="3765"/>
                  </a:cubicBezTo>
                  <a:cubicBezTo>
                    <a:pt x="9115" y="3765"/>
                    <a:pt x="9106" y="3765"/>
                    <a:pt x="9098" y="3765"/>
                  </a:cubicBezTo>
                  <a:cubicBezTo>
                    <a:pt x="9060" y="3765"/>
                    <a:pt x="9024" y="3768"/>
                    <a:pt x="8986" y="3772"/>
                  </a:cubicBezTo>
                  <a:cubicBezTo>
                    <a:pt x="8829" y="3761"/>
                    <a:pt x="8915" y="3742"/>
                    <a:pt x="8993" y="3726"/>
                  </a:cubicBezTo>
                  <a:lnTo>
                    <a:pt x="9081" y="3735"/>
                  </a:lnTo>
                  <a:cubicBezTo>
                    <a:pt x="9146" y="3723"/>
                    <a:pt x="9239" y="3723"/>
                    <a:pt x="9186" y="3705"/>
                  </a:cubicBezTo>
                  <a:cubicBezTo>
                    <a:pt x="9165" y="3705"/>
                    <a:pt x="9144" y="3712"/>
                    <a:pt x="9128" y="3721"/>
                  </a:cubicBezTo>
                  <a:cubicBezTo>
                    <a:pt x="9109" y="3719"/>
                    <a:pt x="9093" y="3714"/>
                    <a:pt x="9074" y="3712"/>
                  </a:cubicBezTo>
                  <a:cubicBezTo>
                    <a:pt x="9023" y="3721"/>
                    <a:pt x="8878" y="3726"/>
                    <a:pt x="8894" y="3740"/>
                  </a:cubicBezTo>
                  <a:cubicBezTo>
                    <a:pt x="8840" y="3735"/>
                    <a:pt x="8783" y="3737"/>
                    <a:pt x="8727" y="3735"/>
                  </a:cubicBezTo>
                  <a:cubicBezTo>
                    <a:pt x="8718" y="3735"/>
                    <a:pt x="8709" y="3736"/>
                    <a:pt x="8700" y="3736"/>
                  </a:cubicBezTo>
                  <a:cubicBezTo>
                    <a:pt x="8657" y="3736"/>
                    <a:pt x="8614" y="3732"/>
                    <a:pt x="8572" y="3726"/>
                  </a:cubicBezTo>
                  <a:lnTo>
                    <a:pt x="8572" y="3726"/>
                  </a:lnTo>
                  <a:cubicBezTo>
                    <a:pt x="8637" y="3737"/>
                    <a:pt x="8553" y="3742"/>
                    <a:pt x="8572" y="3756"/>
                  </a:cubicBezTo>
                  <a:lnTo>
                    <a:pt x="8685" y="3763"/>
                  </a:lnTo>
                  <a:cubicBezTo>
                    <a:pt x="8631" y="3763"/>
                    <a:pt x="8563" y="3767"/>
                    <a:pt x="8500" y="3767"/>
                  </a:cubicBezTo>
                  <a:cubicBezTo>
                    <a:pt x="8455" y="3767"/>
                    <a:pt x="8412" y="3765"/>
                    <a:pt x="8377" y="3758"/>
                  </a:cubicBezTo>
                  <a:cubicBezTo>
                    <a:pt x="8389" y="3751"/>
                    <a:pt x="8391" y="3747"/>
                    <a:pt x="8347" y="3735"/>
                  </a:cubicBezTo>
                  <a:lnTo>
                    <a:pt x="8347" y="3735"/>
                  </a:lnTo>
                  <a:cubicBezTo>
                    <a:pt x="8407" y="3751"/>
                    <a:pt x="8190" y="3744"/>
                    <a:pt x="8319" y="3768"/>
                  </a:cubicBezTo>
                  <a:cubicBezTo>
                    <a:pt x="8344" y="3766"/>
                    <a:pt x="8367" y="3766"/>
                    <a:pt x="8393" y="3766"/>
                  </a:cubicBezTo>
                  <a:cubicBezTo>
                    <a:pt x="8418" y="3766"/>
                    <a:pt x="8445" y="3766"/>
                    <a:pt x="8477" y="3768"/>
                  </a:cubicBezTo>
                  <a:cubicBezTo>
                    <a:pt x="8518" y="3788"/>
                    <a:pt x="8419" y="3791"/>
                    <a:pt x="8361" y="3800"/>
                  </a:cubicBezTo>
                  <a:lnTo>
                    <a:pt x="8057" y="3800"/>
                  </a:lnTo>
                  <a:cubicBezTo>
                    <a:pt x="8004" y="3791"/>
                    <a:pt x="7986" y="3769"/>
                    <a:pt x="7905" y="3769"/>
                  </a:cubicBezTo>
                  <a:cubicBezTo>
                    <a:pt x="7898" y="3769"/>
                    <a:pt x="7890" y="3769"/>
                    <a:pt x="7881" y="3770"/>
                  </a:cubicBezTo>
                  <a:cubicBezTo>
                    <a:pt x="8009" y="3802"/>
                    <a:pt x="7756" y="3793"/>
                    <a:pt x="7719" y="3809"/>
                  </a:cubicBezTo>
                  <a:cubicBezTo>
                    <a:pt x="7624" y="3788"/>
                    <a:pt x="7559" y="3807"/>
                    <a:pt x="7483" y="3781"/>
                  </a:cubicBezTo>
                  <a:cubicBezTo>
                    <a:pt x="7485" y="3781"/>
                    <a:pt x="7488" y="3781"/>
                    <a:pt x="7492" y="3781"/>
                  </a:cubicBezTo>
                  <a:cubicBezTo>
                    <a:pt x="7531" y="3781"/>
                    <a:pt x="7622" y="3791"/>
                    <a:pt x="7678" y="3791"/>
                  </a:cubicBezTo>
                  <a:cubicBezTo>
                    <a:pt x="7693" y="3791"/>
                    <a:pt x="7706" y="3790"/>
                    <a:pt x="7715" y="3788"/>
                  </a:cubicBezTo>
                  <a:cubicBezTo>
                    <a:pt x="7717" y="3781"/>
                    <a:pt x="7710" y="3770"/>
                    <a:pt x="7722" y="3763"/>
                  </a:cubicBezTo>
                  <a:cubicBezTo>
                    <a:pt x="7729" y="3755"/>
                    <a:pt x="7750" y="3751"/>
                    <a:pt x="7800" y="3751"/>
                  </a:cubicBezTo>
                  <a:cubicBezTo>
                    <a:pt x="7810" y="3751"/>
                    <a:pt x="7822" y="3751"/>
                    <a:pt x="7835" y="3751"/>
                  </a:cubicBezTo>
                  <a:cubicBezTo>
                    <a:pt x="7791" y="3747"/>
                    <a:pt x="7761" y="3744"/>
                    <a:pt x="7742" y="3742"/>
                  </a:cubicBezTo>
                  <a:cubicBezTo>
                    <a:pt x="7736" y="3741"/>
                    <a:pt x="7729" y="3740"/>
                    <a:pt x="7723" y="3740"/>
                  </a:cubicBezTo>
                  <a:cubicBezTo>
                    <a:pt x="7717" y="3740"/>
                    <a:pt x="7711" y="3741"/>
                    <a:pt x="7705" y="3742"/>
                  </a:cubicBezTo>
                  <a:cubicBezTo>
                    <a:pt x="7691" y="3747"/>
                    <a:pt x="7676" y="3750"/>
                    <a:pt x="7662" y="3750"/>
                  </a:cubicBezTo>
                  <a:cubicBezTo>
                    <a:pt x="7658" y="3750"/>
                    <a:pt x="7654" y="3750"/>
                    <a:pt x="7650" y="3749"/>
                  </a:cubicBezTo>
                  <a:lnTo>
                    <a:pt x="7650" y="3749"/>
                  </a:lnTo>
                  <a:lnTo>
                    <a:pt x="7708" y="3756"/>
                  </a:lnTo>
                  <a:cubicBezTo>
                    <a:pt x="7683" y="3758"/>
                    <a:pt x="7719" y="3771"/>
                    <a:pt x="7693" y="3771"/>
                  </a:cubicBezTo>
                  <a:cubicBezTo>
                    <a:pt x="7689" y="3771"/>
                    <a:pt x="7684" y="3770"/>
                    <a:pt x="7678" y="3770"/>
                  </a:cubicBezTo>
                  <a:cubicBezTo>
                    <a:pt x="7548" y="3751"/>
                    <a:pt x="7420" y="3721"/>
                    <a:pt x="7298" y="3675"/>
                  </a:cubicBezTo>
                  <a:lnTo>
                    <a:pt x="7298" y="3675"/>
                  </a:lnTo>
                  <a:cubicBezTo>
                    <a:pt x="7316" y="3685"/>
                    <a:pt x="7295" y="3689"/>
                    <a:pt x="7269" y="3689"/>
                  </a:cubicBezTo>
                  <a:cubicBezTo>
                    <a:pt x="7255" y="3689"/>
                    <a:pt x="7239" y="3688"/>
                    <a:pt x="7228" y="3686"/>
                  </a:cubicBezTo>
                  <a:cubicBezTo>
                    <a:pt x="7096" y="3649"/>
                    <a:pt x="7235" y="3654"/>
                    <a:pt x="7156" y="3619"/>
                  </a:cubicBezTo>
                  <a:lnTo>
                    <a:pt x="7156" y="3619"/>
                  </a:lnTo>
                  <a:cubicBezTo>
                    <a:pt x="7150" y="3620"/>
                    <a:pt x="7143" y="3620"/>
                    <a:pt x="7136" y="3620"/>
                  </a:cubicBezTo>
                  <a:cubicBezTo>
                    <a:pt x="7103" y="3620"/>
                    <a:pt x="7061" y="3612"/>
                    <a:pt x="7047" y="3612"/>
                  </a:cubicBezTo>
                  <a:cubicBezTo>
                    <a:pt x="7040" y="3612"/>
                    <a:pt x="7039" y="3614"/>
                    <a:pt x="7048" y="3619"/>
                  </a:cubicBezTo>
                  <a:cubicBezTo>
                    <a:pt x="6994" y="3608"/>
                    <a:pt x="7022" y="3608"/>
                    <a:pt x="6985" y="3596"/>
                  </a:cubicBezTo>
                  <a:cubicBezTo>
                    <a:pt x="6973" y="3597"/>
                    <a:pt x="6961" y="3598"/>
                    <a:pt x="6948" y="3598"/>
                  </a:cubicBezTo>
                  <a:cubicBezTo>
                    <a:pt x="6911" y="3598"/>
                    <a:pt x="6873" y="3593"/>
                    <a:pt x="6834" y="3582"/>
                  </a:cubicBezTo>
                  <a:cubicBezTo>
                    <a:pt x="6839" y="3580"/>
                    <a:pt x="6844" y="3577"/>
                    <a:pt x="6857" y="3577"/>
                  </a:cubicBezTo>
                  <a:cubicBezTo>
                    <a:pt x="6870" y="3577"/>
                    <a:pt x="6890" y="3580"/>
                    <a:pt x="6925" y="3589"/>
                  </a:cubicBezTo>
                  <a:cubicBezTo>
                    <a:pt x="6848" y="3566"/>
                    <a:pt x="6825" y="3538"/>
                    <a:pt x="6860" y="3534"/>
                  </a:cubicBezTo>
                  <a:lnTo>
                    <a:pt x="6860" y="3534"/>
                  </a:lnTo>
                  <a:lnTo>
                    <a:pt x="6985" y="3571"/>
                  </a:lnTo>
                  <a:cubicBezTo>
                    <a:pt x="7048" y="3568"/>
                    <a:pt x="6869" y="3538"/>
                    <a:pt x="6876" y="3524"/>
                  </a:cubicBezTo>
                  <a:lnTo>
                    <a:pt x="6876" y="3524"/>
                  </a:lnTo>
                  <a:cubicBezTo>
                    <a:pt x="6934" y="3534"/>
                    <a:pt x="6973" y="3552"/>
                    <a:pt x="7010" y="3554"/>
                  </a:cubicBezTo>
                  <a:cubicBezTo>
                    <a:pt x="6978" y="3531"/>
                    <a:pt x="6865" y="3524"/>
                    <a:pt x="6800" y="3510"/>
                  </a:cubicBezTo>
                  <a:cubicBezTo>
                    <a:pt x="6700" y="3483"/>
                    <a:pt x="6742" y="3478"/>
                    <a:pt x="6742" y="3469"/>
                  </a:cubicBezTo>
                  <a:cubicBezTo>
                    <a:pt x="6726" y="3467"/>
                    <a:pt x="6715" y="3466"/>
                    <a:pt x="6707" y="3466"/>
                  </a:cubicBezTo>
                  <a:cubicBezTo>
                    <a:pt x="6673" y="3466"/>
                    <a:pt x="6711" y="3482"/>
                    <a:pt x="6751" y="3499"/>
                  </a:cubicBezTo>
                  <a:cubicBezTo>
                    <a:pt x="6774" y="3508"/>
                    <a:pt x="6800" y="3517"/>
                    <a:pt x="6809" y="3524"/>
                  </a:cubicBezTo>
                  <a:cubicBezTo>
                    <a:pt x="6814" y="3528"/>
                    <a:pt x="6812" y="3531"/>
                    <a:pt x="6795" y="3531"/>
                  </a:cubicBezTo>
                  <a:cubicBezTo>
                    <a:pt x="6789" y="3531"/>
                    <a:pt x="6779" y="3530"/>
                    <a:pt x="6767" y="3529"/>
                  </a:cubicBezTo>
                  <a:cubicBezTo>
                    <a:pt x="6766" y="3529"/>
                    <a:pt x="6764" y="3529"/>
                    <a:pt x="6762" y="3529"/>
                  </a:cubicBezTo>
                  <a:cubicBezTo>
                    <a:pt x="6695" y="3529"/>
                    <a:pt x="6547" y="3487"/>
                    <a:pt x="6443" y="3462"/>
                  </a:cubicBezTo>
                  <a:lnTo>
                    <a:pt x="6443" y="3462"/>
                  </a:lnTo>
                  <a:cubicBezTo>
                    <a:pt x="6480" y="3482"/>
                    <a:pt x="6480" y="3490"/>
                    <a:pt x="6461" y="3490"/>
                  </a:cubicBezTo>
                  <a:cubicBezTo>
                    <a:pt x="6459" y="3490"/>
                    <a:pt x="6456" y="3490"/>
                    <a:pt x="6452" y="3490"/>
                  </a:cubicBezTo>
                  <a:cubicBezTo>
                    <a:pt x="6404" y="3483"/>
                    <a:pt x="6357" y="3473"/>
                    <a:pt x="6311" y="3459"/>
                  </a:cubicBezTo>
                  <a:lnTo>
                    <a:pt x="6311" y="3459"/>
                  </a:lnTo>
                  <a:cubicBezTo>
                    <a:pt x="6383" y="3483"/>
                    <a:pt x="6390" y="3492"/>
                    <a:pt x="6401" y="3501"/>
                  </a:cubicBezTo>
                  <a:cubicBezTo>
                    <a:pt x="6413" y="3508"/>
                    <a:pt x="6427" y="3517"/>
                    <a:pt x="6515" y="3531"/>
                  </a:cubicBezTo>
                  <a:lnTo>
                    <a:pt x="6515" y="3550"/>
                  </a:lnTo>
                  <a:cubicBezTo>
                    <a:pt x="6441" y="3531"/>
                    <a:pt x="6360" y="3496"/>
                    <a:pt x="6288" y="3473"/>
                  </a:cubicBezTo>
                  <a:cubicBezTo>
                    <a:pt x="6301" y="3473"/>
                    <a:pt x="6293" y="3467"/>
                    <a:pt x="6302" y="3467"/>
                  </a:cubicBezTo>
                  <a:cubicBezTo>
                    <a:pt x="6305" y="3467"/>
                    <a:pt x="6308" y="3468"/>
                    <a:pt x="6313" y="3469"/>
                  </a:cubicBezTo>
                  <a:cubicBezTo>
                    <a:pt x="6241" y="3448"/>
                    <a:pt x="6167" y="3429"/>
                    <a:pt x="6098" y="3406"/>
                  </a:cubicBezTo>
                  <a:lnTo>
                    <a:pt x="6121" y="3404"/>
                  </a:lnTo>
                  <a:cubicBezTo>
                    <a:pt x="6058" y="3378"/>
                    <a:pt x="5987" y="3351"/>
                    <a:pt x="5922" y="3323"/>
                  </a:cubicBezTo>
                  <a:cubicBezTo>
                    <a:pt x="5859" y="3293"/>
                    <a:pt x="5801" y="3269"/>
                    <a:pt x="5762" y="3256"/>
                  </a:cubicBezTo>
                  <a:lnTo>
                    <a:pt x="5762" y="3256"/>
                  </a:lnTo>
                  <a:cubicBezTo>
                    <a:pt x="5809" y="3276"/>
                    <a:pt x="5849" y="3301"/>
                    <a:pt x="5832" y="3301"/>
                  </a:cubicBezTo>
                  <a:cubicBezTo>
                    <a:pt x="5827" y="3301"/>
                    <a:pt x="5818" y="3299"/>
                    <a:pt x="5804" y="3295"/>
                  </a:cubicBezTo>
                  <a:cubicBezTo>
                    <a:pt x="5746" y="3281"/>
                    <a:pt x="5690" y="3263"/>
                    <a:pt x="5637" y="3237"/>
                  </a:cubicBezTo>
                  <a:cubicBezTo>
                    <a:pt x="5616" y="3212"/>
                    <a:pt x="5466" y="3140"/>
                    <a:pt x="5495" y="3140"/>
                  </a:cubicBezTo>
                  <a:cubicBezTo>
                    <a:pt x="5502" y="3140"/>
                    <a:pt x="5516" y="3144"/>
                    <a:pt x="5542" y="3151"/>
                  </a:cubicBezTo>
                  <a:cubicBezTo>
                    <a:pt x="5451" y="3117"/>
                    <a:pt x="5421" y="3105"/>
                    <a:pt x="5394" y="3096"/>
                  </a:cubicBezTo>
                  <a:cubicBezTo>
                    <a:pt x="5366" y="3086"/>
                    <a:pt x="5338" y="3077"/>
                    <a:pt x="5252" y="3042"/>
                  </a:cubicBezTo>
                  <a:lnTo>
                    <a:pt x="5252" y="3042"/>
                  </a:lnTo>
                  <a:cubicBezTo>
                    <a:pt x="5289" y="3059"/>
                    <a:pt x="5329" y="3075"/>
                    <a:pt x="5366" y="3091"/>
                  </a:cubicBezTo>
                  <a:cubicBezTo>
                    <a:pt x="5373" y="3112"/>
                    <a:pt x="5268" y="3091"/>
                    <a:pt x="5373" y="3151"/>
                  </a:cubicBezTo>
                  <a:cubicBezTo>
                    <a:pt x="5241" y="3098"/>
                    <a:pt x="5310" y="3163"/>
                    <a:pt x="5139" y="3080"/>
                  </a:cubicBezTo>
                  <a:cubicBezTo>
                    <a:pt x="5116" y="3065"/>
                    <a:pt x="5114" y="3058"/>
                    <a:pt x="5126" y="3058"/>
                  </a:cubicBezTo>
                  <a:cubicBezTo>
                    <a:pt x="5146" y="3058"/>
                    <a:pt x="5208" y="3079"/>
                    <a:pt x="5271" y="3107"/>
                  </a:cubicBezTo>
                  <a:cubicBezTo>
                    <a:pt x="5227" y="3080"/>
                    <a:pt x="5178" y="3056"/>
                    <a:pt x="5129" y="3038"/>
                  </a:cubicBezTo>
                  <a:cubicBezTo>
                    <a:pt x="5123" y="3031"/>
                    <a:pt x="5125" y="3029"/>
                    <a:pt x="5130" y="3029"/>
                  </a:cubicBezTo>
                  <a:cubicBezTo>
                    <a:pt x="5138" y="3029"/>
                    <a:pt x="5153" y="3033"/>
                    <a:pt x="5169" y="3038"/>
                  </a:cubicBezTo>
                  <a:lnTo>
                    <a:pt x="5169" y="3038"/>
                  </a:lnTo>
                  <a:cubicBezTo>
                    <a:pt x="5163" y="3036"/>
                    <a:pt x="5154" y="3032"/>
                    <a:pt x="5141" y="3026"/>
                  </a:cubicBezTo>
                  <a:cubicBezTo>
                    <a:pt x="4991" y="2968"/>
                    <a:pt x="5062" y="2957"/>
                    <a:pt x="4921" y="2894"/>
                  </a:cubicBezTo>
                  <a:lnTo>
                    <a:pt x="4921" y="2894"/>
                  </a:lnTo>
                  <a:cubicBezTo>
                    <a:pt x="4946" y="2908"/>
                    <a:pt x="4985" y="2932"/>
                    <a:pt x="4975" y="2932"/>
                  </a:cubicBezTo>
                  <a:cubicBezTo>
                    <a:pt x="4973" y="2932"/>
                    <a:pt x="4969" y="2931"/>
                    <a:pt x="4963" y="2929"/>
                  </a:cubicBezTo>
                  <a:cubicBezTo>
                    <a:pt x="4782" y="2829"/>
                    <a:pt x="4854" y="2887"/>
                    <a:pt x="4719" y="2820"/>
                  </a:cubicBezTo>
                  <a:cubicBezTo>
                    <a:pt x="4659" y="2760"/>
                    <a:pt x="4701" y="2758"/>
                    <a:pt x="4587" y="2683"/>
                  </a:cubicBezTo>
                  <a:lnTo>
                    <a:pt x="4587" y="2683"/>
                  </a:lnTo>
                  <a:lnTo>
                    <a:pt x="4652" y="2723"/>
                  </a:lnTo>
                  <a:cubicBezTo>
                    <a:pt x="4611" y="2686"/>
                    <a:pt x="4567" y="2653"/>
                    <a:pt x="4518" y="2623"/>
                  </a:cubicBezTo>
                  <a:cubicBezTo>
                    <a:pt x="4265" y="2496"/>
                    <a:pt x="4052" y="2401"/>
                    <a:pt x="3798" y="2260"/>
                  </a:cubicBezTo>
                  <a:lnTo>
                    <a:pt x="3798" y="2260"/>
                  </a:lnTo>
                  <a:lnTo>
                    <a:pt x="3888" y="2310"/>
                  </a:lnTo>
                  <a:cubicBezTo>
                    <a:pt x="3892" y="2315"/>
                    <a:pt x="3893" y="2316"/>
                    <a:pt x="3891" y="2316"/>
                  </a:cubicBezTo>
                  <a:cubicBezTo>
                    <a:pt x="3882" y="2316"/>
                    <a:pt x="3817" y="2278"/>
                    <a:pt x="3808" y="2278"/>
                  </a:cubicBezTo>
                  <a:cubicBezTo>
                    <a:pt x="3807" y="2278"/>
                    <a:pt x="3807" y="2278"/>
                    <a:pt x="3807" y="2278"/>
                  </a:cubicBezTo>
                  <a:lnTo>
                    <a:pt x="3758" y="2236"/>
                  </a:lnTo>
                  <a:lnTo>
                    <a:pt x="3758" y="2236"/>
                  </a:lnTo>
                  <a:cubicBezTo>
                    <a:pt x="3736" y="2239"/>
                    <a:pt x="3864" y="2320"/>
                    <a:pt x="3836" y="2320"/>
                  </a:cubicBezTo>
                  <a:cubicBezTo>
                    <a:pt x="3835" y="2320"/>
                    <a:pt x="3834" y="2320"/>
                    <a:pt x="3832" y="2320"/>
                  </a:cubicBezTo>
                  <a:cubicBezTo>
                    <a:pt x="3821" y="2310"/>
                    <a:pt x="3809" y="2304"/>
                    <a:pt x="3795" y="2297"/>
                  </a:cubicBezTo>
                  <a:lnTo>
                    <a:pt x="3795" y="2297"/>
                  </a:lnTo>
                  <a:lnTo>
                    <a:pt x="3844" y="2331"/>
                  </a:lnTo>
                  <a:cubicBezTo>
                    <a:pt x="3733" y="2255"/>
                    <a:pt x="3626" y="2220"/>
                    <a:pt x="3554" y="2144"/>
                  </a:cubicBezTo>
                  <a:lnTo>
                    <a:pt x="3554" y="2144"/>
                  </a:lnTo>
                  <a:cubicBezTo>
                    <a:pt x="3637" y="2196"/>
                    <a:pt x="3667" y="2207"/>
                    <a:pt x="3683" y="2207"/>
                  </a:cubicBezTo>
                  <a:cubicBezTo>
                    <a:pt x="3695" y="2207"/>
                    <a:pt x="3699" y="2201"/>
                    <a:pt x="3711" y="2201"/>
                  </a:cubicBezTo>
                  <a:cubicBezTo>
                    <a:pt x="3726" y="2201"/>
                    <a:pt x="3753" y="2210"/>
                    <a:pt x="3822" y="2251"/>
                  </a:cubicBezTo>
                  <a:lnTo>
                    <a:pt x="3822" y="2251"/>
                  </a:lnTo>
                  <a:cubicBezTo>
                    <a:pt x="3776" y="2223"/>
                    <a:pt x="3776" y="2217"/>
                    <a:pt x="3787" y="2217"/>
                  </a:cubicBezTo>
                  <a:cubicBezTo>
                    <a:pt x="3795" y="2217"/>
                    <a:pt x="3809" y="2220"/>
                    <a:pt x="3815" y="2220"/>
                  </a:cubicBezTo>
                  <a:cubicBezTo>
                    <a:pt x="3818" y="2220"/>
                    <a:pt x="3819" y="2220"/>
                    <a:pt x="3818" y="2218"/>
                  </a:cubicBezTo>
                  <a:cubicBezTo>
                    <a:pt x="3760" y="2176"/>
                    <a:pt x="3781" y="2209"/>
                    <a:pt x="3716" y="2160"/>
                  </a:cubicBezTo>
                  <a:cubicBezTo>
                    <a:pt x="3717" y="2159"/>
                    <a:pt x="3718" y="2159"/>
                    <a:pt x="3719" y="2159"/>
                  </a:cubicBezTo>
                  <a:cubicBezTo>
                    <a:pt x="3734" y="2159"/>
                    <a:pt x="3816" y="2203"/>
                    <a:pt x="3829" y="2203"/>
                  </a:cubicBezTo>
                  <a:cubicBezTo>
                    <a:pt x="3832" y="2203"/>
                    <a:pt x="3830" y="2199"/>
                    <a:pt x="3816" y="2188"/>
                  </a:cubicBezTo>
                  <a:cubicBezTo>
                    <a:pt x="3814" y="2189"/>
                    <a:pt x="3812" y="2189"/>
                    <a:pt x="3809" y="2189"/>
                  </a:cubicBezTo>
                  <a:cubicBezTo>
                    <a:pt x="3786" y="2189"/>
                    <a:pt x="3736" y="2154"/>
                    <a:pt x="3703" y="2146"/>
                  </a:cubicBezTo>
                  <a:cubicBezTo>
                    <a:pt x="3678" y="2129"/>
                    <a:pt x="3680" y="2127"/>
                    <a:pt x="3685" y="2127"/>
                  </a:cubicBezTo>
                  <a:cubicBezTo>
                    <a:pt x="3687" y="2127"/>
                    <a:pt x="3688" y="2127"/>
                    <a:pt x="3690" y="2127"/>
                  </a:cubicBezTo>
                  <a:cubicBezTo>
                    <a:pt x="3694" y="2127"/>
                    <a:pt x="3698" y="2126"/>
                    <a:pt x="3691" y="2118"/>
                  </a:cubicBezTo>
                  <a:cubicBezTo>
                    <a:pt x="3666" y="2107"/>
                    <a:pt x="3642" y="2093"/>
                    <a:pt x="3619" y="2079"/>
                  </a:cubicBezTo>
                  <a:lnTo>
                    <a:pt x="3619" y="2079"/>
                  </a:lnTo>
                  <a:lnTo>
                    <a:pt x="3642" y="2081"/>
                  </a:lnTo>
                  <a:cubicBezTo>
                    <a:pt x="3513" y="1977"/>
                    <a:pt x="3591" y="2067"/>
                    <a:pt x="3434" y="1961"/>
                  </a:cubicBezTo>
                  <a:lnTo>
                    <a:pt x="3434" y="1961"/>
                  </a:lnTo>
                  <a:cubicBezTo>
                    <a:pt x="3422" y="1970"/>
                    <a:pt x="3473" y="1998"/>
                    <a:pt x="3540" y="2039"/>
                  </a:cubicBezTo>
                  <a:cubicBezTo>
                    <a:pt x="3543" y="2046"/>
                    <a:pt x="3540" y="2049"/>
                    <a:pt x="3533" y="2049"/>
                  </a:cubicBezTo>
                  <a:cubicBezTo>
                    <a:pt x="3499" y="2049"/>
                    <a:pt x="3361" y="1968"/>
                    <a:pt x="3320" y="1968"/>
                  </a:cubicBezTo>
                  <a:cubicBezTo>
                    <a:pt x="3314" y="1968"/>
                    <a:pt x="3310" y="1970"/>
                    <a:pt x="3309" y="1975"/>
                  </a:cubicBezTo>
                  <a:cubicBezTo>
                    <a:pt x="3253" y="1941"/>
                    <a:pt x="3244" y="1933"/>
                    <a:pt x="3250" y="1933"/>
                  </a:cubicBezTo>
                  <a:cubicBezTo>
                    <a:pt x="3254" y="1933"/>
                    <a:pt x="3266" y="1938"/>
                    <a:pt x="3272" y="1938"/>
                  </a:cubicBezTo>
                  <a:cubicBezTo>
                    <a:pt x="3280" y="1938"/>
                    <a:pt x="3277" y="1931"/>
                    <a:pt x="3232" y="1898"/>
                  </a:cubicBezTo>
                  <a:cubicBezTo>
                    <a:pt x="3219" y="1883"/>
                    <a:pt x="3218" y="1877"/>
                    <a:pt x="3224" y="1877"/>
                  </a:cubicBezTo>
                  <a:cubicBezTo>
                    <a:pt x="3245" y="1877"/>
                    <a:pt x="3350" y="1941"/>
                    <a:pt x="3381" y="1947"/>
                  </a:cubicBezTo>
                  <a:lnTo>
                    <a:pt x="3255" y="1849"/>
                  </a:lnTo>
                  <a:lnTo>
                    <a:pt x="3255" y="1849"/>
                  </a:lnTo>
                  <a:cubicBezTo>
                    <a:pt x="3313" y="1854"/>
                    <a:pt x="3389" y="1910"/>
                    <a:pt x="3427" y="1910"/>
                  </a:cubicBezTo>
                  <a:cubicBezTo>
                    <a:pt x="3429" y="1910"/>
                    <a:pt x="3430" y="1910"/>
                    <a:pt x="3432" y="1910"/>
                  </a:cubicBezTo>
                  <a:cubicBezTo>
                    <a:pt x="3332" y="1843"/>
                    <a:pt x="3341" y="1856"/>
                    <a:pt x="3235" y="1801"/>
                  </a:cubicBezTo>
                  <a:lnTo>
                    <a:pt x="3235" y="1801"/>
                  </a:lnTo>
                  <a:cubicBezTo>
                    <a:pt x="3282" y="1839"/>
                    <a:pt x="3291" y="1850"/>
                    <a:pt x="3285" y="1850"/>
                  </a:cubicBezTo>
                  <a:cubicBezTo>
                    <a:pt x="3276" y="1850"/>
                    <a:pt x="3233" y="1827"/>
                    <a:pt x="3220" y="1827"/>
                  </a:cubicBezTo>
                  <a:cubicBezTo>
                    <a:pt x="3212" y="1827"/>
                    <a:pt x="3213" y="1834"/>
                    <a:pt x="3232" y="1854"/>
                  </a:cubicBezTo>
                  <a:cubicBezTo>
                    <a:pt x="3184" y="1810"/>
                    <a:pt x="3133" y="1771"/>
                    <a:pt x="3079" y="1738"/>
                  </a:cubicBezTo>
                  <a:lnTo>
                    <a:pt x="3079" y="1738"/>
                  </a:lnTo>
                  <a:cubicBezTo>
                    <a:pt x="3101" y="1750"/>
                    <a:pt x="3111" y="1753"/>
                    <a:pt x="3117" y="1753"/>
                  </a:cubicBezTo>
                  <a:cubicBezTo>
                    <a:pt x="3123" y="1753"/>
                    <a:pt x="3124" y="1750"/>
                    <a:pt x="3130" y="1750"/>
                  </a:cubicBezTo>
                  <a:cubicBezTo>
                    <a:pt x="3137" y="1750"/>
                    <a:pt x="3150" y="1755"/>
                    <a:pt x="3186" y="1778"/>
                  </a:cubicBezTo>
                  <a:cubicBezTo>
                    <a:pt x="3038" y="1685"/>
                    <a:pt x="3072" y="1715"/>
                    <a:pt x="2927" y="1622"/>
                  </a:cubicBezTo>
                  <a:cubicBezTo>
                    <a:pt x="2924" y="1622"/>
                    <a:pt x="2921" y="1621"/>
                    <a:pt x="2920" y="1621"/>
                  </a:cubicBezTo>
                  <a:cubicBezTo>
                    <a:pt x="2897" y="1621"/>
                    <a:pt x="2971" y="1678"/>
                    <a:pt x="2956" y="1678"/>
                  </a:cubicBezTo>
                  <a:cubicBezTo>
                    <a:pt x="2950" y="1678"/>
                    <a:pt x="2928" y="1668"/>
                    <a:pt x="2876" y="1639"/>
                  </a:cubicBezTo>
                  <a:cubicBezTo>
                    <a:pt x="2853" y="1624"/>
                    <a:pt x="2847" y="1617"/>
                    <a:pt x="2851" y="1617"/>
                  </a:cubicBezTo>
                  <a:cubicBezTo>
                    <a:pt x="2854" y="1617"/>
                    <a:pt x="2861" y="1620"/>
                    <a:pt x="2871" y="1627"/>
                  </a:cubicBezTo>
                  <a:cubicBezTo>
                    <a:pt x="2837" y="1602"/>
                    <a:pt x="2823" y="1594"/>
                    <a:pt x="2818" y="1594"/>
                  </a:cubicBezTo>
                  <a:cubicBezTo>
                    <a:pt x="2808" y="1594"/>
                    <a:pt x="2839" y="1630"/>
                    <a:pt x="2823" y="1630"/>
                  </a:cubicBezTo>
                  <a:cubicBezTo>
                    <a:pt x="2818" y="1630"/>
                    <a:pt x="2810" y="1627"/>
                    <a:pt x="2797" y="1620"/>
                  </a:cubicBezTo>
                  <a:cubicBezTo>
                    <a:pt x="2750" y="1594"/>
                    <a:pt x="2732" y="1575"/>
                    <a:pt x="2740" y="1575"/>
                  </a:cubicBezTo>
                  <a:cubicBezTo>
                    <a:pt x="2742" y="1575"/>
                    <a:pt x="2746" y="1576"/>
                    <a:pt x="2751" y="1578"/>
                  </a:cubicBezTo>
                  <a:cubicBezTo>
                    <a:pt x="2712" y="1560"/>
                    <a:pt x="2697" y="1557"/>
                    <a:pt x="2688" y="1557"/>
                  </a:cubicBezTo>
                  <a:cubicBezTo>
                    <a:pt x="2683" y="1557"/>
                    <a:pt x="2680" y="1557"/>
                    <a:pt x="2677" y="1557"/>
                  </a:cubicBezTo>
                  <a:cubicBezTo>
                    <a:pt x="2670" y="1557"/>
                    <a:pt x="2662" y="1555"/>
                    <a:pt x="2642" y="1544"/>
                  </a:cubicBezTo>
                  <a:lnTo>
                    <a:pt x="2642" y="1544"/>
                  </a:lnTo>
                  <a:lnTo>
                    <a:pt x="2667" y="1562"/>
                  </a:lnTo>
                  <a:cubicBezTo>
                    <a:pt x="2665" y="1561"/>
                    <a:pt x="2663" y="1561"/>
                    <a:pt x="2662" y="1561"/>
                  </a:cubicBezTo>
                  <a:cubicBezTo>
                    <a:pt x="2653" y="1561"/>
                    <a:pt x="2660" y="1579"/>
                    <a:pt x="2645" y="1579"/>
                  </a:cubicBezTo>
                  <a:cubicBezTo>
                    <a:pt x="2634" y="1579"/>
                    <a:pt x="2613" y="1570"/>
                    <a:pt x="2568" y="1541"/>
                  </a:cubicBezTo>
                  <a:cubicBezTo>
                    <a:pt x="2482" y="1483"/>
                    <a:pt x="2514" y="1493"/>
                    <a:pt x="2517" y="1486"/>
                  </a:cubicBezTo>
                  <a:cubicBezTo>
                    <a:pt x="2456" y="1453"/>
                    <a:pt x="2403" y="1416"/>
                    <a:pt x="2352" y="1372"/>
                  </a:cubicBezTo>
                  <a:lnTo>
                    <a:pt x="2352" y="1372"/>
                  </a:lnTo>
                  <a:cubicBezTo>
                    <a:pt x="2353" y="1375"/>
                    <a:pt x="2352" y="1377"/>
                    <a:pt x="2350" y="1377"/>
                  </a:cubicBezTo>
                  <a:cubicBezTo>
                    <a:pt x="2346" y="1377"/>
                    <a:pt x="2339" y="1373"/>
                    <a:pt x="2327" y="1365"/>
                  </a:cubicBezTo>
                  <a:cubicBezTo>
                    <a:pt x="2208" y="1296"/>
                    <a:pt x="2269" y="1307"/>
                    <a:pt x="2227" y="1280"/>
                  </a:cubicBezTo>
                  <a:cubicBezTo>
                    <a:pt x="2180" y="1245"/>
                    <a:pt x="2161" y="1235"/>
                    <a:pt x="2152" y="1235"/>
                  </a:cubicBezTo>
                  <a:cubicBezTo>
                    <a:pt x="2142" y="1235"/>
                    <a:pt x="2149" y="1252"/>
                    <a:pt x="2135" y="1252"/>
                  </a:cubicBezTo>
                  <a:cubicBezTo>
                    <a:pt x="2124" y="1252"/>
                    <a:pt x="2100" y="1242"/>
                    <a:pt x="2044" y="1206"/>
                  </a:cubicBezTo>
                  <a:lnTo>
                    <a:pt x="2044" y="1206"/>
                  </a:lnTo>
                  <a:lnTo>
                    <a:pt x="2255" y="1349"/>
                  </a:lnTo>
                  <a:cubicBezTo>
                    <a:pt x="2241" y="1351"/>
                    <a:pt x="2227" y="1363"/>
                    <a:pt x="2273" y="1391"/>
                  </a:cubicBezTo>
                  <a:cubicBezTo>
                    <a:pt x="2274" y="1390"/>
                    <a:pt x="2276" y="1389"/>
                    <a:pt x="2279" y="1389"/>
                  </a:cubicBezTo>
                  <a:cubicBezTo>
                    <a:pt x="2301" y="1389"/>
                    <a:pt x="2375" y="1426"/>
                    <a:pt x="2438" y="1467"/>
                  </a:cubicBezTo>
                  <a:cubicBezTo>
                    <a:pt x="2439" y="1470"/>
                    <a:pt x="2438" y="1472"/>
                    <a:pt x="2435" y="1472"/>
                  </a:cubicBezTo>
                  <a:cubicBezTo>
                    <a:pt x="2416" y="1472"/>
                    <a:pt x="2330" y="1421"/>
                    <a:pt x="2317" y="1421"/>
                  </a:cubicBezTo>
                  <a:cubicBezTo>
                    <a:pt x="2312" y="1421"/>
                    <a:pt x="2318" y="1429"/>
                    <a:pt x="2347" y="1453"/>
                  </a:cubicBezTo>
                  <a:cubicBezTo>
                    <a:pt x="2306" y="1426"/>
                    <a:pt x="2243" y="1389"/>
                    <a:pt x="2190" y="1354"/>
                  </a:cubicBezTo>
                  <a:lnTo>
                    <a:pt x="2190" y="1354"/>
                  </a:lnTo>
                  <a:cubicBezTo>
                    <a:pt x="2194" y="1355"/>
                    <a:pt x="2197" y="1356"/>
                    <a:pt x="2199" y="1356"/>
                  </a:cubicBezTo>
                  <a:cubicBezTo>
                    <a:pt x="2222" y="1356"/>
                    <a:pt x="2083" y="1274"/>
                    <a:pt x="2100" y="1274"/>
                  </a:cubicBezTo>
                  <a:cubicBezTo>
                    <a:pt x="2103" y="1274"/>
                    <a:pt x="2111" y="1276"/>
                    <a:pt x="2125" y="1282"/>
                  </a:cubicBezTo>
                  <a:cubicBezTo>
                    <a:pt x="1891" y="1136"/>
                    <a:pt x="1866" y="1104"/>
                    <a:pt x="1643" y="976"/>
                  </a:cubicBezTo>
                  <a:lnTo>
                    <a:pt x="1643" y="976"/>
                  </a:lnTo>
                  <a:cubicBezTo>
                    <a:pt x="1745" y="1011"/>
                    <a:pt x="1840" y="1060"/>
                    <a:pt x="1926" y="1122"/>
                  </a:cubicBezTo>
                  <a:lnTo>
                    <a:pt x="1930" y="1136"/>
                  </a:lnTo>
                  <a:cubicBezTo>
                    <a:pt x="1959" y="1152"/>
                    <a:pt x="1972" y="1158"/>
                    <a:pt x="1975" y="1158"/>
                  </a:cubicBezTo>
                  <a:cubicBezTo>
                    <a:pt x="1987" y="1158"/>
                    <a:pt x="1836" y="1057"/>
                    <a:pt x="1863" y="1057"/>
                  </a:cubicBezTo>
                  <a:cubicBezTo>
                    <a:pt x="1676" y="972"/>
                    <a:pt x="1490" y="800"/>
                    <a:pt x="1275" y="673"/>
                  </a:cubicBezTo>
                  <a:lnTo>
                    <a:pt x="1275" y="673"/>
                  </a:lnTo>
                  <a:cubicBezTo>
                    <a:pt x="1289" y="686"/>
                    <a:pt x="1288" y="690"/>
                    <a:pt x="1282" y="690"/>
                  </a:cubicBezTo>
                  <a:cubicBezTo>
                    <a:pt x="1275" y="690"/>
                    <a:pt x="1258" y="684"/>
                    <a:pt x="1249" y="684"/>
                  </a:cubicBezTo>
                  <a:cubicBezTo>
                    <a:pt x="1249" y="684"/>
                    <a:pt x="1248" y="684"/>
                    <a:pt x="1247" y="684"/>
                  </a:cubicBezTo>
                  <a:cubicBezTo>
                    <a:pt x="1335" y="738"/>
                    <a:pt x="1321" y="726"/>
                    <a:pt x="1377" y="775"/>
                  </a:cubicBezTo>
                  <a:cubicBezTo>
                    <a:pt x="1376" y="775"/>
                    <a:pt x="1375" y="775"/>
                    <a:pt x="1373" y="775"/>
                  </a:cubicBezTo>
                  <a:cubicBezTo>
                    <a:pt x="1353" y="775"/>
                    <a:pt x="1308" y="742"/>
                    <a:pt x="1277" y="733"/>
                  </a:cubicBezTo>
                  <a:cubicBezTo>
                    <a:pt x="1277" y="733"/>
                    <a:pt x="1276" y="733"/>
                    <a:pt x="1275" y="733"/>
                  </a:cubicBezTo>
                  <a:cubicBezTo>
                    <a:pt x="1254" y="733"/>
                    <a:pt x="1343" y="775"/>
                    <a:pt x="1368" y="800"/>
                  </a:cubicBezTo>
                  <a:cubicBezTo>
                    <a:pt x="1326" y="775"/>
                    <a:pt x="1282" y="754"/>
                    <a:pt x="1236" y="740"/>
                  </a:cubicBezTo>
                  <a:cubicBezTo>
                    <a:pt x="1215" y="717"/>
                    <a:pt x="1196" y="694"/>
                    <a:pt x="1180" y="668"/>
                  </a:cubicBezTo>
                  <a:cubicBezTo>
                    <a:pt x="992" y="542"/>
                    <a:pt x="992" y="570"/>
                    <a:pt x="854" y="477"/>
                  </a:cubicBezTo>
                  <a:lnTo>
                    <a:pt x="854" y="477"/>
                  </a:lnTo>
                  <a:cubicBezTo>
                    <a:pt x="862" y="483"/>
                    <a:pt x="866" y="485"/>
                    <a:pt x="867" y="485"/>
                  </a:cubicBezTo>
                  <a:cubicBezTo>
                    <a:pt x="871" y="485"/>
                    <a:pt x="853" y="468"/>
                    <a:pt x="857" y="468"/>
                  </a:cubicBezTo>
                  <a:cubicBezTo>
                    <a:pt x="858" y="468"/>
                    <a:pt x="864" y="471"/>
                    <a:pt x="878" y="480"/>
                  </a:cubicBezTo>
                  <a:lnTo>
                    <a:pt x="878" y="480"/>
                  </a:lnTo>
                  <a:lnTo>
                    <a:pt x="842" y="455"/>
                  </a:lnTo>
                  <a:lnTo>
                    <a:pt x="842" y="455"/>
                  </a:lnTo>
                  <a:cubicBezTo>
                    <a:pt x="972" y="518"/>
                    <a:pt x="1170" y="646"/>
                    <a:pt x="1213" y="646"/>
                  </a:cubicBezTo>
                  <a:cubicBezTo>
                    <a:pt x="1219" y="646"/>
                    <a:pt x="1222" y="643"/>
                    <a:pt x="1222" y="638"/>
                  </a:cubicBezTo>
                  <a:cubicBezTo>
                    <a:pt x="1108" y="566"/>
                    <a:pt x="1015" y="531"/>
                    <a:pt x="879" y="443"/>
                  </a:cubicBezTo>
                  <a:lnTo>
                    <a:pt x="888" y="441"/>
                  </a:lnTo>
                  <a:cubicBezTo>
                    <a:pt x="856" y="420"/>
                    <a:pt x="844" y="414"/>
                    <a:pt x="842" y="414"/>
                  </a:cubicBezTo>
                  <a:cubicBezTo>
                    <a:pt x="837" y="414"/>
                    <a:pt x="869" y="440"/>
                    <a:pt x="861" y="440"/>
                  </a:cubicBezTo>
                  <a:cubicBezTo>
                    <a:pt x="861" y="440"/>
                    <a:pt x="860" y="439"/>
                    <a:pt x="858" y="439"/>
                  </a:cubicBezTo>
                  <a:cubicBezTo>
                    <a:pt x="740" y="376"/>
                    <a:pt x="733" y="318"/>
                    <a:pt x="643" y="288"/>
                  </a:cubicBezTo>
                  <a:lnTo>
                    <a:pt x="643" y="288"/>
                  </a:lnTo>
                  <a:lnTo>
                    <a:pt x="754" y="367"/>
                  </a:lnTo>
                  <a:cubicBezTo>
                    <a:pt x="730" y="356"/>
                    <a:pt x="720" y="351"/>
                    <a:pt x="718" y="351"/>
                  </a:cubicBezTo>
                  <a:cubicBezTo>
                    <a:pt x="711" y="351"/>
                    <a:pt x="769" y="387"/>
                    <a:pt x="744" y="390"/>
                  </a:cubicBezTo>
                  <a:cubicBezTo>
                    <a:pt x="582" y="307"/>
                    <a:pt x="325" y="126"/>
                    <a:pt x="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txBox="1">
            <a:spLocks noGrp="1"/>
          </p:cNvSpPr>
          <p:nvPr>
            <p:ph type="ctrTitle"/>
          </p:nvPr>
        </p:nvSpPr>
        <p:spPr>
          <a:xfrm>
            <a:off x="1199775" y="1334030"/>
            <a:ext cx="6744600" cy="1767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8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6" name="Google Shape;36;p2"/>
          <p:cNvSpPr txBox="1">
            <a:spLocks noGrp="1"/>
          </p:cNvSpPr>
          <p:nvPr>
            <p:ph type="subTitle" idx="1"/>
          </p:nvPr>
        </p:nvSpPr>
        <p:spPr>
          <a:xfrm>
            <a:off x="2521350" y="3142121"/>
            <a:ext cx="41013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latin typeface="Work Sans"/>
                <a:ea typeface="Work Sans"/>
                <a:cs typeface="Work Sans"/>
                <a:sym typeface="Work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23">
    <p:spTree>
      <p:nvGrpSpPr>
        <p:cNvPr id="1" name="Shape 1136"/>
        <p:cNvGrpSpPr/>
        <p:nvPr/>
      </p:nvGrpSpPr>
      <p:grpSpPr>
        <a:xfrm>
          <a:off x="0" y="0"/>
          <a:ext cx="0" cy="0"/>
          <a:chOff x="0" y="0"/>
          <a:chExt cx="0" cy="0"/>
        </a:xfrm>
      </p:grpSpPr>
      <p:sp>
        <p:nvSpPr>
          <p:cNvPr id="1137" name="Google Shape;1137;p59"/>
          <p:cNvSpPr/>
          <p:nvPr/>
        </p:nvSpPr>
        <p:spPr>
          <a:xfrm flipH="1">
            <a:off x="-726125" y="3885700"/>
            <a:ext cx="10532289" cy="3146303"/>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59"/>
          <p:cNvGrpSpPr/>
          <p:nvPr/>
        </p:nvGrpSpPr>
        <p:grpSpPr>
          <a:xfrm>
            <a:off x="5944358" y="3364889"/>
            <a:ext cx="3162489" cy="1629909"/>
            <a:chOff x="3354813" y="3765175"/>
            <a:chExt cx="2434369" cy="1254645"/>
          </a:xfrm>
        </p:grpSpPr>
        <p:sp>
          <p:nvSpPr>
            <p:cNvPr id="1139" name="Google Shape;1139;p59"/>
            <p:cNvSpPr/>
            <p:nvPr/>
          </p:nvSpPr>
          <p:spPr>
            <a:xfrm>
              <a:off x="3392401" y="3821659"/>
              <a:ext cx="2396782" cy="1198160"/>
            </a:xfrm>
            <a:custGeom>
              <a:avLst/>
              <a:gdLst/>
              <a:ahLst/>
              <a:cxnLst/>
              <a:rect l="l" t="t" r="r" b="b"/>
              <a:pathLst>
                <a:path w="46803" h="23397" extrusionOk="0">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9"/>
            <p:cNvSpPr/>
            <p:nvPr/>
          </p:nvSpPr>
          <p:spPr>
            <a:xfrm>
              <a:off x="3354813" y="3765175"/>
              <a:ext cx="2396730" cy="1216289"/>
            </a:xfrm>
            <a:custGeom>
              <a:avLst/>
              <a:gdLst/>
              <a:ahLst/>
              <a:cxnLst/>
              <a:rect l="l" t="t" r="r" b="b"/>
              <a:pathLst>
                <a:path w="46802" h="23751" fill="none" extrusionOk="0">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59"/>
          <p:cNvSpPr/>
          <p:nvPr/>
        </p:nvSpPr>
        <p:spPr>
          <a:xfrm rot="-308598">
            <a:off x="6493700" y="-145598"/>
            <a:ext cx="3569323" cy="1670575"/>
          </a:xfrm>
          <a:custGeom>
            <a:avLst/>
            <a:gdLst/>
            <a:ahLst/>
            <a:cxnLst/>
            <a:rect l="l" t="t" r="r" b="b"/>
            <a:pathLst>
              <a:path w="40905" h="18857" extrusionOk="0">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59"/>
          <p:cNvGrpSpPr/>
          <p:nvPr/>
        </p:nvGrpSpPr>
        <p:grpSpPr>
          <a:xfrm>
            <a:off x="7217013" y="-808280"/>
            <a:ext cx="2509583" cy="1668048"/>
            <a:chOff x="-372074" y="-1220130"/>
            <a:chExt cx="2509583" cy="1668048"/>
          </a:xfrm>
        </p:grpSpPr>
        <p:sp>
          <p:nvSpPr>
            <p:cNvPr id="1143" name="Google Shape;1143;p59"/>
            <p:cNvSpPr/>
            <p:nvPr/>
          </p:nvSpPr>
          <p:spPr>
            <a:xfrm flipH="1">
              <a:off x="-27990" y="-396917"/>
              <a:ext cx="2066229" cy="844835"/>
            </a:xfrm>
            <a:custGeom>
              <a:avLst/>
              <a:gdLst/>
              <a:ahLst/>
              <a:cxnLst/>
              <a:rect l="l" t="t" r="r" b="b"/>
              <a:pathLst>
                <a:path w="29016" h="11864" extrusionOk="0">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9"/>
            <p:cNvSpPr/>
            <p:nvPr/>
          </p:nvSpPr>
          <p:spPr>
            <a:xfrm flipH="1">
              <a:off x="-372074" y="-1220130"/>
              <a:ext cx="2509583" cy="1348504"/>
            </a:xfrm>
            <a:custGeom>
              <a:avLst/>
              <a:gdLst/>
              <a:ahLst/>
              <a:cxnLst/>
              <a:rect l="l" t="t" r="r" b="b"/>
              <a:pathLst>
                <a:path w="35242" h="18937" extrusionOk="0">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59"/>
          <p:cNvSpPr/>
          <p:nvPr/>
        </p:nvSpPr>
        <p:spPr>
          <a:xfrm rot="-6302922">
            <a:off x="183675" y="-1168387"/>
            <a:ext cx="1200526" cy="2804603"/>
          </a:xfrm>
          <a:custGeom>
            <a:avLst/>
            <a:gdLst/>
            <a:ahLst/>
            <a:cxnLst/>
            <a:rect l="l" t="t" r="r" b="b"/>
            <a:pathLst>
              <a:path w="8178" h="19105" extrusionOk="0">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6" name="Google Shape;1146;p59"/>
          <p:cNvGrpSpPr/>
          <p:nvPr/>
        </p:nvGrpSpPr>
        <p:grpSpPr>
          <a:xfrm flipH="1">
            <a:off x="3" y="3047350"/>
            <a:ext cx="1064258" cy="2033395"/>
            <a:chOff x="-56046" y="3110100"/>
            <a:chExt cx="1064258" cy="2033395"/>
          </a:xfrm>
        </p:grpSpPr>
        <p:sp>
          <p:nvSpPr>
            <p:cNvPr id="1147" name="Google Shape;1147;p59"/>
            <p:cNvSpPr/>
            <p:nvPr/>
          </p:nvSpPr>
          <p:spPr>
            <a:xfrm>
              <a:off x="6861" y="3186582"/>
              <a:ext cx="1001351" cy="1956913"/>
            </a:xfrm>
            <a:custGeom>
              <a:avLst/>
              <a:gdLst/>
              <a:ahLst/>
              <a:cxnLst/>
              <a:rect l="l" t="t" r="r" b="b"/>
              <a:pathLst>
                <a:path w="9885" h="19318" extrusionOk="0">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9"/>
            <p:cNvSpPr/>
            <p:nvPr/>
          </p:nvSpPr>
          <p:spPr>
            <a:xfrm>
              <a:off x="-56046" y="3110100"/>
              <a:ext cx="1001857" cy="1966537"/>
            </a:xfrm>
            <a:custGeom>
              <a:avLst/>
              <a:gdLst/>
              <a:ahLst/>
              <a:cxnLst/>
              <a:rect l="l" t="t" r="r" b="b"/>
              <a:pathLst>
                <a:path w="9890" h="19413" fill="none" extrusionOk="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59"/>
          <p:cNvGrpSpPr/>
          <p:nvPr/>
        </p:nvGrpSpPr>
        <p:grpSpPr>
          <a:xfrm flipH="1">
            <a:off x="5475890" y="3527305"/>
            <a:ext cx="631620" cy="1553456"/>
            <a:chOff x="889085" y="3601710"/>
            <a:chExt cx="597164" cy="1468850"/>
          </a:xfrm>
        </p:grpSpPr>
        <p:sp>
          <p:nvSpPr>
            <p:cNvPr id="1150" name="Google Shape;1150;p59"/>
            <p:cNvSpPr/>
            <p:nvPr/>
          </p:nvSpPr>
          <p:spPr>
            <a:xfrm>
              <a:off x="920589" y="3685080"/>
              <a:ext cx="565659" cy="1017964"/>
            </a:xfrm>
            <a:custGeom>
              <a:avLst/>
              <a:gdLst/>
              <a:ahLst/>
              <a:cxnLst/>
              <a:rect l="l" t="t" r="r" b="b"/>
              <a:pathLst>
                <a:path w="5584" h="10049" extrusionOk="0">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9"/>
            <p:cNvSpPr/>
            <p:nvPr/>
          </p:nvSpPr>
          <p:spPr>
            <a:xfrm>
              <a:off x="889085" y="3601710"/>
              <a:ext cx="588148" cy="1468850"/>
            </a:xfrm>
            <a:custGeom>
              <a:avLst/>
              <a:gdLst/>
              <a:ahLst/>
              <a:cxnLst/>
              <a:rect l="l" t="t" r="r" b="b"/>
              <a:pathLst>
                <a:path w="5806" h="14500" fill="none" extrusionOk="0">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59"/>
          <p:cNvGrpSpPr/>
          <p:nvPr/>
        </p:nvGrpSpPr>
        <p:grpSpPr>
          <a:xfrm flipH="1">
            <a:off x="4571997" y="3984588"/>
            <a:ext cx="818808" cy="1096167"/>
            <a:chOff x="113834" y="3966188"/>
            <a:chExt cx="818808" cy="1096167"/>
          </a:xfrm>
        </p:grpSpPr>
        <p:sp>
          <p:nvSpPr>
            <p:cNvPr id="1153" name="Google Shape;1153;p59"/>
            <p:cNvSpPr/>
            <p:nvPr/>
          </p:nvSpPr>
          <p:spPr>
            <a:xfrm>
              <a:off x="164788" y="4075897"/>
              <a:ext cx="767854" cy="568901"/>
            </a:xfrm>
            <a:custGeom>
              <a:avLst/>
              <a:gdLst/>
              <a:ahLst/>
              <a:cxnLst/>
              <a:rect l="l" t="t" r="r" b="b"/>
              <a:pathLst>
                <a:path w="7580" h="5616" extrusionOk="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9"/>
            <p:cNvSpPr/>
            <p:nvPr/>
          </p:nvSpPr>
          <p:spPr>
            <a:xfrm>
              <a:off x="113834" y="3966188"/>
              <a:ext cx="768158" cy="1096167"/>
            </a:xfrm>
            <a:custGeom>
              <a:avLst/>
              <a:gdLst/>
              <a:ahLst/>
              <a:cxnLst/>
              <a:rect l="l" t="t" r="r" b="b"/>
              <a:pathLst>
                <a:path w="7583" h="10821" fill="none" extrusionOk="0">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59"/>
          <p:cNvSpPr/>
          <p:nvPr/>
        </p:nvSpPr>
        <p:spPr>
          <a:xfrm rot="3541365">
            <a:off x="-329641" y="-225262"/>
            <a:ext cx="1490280" cy="1924093"/>
          </a:xfrm>
          <a:custGeom>
            <a:avLst/>
            <a:gdLst/>
            <a:ahLst/>
            <a:cxnLst/>
            <a:rect l="l" t="t" r="r" b="b"/>
            <a:pathLst>
              <a:path w="9983" h="12889" extrusionOk="0">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9"/>
          <p:cNvSpPr/>
          <p:nvPr/>
        </p:nvSpPr>
        <p:spPr>
          <a:xfrm rot="8284272" flipH="1">
            <a:off x="1913272" y="-1475342"/>
            <a:ext cx="4545454" cy="3233934"/>
          </a:xfrm>
          <a:custGeom>
            <a:avLst/>
            <a:gdLst/>
            <a:ahLst/>
            <a:cxnLst/>
            <a:rect l="l" t="t" r="r" b="b"/>
            <a:pathLst>
              <a:path w="51519" h="36654" fill="none" extrusionOk="0">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w="19050" cap="flat" cmpd="sng">
            <a:solidFill>
              <a:schemeClr val="dk1"/>
            </a:solidFill>
            <a:prstDash val="dash"/>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59"/>
          <p:cNvGrpSpPr/>
          <p:nvPr/>
        </p:nvGrpSpPr>
        <p:grpSpPr>
          <a:xfrm>
            <a:off x="6274796" y="1628822"/>
            <a:ext cx="542009" cy="1370216"/>
            <a:chOff x="6086050" y="4051075"/>
            <a:chExt cx="271575" cy="686550"/>
          </a:xfrm>
        </p:grpSpPr>
        <p:sp>
          <p:nvSpPr>
            <p:cNvPr id="1158" name="Google Shape;1158;p59"/>
            <p:cNvSpPr/>
            <p:nvPr/>
          </p:nvSpPr>
          <p:spPr>
            <a:xfrm>
              <a:off x="6288975" y="4051075"/>
              <a:ext cx="16275" cy="283525"/>
            </a:xfrm>
            <a:custGeom>
              <a:avLst/>
              <a:gdLst/>
              <a:ahLst/>
              <a:cxnLst/>
              <a:rect l="l" t="t" r="r" b="b"/>
              <a:pathLst>
                <a:path w="651" h="11341" extrusionOk="0">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9"/>
            <p:cNvSpPr/>
            <p:nvPr/>
          </p:nvSpPr>
          <p:spPr>
            <a:xfrm>
              <a:off x="6189025" y="4240975"/>
              <a:ext cx="25500" cy="344350"/>
            </a:xfrm>
            <a:custGeom>
              <a:avLst/>
              <a:gdLst/>
              <a:ahLst/>
              <a:cxnLst/>
              <a:rect l="l" t="t" r="r" b="b"/>
              <a:pathLst>
                <a:path w="1020" h="13774" extrusionOk="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9"/>
            <p:cNvSpPr/>
            <p:nvPr/>
          </p:nvSpPr>
          <p:spPr>
            <a:xfrm>
              <a:off x="6328275" y="4419275"/>
              <a:ext cx="29350" cy="37875"/>
            </a:xfrm>
            <a:custGeom>
              <a:avLst/>
              <a:gdLst/>
              <a:ahLst/>
              <a:cxnLst/>
              <a:rect l="l" t="t" r="r" b="b"/>
              <a:pathLst>
                <a:path w="1174" h="1515" extrusionOk="0">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9"/>
            <p:cNvSpPr/>
            <p:nvPr/>
          </p:nvSpPr>
          <p:spPr>
            <a:xfrm>
              <a:off x="6086050" y="4482425"/>
              <a:ext cx="19700" cy="25925"/>
            </a:xfrm>
            <a:custGeom>
              <a:avLst/>
              <a:gdLst/>
              <a:ahLst/>
              <a:cxnLst/>
              <a:rect l="l" t="t" r="r" b="b"/>
              <a:pathLst>
                <a:path w="788" h="1037" extrusionOk="0">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9"/>
            <p:cNvSpPr/>
            <p:nvPr/>
          </p:nvSpPr>
          <p:spPr>
            <a:xfrm>
              <a:off x="6276175" y="4711175"/>
              <a:ext cx="20525" cy="26450"/>
            </a:xfrm>
            <a:custGeom>
              <a:avLst/>
              <a:gdLst/>
              <a:ahLst/>
              <a:cxnLst/>
              <a:rect l="l" t="t" r="r" b="b"/>
              <a:pathLst>
                <a:path w="821" h="1058" extrusionOk="0">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CUSTOM_24">
    <p:spTree>
      <p:nvGrpSpPr>
        <p:cNvPr id="1" name="Shape 1163"/>
        <p:cNvGrpSpPr/>
        <p:nvPr/>
      </p:nvGrpSpPr>
      <p:grpSpPr>
        <a:xfrm>
          <a:off x="0" y="0"/>
          <a:ext cx="0" cy="0"/>
          <a:chOff x="0" y="0"/>
          <a:chExt cx="0" cy="0"/>
        </a:xfrm>
      </p:grpSpPr>
      <p:sp>
        <p:nvSpPr>
          <p:cNvPr id="1164" name="Google Shape;1164;p60"/>
          <p:cNvSpPr/>
          <p:nvPr/>
        </p:nvSpPr>
        <p:spPr>
          <a:xfrm>
            <a:off x="-465550" y="4171950"/>
            <a:ext cx="10532289" cy="3146303"/>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5" name="Google Shape;1165;p60"/>
          <p:cNvGrpSpPr/>
          <p:nvPr/>
        </p:nvGrpSpPr>
        <p:grpSpPr>
          <a:xfrm rot="1503816" flipH="1">
            <a:off x="7812816" y="-309234"/>
            <a:ext cx="1660073" cy="1412089"/>
            <a:chOff x="-191150" y="-216551"/>
            <a:chExt cx="1534133" cy="1304962"/>
          </a:xfrm>
        </p:grpSpPr>
        <p:sp>
          <p:nvSpPr>
            <p:cNvPr id="1166" name="Google Shape;1166;p60"/>
            <p:cNvSpPr/>
            <p:nvPr/>
          </p:nvSpPr>
          <p:spPr>
            <a:xfrm>
              <a:off x="-191150" y="-216551"/>
              <a:ext cx="1284155" cy="1062262"/>
            </a:xfrm>
            <a:custGeom>
              <a:avLst/>
              <a:gdLst/>
              <a:ahLst/>
              <a:cxnLst/>
              <a:rect l="l" t="t" r="r" b="b"/>
              <a:pathLst>
                <a:path w="11372" h="9407" extrusionOk="0">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0"/>
            <p:cNvSpPr/>
            <p:nvPr/>
          </p:nvSpPr>
          <p:spPr>
            <a:xfrm>
              <a:off x="-191150" y="-174350"/>
              <a:ext cx="1534133" cy="1262760"/>
            </a:xfrm>
            <a:custGeom>
              <a:avLst/>
              <a:gdLst/>
              <a:ahLst/>
              <a:cxnLst/>
              <a:rect l="l" t="t" r="r" b="b"/>
              <a:pathLst>
                <a:path w="10322" h="8496" extrusionOk="0">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60"/>
          <p:cNvSpPr/>
          <p:nvPr/>
        </p:nvSpPr>
        <p:spPr>
          <a:xfrm rot="-8451184">
            <a:off x="5089568" y="-812390"/>
            <a:ext cx="1749996" cy="1703552"/>
          </a:xfrm>
          <a:custGeom>
            <a:avLst/>
            <a:gdLst/>
            <a:ahLst/>
            <a:cxnLst/>
            <a:rect l="l" t="t" r="r" b="b"/>
            <a:pathLst>
              <a:path w="21289" h="20724" extrusionOk="0">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0"/>
          <p:cNvSpPr/>
          <p:nvPr/>
        </p:nvSpPr>
        <p:spPr>
          <a:xfrm rot="9917712" flipH="1">
            <a:off x="-632428" y="-520397"/>
            <a:ext cx="2775370" cy="1342871"/>
          </a:xfrm>
          <a:custGeom>
            <a:avLst/>
            <a:gdLst/>
            <a:ahLst/>
            <a:cxnLst/>
            <a:rect l="l" t="t" r="r" b="b"/>
            <a:pathLst>
              <a:path w="21889" h="10202" extrusionOk="0">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0"/>
          <p:cNvSpPr/>
          <p:nvPr/>
        </p:nvSpPr>
        <p:spPr>
          <a:xfrm rot="10800000" flipH="1">
            <a:off x="-757400" y="95715"/>
            <a:ext cx="1490287" cy="1924102"/>
          </a:xfrm>
          <a:custGeom>
            <a:avLst/>
            <a:gdLst/>
            <a:ahLst/>
            <a:cxnLst/>
            <a:rect l="l" t="t" r="r" b="b"/>
            <a:pathLst>
              <a:path w="9983" h="12889" extrusionOk="0">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60"/>
          <p:cNvGrpSpPr/>
          <p:nvPr/>
        </p:nvGrpSpPr>
        <p:grpSpPr>
          <a:xfrm>
            <a:off x="6898184" y="3891198"/>
            <a:ext cx="2180883" cy="1179402"/>
            <a:chOff x="3558788" y="1917925"/>
            <a:chExt cx="2026467" cy="1095895"/>
          </a:xfrm>
        </p:grpSpPr>
        <p:sp>
          <p:nvSpPr>
            <p:cNvPr id="1172" name="Google Shape;1172;p60"/>
            <p:cNvSpPr/>
            <p:nvPr/>
          </p:nvSpPr>
          <p:spPr>
            <a:xfrm>
              <a:off x="3581746" y="1942846"/>
              <a:ext cx="2003508" cy="1070974"/>
            </a:xfrm>
            <a:custGeom>
              <a:avLst/>
              <a:gdLst/>
              <a:ahLst/>
              <a:cxnLst/>
              <a:rect l="l" t="t" r="r" b="b"/>
              <a:pathLst>
                <a:path w="40840" h="21831" extrusionOk="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0"/>
            <p:cNvSpPr/>
            <p:nvPr/>
          </p:nvSpPr>
          <p:spPr>
            <a:xfrm>
              <a:off x="3558788" y="1917925"/>
              <a:ext cx="2003410" cy="1070876"/>
            </a:xfrm>
            <a:custGeom>
              <a:avLst/>
              <a:gdLst/>
              <a:ahLst/>
              <a:cxnLst/>
              <a:rect l="l" t="t" r="r" b="b"/>
              <a:pathLst>
                <a:path w="40838" h="21829" fill="none" extrusionOk="0">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w="19050" cap="flat" cmpd="sng">
              <a:solidFill>
                <a:schemeClr val="dk1"/>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60"/>
          <p:cNvGrpSpPr/>
          <p:nvPr/>
        </p:nvGrpSpPr>
        <p:grpSpPr>
          <a:xfrm>
            <a:off x="9" y="4060415"/>
            <a:ext cx="818808" cy="1096167"/>
            <a:chOff x="113834" y="3966188"/>
            <a:chExt cx="818808" cy="1096167"/>
          </a:xfrm>
        </p:grpSpPr>
        <p:sp>
          <p:nvSpPr>
            <p:cNvPr id="1175" name="Google Shape;1175;p60"/>
            <p:cNvSpPr/>
            <p:nvPr/>
          </p:nvSpPr>
          <p:spPr>
            <a:xfrm>
              <a:off x="164788" y="4075897"/>
              <a:ext cx="767854" cy="568901"/>
            </a:xfrm>
            <a:custGeom>
              <a:avLst/>
              <a:gdLst/>
              <a:ahLst/>
              <a:cxnLst/>
              <a:rect l="l" t="t" r="r" b="b"/>
              <a:pathLst>
                <a:path w="7580" h="5616" extrusionOk="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0"/>
            <p:cNvSpPr/>
            <p:nvPr/>
          </p:nvSpPr>
          <p:spPr>
            <a:xfrm>
              <a:off x="113834" y="3966188"/>
              <a:ext cx="768158" cy="1096167"/>
            </a:xfrm>
            <a:custGeom>
              <a:avLst/>
              <a:gdLst/>
              <a:ahLst/>
              <a:cxnLst/>
              <a:rect l="l" t="t" r="r" b="b"/>
              <a:pathLst>
                <a:path w="7583" h="10821" fill="none" extrusionOk="0">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p:nvPr/>
        </p:nvSpPr>
        <p:spPr>
          <a:xfrm rot="-1935663">
            <a:off x="8804033" y="-467205"/>
            <a:ext cx="1200552" cy="2804665"/>
          </a:xfrm>
          <a:custGeom>
            <a:avLst/>
            <a:gdLst/>
            <a:ahLst/>
            <a:cxnLst/>
            <a:rect l="l" t="t" r="r" b="b"/>
            <a:pathLst>
              <a:path w="8178" h="19105" extrusionOk="0">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726125" y="4608500"/>
            <a:ext cx="10532289" cy="1659580"/>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a:off x="8485165" y="3967382"/>
            <a:ext cx="658953" cy="1249444"/>
            <a:chOff x="-29956" y="3854000"/>
            <a:chExt cx="658953" cy="1249444"/>
          </a:xfrm>
        </p:grpSpPr>
        <p:sp>
          <p:nvSpPr>
            <p:cNvPr id="65" name="Google Shape;65;p4"/>
            <p:cNvSpPr/>
            <p:nvPr/>
          </p:nvSpPr>
          <p:spPr>
            <a:xfrm>
              <a:off x="-22161" y="3952197"/>
              <a:ext cx="651158" cy="752634"/>
            </a:xfrm>
            <a:custGeom>
              <a:avLst/>
              <a:gdLst/>
              <a:ahLst/>
              <a:cxnLst/>
              <a:rect l="l" t="t" r="r" b="b"/>
              <a:pathLst>
                <a:path w="3510" h="4057" extrusionOk="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29956" y="3854000"/>
              <a:ext cx="658949" cy="1249444"/>
            </a:xfrm>
            <a:custGeom>
              <a:avLst/>
              <a:gdLst/>
              <a:ahLst/>
              <a:cxnLst/>
              <a:rect l="l" t="t" r="r" b="b"/>
              <a:pathLst>
                <a:path w="3552" h="6735" fill="none" extrusionOk="0">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p:nvPr/>
        </p:nvSpPr>
        <p:spPr>
          <a:xfrm rot="1083469">
            <a:off x="-494347" y="4472246"/>
            <a:ext cx="1836363" cy="809755"/>
          </a:xfrm>
          <a:custGeom>
            <a:avLst/>
            <a:gdLst/>
            <a:ahLst/>
            <a:cxnLst/>
            <a:rect l="l" t="t" r="r" b="b"/>
            <a:pathLst>
              <a:path w="22517" h="9929" fill="none" extrusionOk="0">
                <a:moveTo>
                  <a:pt x="1" y="3537"/>
                </a:moveTo>
                <a:cubicBezTo>
                  <a:pt x="1" y="3537"/>
                  <a:pt x="2901" y="0"/>
                  <a:pt x="7232" y="772"/>
                </a:cubicBezTo>
                <a:cubicBezTo>
                  <a:pt x="10603" y="1372"/>
                  <a:pt x="11872" y="5824"/>
                  <a:pt x="15201" y="2840"/>
                </a:cubicBezTo>
                <a:cubicBezTo>
                  <a:pt x="17626" y="667"/>
                  <a:pt x="22516" y="3688"/>
                  <a:pt x="20154" y="9928"/>
                </a:cubicBezTo>
              </a:path>
            </a:pathLst>
          </a:custGeom>
          <a:noFill/>
          <a:ln w="19050" cap="flat" cmpd="sng">
            <a:solidFill>
              <a:schemeClr val="dk1"/>
            </a:solidFill>
            <a:prstDash val="dash"/>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rot="-4596014">
            <a:off x="7796041" y="-75432"/>
            <a:ext cx="1750016" cy="1703571"/>
          </a:xfrm>
          <a:custGeom>
            <a:avLst/>
            <a:gdLst/>
            <a:ahLst/>
            <a:cxnLst/>
            <a:rect l="l" t="t" r="r" b="b"/>
            <a:pathLst>
              <a:path w="21289" h="20724" extrusionOk="0">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2800" y="-188700"/>
            <a:ext cx="1120472" cy="1447410"/>
          </a:xfrm>
          <a:custGeom>
            <a:avLst/>
            <a:gdLst/>
            <a:ahLst/>
            <a:cxnLst/>
            <a:rect l="l" t="t" r="r" b="b"/>
            <a:pathLst>
              <a:path w="15340" h="19816" extrusionOk="0">
                <a:moveTo>
                  <a:pt x="10681" y="642"/>
                </a:moveTo>
                <a:cubicBezTo>
                  <a:pt x="10567" y="642"/>
                  <a:pt x="10439" y="711"/>
                  <a:pt x="10443" y="872"/>
                </a:cubicBezTo>
                <a:cubicBezTo>
                  <a:pt x="10445" y="1032"/>
                  <a:pt x="10533" y="1127"/>
                  <a:pt x="10730" y="1127"/>
                </a:cubicBezTo>
                <a:cubicBezTo>
                  <a:pt x="10879" y="1122"/>
                  <a:pt x="10962" y="995"/>
                  <a:pt x="10936" y="856"/>
                </a:cubicBezTo>
                <a:cubicBezTo>
                  <a:pt x="10920" y="768"/>
                  <a:pt x="10790" y="649"/>
                  <a:pt x="10702" y="643"/>
                </a:cubicBezTo>
                <a:cubicBezTo>
                  <a:pt x="10695" y="642"/>
                  <a:pt x="10688" y="642"/>
                  <a:pt x="10681" y="642"/>
                </a:cubicBezTo>
                <a:close/>
                <a:moveTo>
                  <a:pt x="9153" y="1"/>
                </a:moveTo>
                <a:cubicBezTo>
                  <a:pt x="9149" y="1"/>
                  <a:pt x="9145" y="1"/>
                  <a:pt x="9141" y="1"/>
                </a:cubicBezTo>
                <a:cubicBezTo>
                  <a:pt x="8731" y="12"/>
                  <a:pt x="8557" y="221"/>
                  <a:pt x="8560" y="693"/>
                </a:cubicBezTo>
                <a:cubicBezTo>
                  <a:pt x="8560" y="1033"/>
                  <a:pt x="8865" y="1307"/>
                  <a:pt x="9254" y="1307"/>
                </a:cubicBezTo>
                <a:cubicBezTo>
                  <a:pt x="9257" y="1307"/>
                  <a:pt x="9261" y="1307"/>
                  <a:pt x="9264" y="1307"/>
                </a:cubicBezTo>
                <a:cubicBezTo>
                  <a:pt x="9482" y="1303"/>
                  <a:pt x="9757" y="1046"/>
                  <a:pt x="9753" y="645"/>
                </a:cubicBezTo>
                <a:cubicBezTo>
                  <a:pt x="9748" y="292"/>
                  <a:pt x="9477" y="1"/>
                  <a:pt x="9153" y="1"/>
                </a:cubicBezTo>
                <a:close/>
                <a:moveTo>
                  <a:pt x="14431" y="1648"/>
                </a:moveTo>
                <a:cubicBezTo>
                  <a:pt x="14289" y="1648"/>
                  <a:pt x="14168" y="1806"/>
                  <a:pt x="14168" y="1963"/>
                </a:cubicBezTo>
                <a:cubicBezTo>
                  <a:pt x="14168" y="2138"/>
                  <a:pt x="14286" y="2255"/>
                  <a:pt x="14459" y="2255"/>
                </a:cubicBezTo>
                <a:cubicBezTo>
                  <a:pt x="14462" y="2255"/>
                  <a:pt x="14466" y="2255"/>
                  <a:pt x="14469" y="2255"/>
                </a:cubicBezTo>
                <a:cubicBezTo>
                  <a:pt x="14659" y="2250"/>
                  <a:pt x="14791" y="2090"/>
                  <a:pt x="14777" y="1866"/>
                </a:cubicBezTo>
                <a:cubicBezTo>
                  <a:pt x="14766" y="1662"/>
                  <a:pt x="14589" y="1669"/>
                  <a:pt x="14457" y="1650"/>
                </a:cubicBezTo>
                <a:cubicBezTo>
                  <a:pt x="14449" y="1649"/>
                  <a:pt x="14440" y="1648"/>
                  <a:pt x="14431" y="1648"/>
                </a:cubicBezTo>
                <a:close/>
                <a:moveTo>
                  <a:pt x="11330" y="2609"/>
                </a:moveTo>
                <a:cubicBezTo>
                  <a:pt x="11277" y="2674"/>
                  <a:pt x="11189" y="2732"/>
                  <a:pt x="11175" y="2804"/>
                </a:cubicBezTo>
                <a:cubicBezTo>
                  <a:pt x="11166" y="2857"/>
                  <a:pt x="11249" y="2927"/>
                  <a:pt x="11328" y="3045"/>
                </a:cubicBezTo>
                <a:cubicBezTo>
                  <a:pt x="11418" y="2933"/>
                  <a:pt x="11520" y="2859"/>
                  <a:pt x="11506" y="2813"/>
                </a:cubicBezTo>
                <a:lnTo>
                  <a:pt x="11504" y="2811"/>
                </a:lnTo>
                <a:cubicBezTo>
                  <a:pt x="11485" y="2734"/>
                  <a:pt x="11393" y="2676"/>
                  <a:pt x="11330" y="2609"/>
                </a:cubicBezTo>
                <a:close/>
                <a:moveTo>
                  <a:pt x="6848" y="4733"/>
                </a:moveTo>
                <a:cubicBezTo>
                  <a:pt x="6626" y="4733"/>
                  <a:pt x="6465" y="4893"/>
                  <a:pt x="6452" y="5139"/>
                </a:cubicBezTo>
                <a:cubicBezTo>
                  <a:pt x="6440" y="5343"/>
                  <a:pt x="6616" y="5528"/>
                  <a:pt x="6829" y="5537"/>
                </a:cubicBezTo>
                <a:cubicBezTo>
                  <a:pt x="6839" y="5538"/>
                  <a:pt x="6848" y="5538"/>
                  <a:pt x="6857" y="5538"/>
                </a:cubicBezTo>
                <a:cubicBezTo>
                  <a:pt x="7106" y="5538"/>
                  <a:pt x="7272" y="5385"/>
                  <a:pt x="7288" y="5136"/>
                </a:cubicBezTo>
                <a:cubicBezTo>
                  <a:pt x="7297" y="4984"/>
                  <a:pt x="7047" y="4743"/>
                  <a:pt x="6866" y="4733"/>
                </a:cubicBezTo>
                <a:cubicBezTo>
                  <a:pt x="6860" y="4733"/>
                  <a:pt x="6854" y="4733"/>
                  <a:pt x="6848" y="4733"/>
                </a:cubicBezTo>
                <a:close/>
                <a:moveTo>
                  <a:pt x="7995" y="6924"/>
                </a:moveTo>
                <a:cubicBezTo>
                  <a:pt x="7987" y="6924"/>
                  <a:pt x="7958" y="6938"/>
                  <a:pt x="7932" y="6948"/>
                </a:cubicBezTo>
                <a:lnTo>
                  <a:pt x="8041" y="7045"/>
                </a:lnTo>
                <a:cubicBezTo>
                  <a:pt x="7971" y="7098"/>
                  <a:pt x="7911" y="7129"/>
                  <a:pt x="7874" y="7177"/>
                </a:cubicBezTo>
                <a:cubicBezTo>
                  <a:pt x="7853" y="7203"/>
                  <a:pt x="7860" y="7263"/>
                  <a:pt x="7876" y="7298"/>
                </a:cubicBezTo>
                <a:cubicBezTo>
                  <a:pt x="7883" y="7312"/>
                  <a:pt x="7927" y="7325"/>
                  <a:pt x="7953" y="7325"/>
                </a:cubicBezTo>
                <a:cubicBezTo>
                  <a:pt x="7960" y="7325"/>
                  <a:pt x="7966" y="7324"/>
                  <a:pt x="7969" y="7321"/>
                </a:cubicBezTo>
                <a:cubicBezTo>
                  <a:pt x="8027" y="7254"/>
                  <a:pt x="8106" y="7184"/>
                  <a:pt x="8120" y="7108"/>
                </a:cubicBezTo>
                <a:cubicBezTo>
                  <a:pt x="8129" y="7054"/>
                  <a:pt x="8043" y="6983"/>
                  <a:pt x="7997" y="6925"/>
                </a:cubicBezTo>
                <a:cubicBezTo>
                  <a:pt x="7997" y="6924"/>
                  <a:pt x="7996" y="6924"/>
                  <a:pt x="7995" y="6924"/>
                </a:cubicBezTo>
                <a:close/>
                <a:moveTo>
                  <a:pt x="13031" y="8086"/>
                </a:moveTo>
                <a:cubicBezTo>
                  <a:pt x="13023" y="8086"/>
                  <a:pt x="13015" y="8087"/>
                  <a:pt x="13007" y="8088"/>
                </a:cubicBezTo>
                <a:cubicBezTo>
                  <a:pt x="12915" y="8097"/>
                  <a:pt x="12834" y="8208"/>
                  <a:pt x="12746" y="8275"/>
                </a:cubicBezTo>
                <a:cubicBezTo>
                  <a:pt x="12743" y="8308"/>
                  <a:pt x="12743" y="8340"/>
                  <a:pt x="12743" y="8373"/>
                </a:cubicBezTo>
                <a:cubicBezTo>
                  <a:pt x="12831" y="8437"/>
                  <a:pt x="12912" y="8542"/>
                  <a:pt x="13010" y="8558"/>
                </a:cubicBezTo>
                <a:cubicBezTo>
                  <a:pt x="13024" y="8561"/>
                  <a:pt x="13038" y="8562"/>
                  <a:pt x="13052" y="8562"/>
                </a:cubicBezTo>
                <a:cubicBezTo>
                  <a:pt x="13165" y="8562"/>
                  <a:pt x="13246" y="8470"/>
                  <a:pt x="13248" y="8338"/>
                </a:cubicBezTo>
                <a:cubicBezTo>
                  <a:pt x="13250" y="8194"/>
                  <a:pt x="13160" y="8086"/>
                  <a:pt x="13031" y="8086"/>
                </a:cubicBezTo>
                <a:close/>
                <a:moveTo>
                  <a:pt x="4679" y="7798"/>
                </a:moveTo>
                <a:cubicBezTo>
                  <a:pt x="4678" y="7798"/>
                  <a:pt x="4676" y="7798"/>
                  <a:pt x="4675" y="7798"/>
                </a:cubicBezTo>
                <a:cubicBezTo>
                  <a:pt x="4439" y="7803"/>
                  <a:pt x="4316" y="7930"/>
                  <a:pt x="4318" y="8164"/>
                </a:cubicBezTo>
                <a:cubicBezTo>
                  <a:pt x="4321" y="8367"/>
                  <a:pt x="4489" y="8572"/>
                  <a:pt x="4646" y="8572"/>
                </a:cubicBezTo>
                <a:cubicBezTo>
                  <a:pt x="4649" y="8572"/>
                  <a:pt x="4652" y="8572"/>
                  <a:pt x="4654" y="8572"/>
                </a:cubicBezTo>
                <a:cubicBezTo>
                  <a:pt x="4904" y="8558"/>
                  <a:pt x="5027" y="8414"/>
                  <a:pt x="5023" y="8139"/>
                </a:cubicBezTo>
                <a:cubicBezTo>
                  <a:pt x="5020" y="7950"/>
                  <a:pt x="4867" y="7798"/>
                  <a:pt x="4679" y="7798"/>
                </a:cubicBezTo>
                <a:close/>
                <a:moveTo>
                  <a:pt x="9414" y="7409"/>
                </a:moveTo>
                <a:cubicBezTo>
                  <a:pt x="9091" y="7409"/>
                  <a:pt x="8751" y="7681"/>
                  <a:pt x="8738" y="7962"/>
                </a:cubicBezTo>
                <a:cubicBezTo>
                  <a:pt x="8720" y="8301"/>
                  <a:pt x="8914" y="8562"/>
                  <a:pt x="9206" y="8576"/>
                </a:cubicBezTo>
                <a:cubicBezTo>
                  <a:pt x="9213" y="8577"/>
                  <a:pt x="9220" y="8577"/>
                  <a:pt x="9227" y="8577"/>
                </a:cubicBezTo>
                <a:cubicBezTo>
                  <a:pt x="9501" y="8577"/>
                  <a:pt x="9908" y="8316"/>
                  <a:pt x="9892" y="8011"/>
                </a:cubicBezTo>
                <a:cubicBezTo>
                  <a:pt x="9908" y="7738"/>
                  <a:pt x="9688" y="7430"/>
                  <a:pt x="9463" y="7411"/>
                </a:cubicBezTo>
                <a:cubicBezTo>
                  <a:pt x="9447" y="7410"/>
                  <a:pt x="9430" y="7409"/>
                  <a:pt x="9414" y="7409"/>
                </a:cubicBezTo>
                <a:close/>
                <a:moveTo>
                  <a:pt x="9769" y="9112"/>
                </a:moveTo>
                <a:cubicBezTo>
                  <a:pt x="9643" y="9112"/>
                  <a:pt x="9545" y="9316"/>
                  <a:pt x="9565" y="9540"/>
                </a:cubicBezTo>
                <a:cubicBezTo>
                  <a:pt x="9570" y="9591"/>
                  <a:pt x="9635" y="9672"/>
                  <a:pt x="9683" y="9681"/>
                </a:cubicBezTo>
                <a:cubicBezTo>
                  <a:pt x="9688" y="9682"/>
                  <a:pt x="9693" y="9683"/>
                  <a:pt x="9698" y="9683"/>
                </a:cubicBezTo>
                <a:cubicBezTo>
                  <a:pt x="9819" y="9683"/>
                  <a:pt x="10037" y="9445"/>
                  <a:pt x="10068" y="9271"/>
                </a:cubicBezTo>
                <a:cubicBezTo>
                  <a:pt x="9975" y="9216"/>
                  <a:pt x="9887" y="9130"/>
                  <a:pt x="9790" y="9114"/>
                </a:cubicBezTo>
                <a:cubicBezTo>
                  <a:pt x="9783" y="9113"/>
                  <a:pt x="9776" y="9112"/>
                  <a:pt x="9769" y="9112"/>
                </a:cubicBezTo>
                <a:close/>
                <a:moveTo>
                  <a:pt x="3456" y="9931"/>
                </a:moveTo>
                <a:cubicBezTo>
                  <a:pt x="3446" y="9931"/>
                  <a:pt x="3436" y="9931"/>
                  <a:pt x="3426" y="9931"/>
                </a:cubicBezTo>
                <a:cubicBezTo>
                  <a:pt x="3413" y="9959"/>
                  <a:pt x="3406" y="9989"/>
                  <a:pt x="3408" y="10017"/>
                </a:cubicBezTo>
                <a:cubicBezTo>
                  <a:pt x="3468" y="10047"/>
                  <a:pt x="3531" y="10084"/>
                  <a:pt x="3596" y="10084"/>
                </a:cubicBezTo>
                <a:cubicBezTo>
                  <a:pt x="3651" y="10084"/>
                  <a:pt x="3707" y="10040"/>
                  <a:pt x="3762" y="10017"/>
                </a:cubicBezTo>
                <a:cubicBezTo>
                  <a:pt x="3760" y="10003"/>
                  <a:pt x="3758" y="9987"/>
                  <a:pt x="3755" y="9973"/>
                </a:cubicBezTo>
                <a:lnTo>
                  <a:pt x="3753" y="9971"/>
                </a:lnTo>
                <a:cubicBezTo>
                  <a:pt x="3702" y="9962"/>
                  <a:pt x="3651" y="9950"/>
                  <a:pt x="3600" y="9943"/>
                </a:cubicBezTo>
                <a:cubicBezTo>
                  <a:pt x="3552" y="9935"/>
                  <a:pt x="3504" y="9931"/>
                  <a:pt x="3456" y="9931"/>
                </a:cubicBezTo>
                <a:close/>
                <a:moveTo>
                  <a:pt x="6448" y="10117"/>
                </a:moveTo>
                <a:cubicBezTo>
                  <a:pt x="6411" y="10117"/>
                  <a:pt x="6329" y="10207"/>
                  <a:pt x="6218" y="10288"/>
                </a:cubicBezTo>
                <a:cubicBezTo>
                  <a:pt x="6345" y="10386"/>
                  <a:pt x="6415" y="10476"/>
                  <a:pt x="6493" y="10485"/>
                </a:cubicBezTo>
                <a:cubicBezTo>
                  <a:pt x="6495" y="10485"/>
                  <a:pt x="6496" y="10485"/>
                  <a:pt x="6497" y="10485"/>
                </a:cubicBezTo>
                <a:cubicBezTo>
                  <a:pt x="6550" y="10485"/>
                  <a:pt x="6615" y="10380"/>
                  <a:pt x="6674" y="10323"/>
                </a:cubicBezTo>
                <a:cubicBezTo>
                  <a:pt x="6605" y="10251"/>
                  <a:pt x="6542" y="10163"/>
                  <a:pt x="6456" y="10119"/>
                </a:cubicBezTo>
                <a:cubicBezTo>
                  <a:pt x="6454" y="10118"/>
                  <a:pt x="6451" y="10117"/>
                  <a:pt x="6448" y="10117"/>
                </a:cubicBezTo>
                <a:close/>
                <a:moveTo>
                  <a:pt x="8584" y="10569"/>
                </a:moveTo>
                <a:cubicBezTo>
                  <a:pt x="8580" y="10569"/>
                  <a:pt x="8576" y="10570"/>
                  <a:pt x="8571" y="10571"/>
                </a:cubicBezTo>
                <a:cubicBezTo>
                  <a:pt x="8509" y="10585"/>
                  <a:pt x="8418" y="10677"/>
                  <a:pt x="8425" y="10726"/>
                </a:cubicBezTo>
                <a:cubicBezTo>
                  <a:pt x="8432" y="10784"/>
                  <a:pt x="8525" y="10872"/>
                  <a:pt x="8585" y="10877"/>
                </a:cubicBezTo>
                <a:cubicBezTo>
                  <a:pt x="8586" y="10877"/>
                  <a:pt x="8587" y="10877"/>
                  <a:pt x="8587" y="10877"/>
                </a:cubicBezTo>
                <a:cubicBezTo>
                  <a:pt x="8642" y="10877"/>
                  <a:pt x="8702" y="10787"/>
                  <a:pt x="8812" y="10696"/>
                </a:cubicBezTo>
                <a:cubicBezTo>
                  <a:pt x="8702" y="10636"/>
                  <a:pt x="8634" y="10569"/>
                  <a:pt x="8584" y="10569"/>
                </a:cubicBezTo>
                <a:close/>
                <a:moveTo>
                  <a:pt x="9968" y="10006"/>
                </a:moveTo>
                <a:cubicBezTo>
                  <a:pt x="9914" y="10006"/>
                  <a:pt x="9865" y="10035"/>
                  <a:pt x="9811" y="10080"/>
                </a:cubicBezTo>
                <a:cubicBezTo>
                  <a:pt x="9635" y="10226"/>
                  <a:pt x="9706" y="10406"/>
                  <a:pt x="9732" y="10582"/>
                </a:cubicBezTo>
                <a:cubicBezTo>
                  <a:pt x="9773" y="10835"/>
                  <a:pt x="9834" y="10893"/>
                  <a:pt x="10070" y="10893"/>
                </a:cubicBezTo>
                <a:cubicBezTo>
                  <a:pt x="10074" y="10893"/>
                  <a:pt x="10079" y="10893"/>
                  <a:pt x="10084" y="10893"/>
                </a:cubicBezTo>
                <a:cubicBezTo>
                  <a:pt x="10334" y="10890"/>
                  <a:pt x="10473" y="10710"/>
                  <a:pt x="10427" y="10462"/>
                </a:cubicBezTo>
                <a:cubicBezTo>
                  <a:pt x="10390" y="10263"/>
                  <a:pt x="10244" y="10168"/>
                  <a:pt x="10098" y="10057"/>
                </a:cubicBezTo>
                <a:cubicBezTo>
                  <a:pt x="10050" y="10021"/>
                  <a:pt x="10008" y="10006"/>
                  <a:pt x="9968" y="10006"/>
                </a:cubicBezTo>
                <a:close/>
                <a:moveTo>
                  <a:pt x="9536" y="11164"/>
                </a:moveTo>
                <a:cubicBezTo>
                  <a:pt x="9384" y="11164"/>
                  <a:pt x="9222" y="11313"/>
                  <a:pt x="9215" y="11458"/>
                </a:cubicBezTo>
                <a:cubicBezTo>
                  <a:pt x="9204" y="11662"/>
                  <a:pt x="9391" y="11812"/>
                  <a:pt x="9702" y="11829"/>
                </a:cubicBezTo>
                <a:cubicBezTo>
                  <a:pt x="9715" y="11831"/>
                  <a:pt x="9727" y="11831"/>
                  <a:pt x="9739" y="11831"/>
                </a:cubicBezTo>
                <a:cubicBezTo>
                  <a:pt x="9846" y="11831"/>
                  <a:pt x="9920" y="11757"/>
                  <a:pt x="9929" y="11613"/>
                </a:cubicBezTo>
                <a:cubicBezTo>
                  <a:pt x="9938" y="11467"/>
                  <a:pt x="9674" y="11166"/>
                  <a:pt x="9540" y="11164"/>
                </a:cubicBezTo>
                <a:cubicBezTo>
                  <a:pt x="9538" y="11164"/>
                  <a:pt x="9537" y="11164"/>
                  <a:pt x="9536" y="11164"/>
                </a:cubicBezTo>
                <a:close/>
                <a:moveTo>
                  <a:pt x="12308" y="11587"/>
                </a:moveTo>
                <a:cubicBezTo>
                  <a:pt x="12307" y="11587"/>
                  <a:pt x="12306" y="11587"/>
                  <a:pt x="12305" y="11588"/>
                </a:cubicBezTo>
                <a:cubicBezTo>
                  <a:pt x="12241" y="11613"/>
                  <a:pt x="12185" y="11660"/>
                  <a:pt x="12146" y="11717"/>
                </a:cubicBezTo>
                <a:cubicBezTo>
                  <a:pt x="12136" y="11734"/>
                  <a:pt x="12210" y="11803"/>
                  <a:pt x="12268" y="11882"/>
                </a:cubicBezTo>
                <a:cubicBezTo>
                  <a:pt x="12333" y="11808"/>
                  <a:pt x="12396" y="11764"/>
                  <a:pt x="12407" y="11708"/>
                </a:cubicBezTo>
                <a:lnTo>
                  <a:pt x="12407" y="11706"/>
                </a:lnTo>
                <a:cubicBezTo>
                  <a:pt x="12414" y="11675"/>
                  <a:pt x="12330" y="11587"/>
                  <a:pt x="12308" y="11587"/>
                </a:cubicBezTo>
                <a:close/>
                <a:moveTo>
                  <a:pt x="10149" y="11887"/>
                </a:moveTo>
                <a:cubicBezTo>
                  <a:pt x="10135" y="11921"/>
                  <a:pt x="10121" y="11956"/>
                  <a:pt x="10109" y="11988"/>
                </a:cubicBezTo>
                <a:lnTo>
                  <a:pt x="10295" y="12104"/>
                </a:lnTo>
                <a:lnTo>
                  <a:pt x="10348" y="11942"/>
                </a:lnTo>
                <a:lnTo>
                  <a:pt x="10149" y="11887"/>
                </a:lnTo>
                <a:close/>
                <a:moveTo>
                  <a:pt x="2407" y="12322"/>
                </a:moveTo>
                <a:cubicBezTo>
                  <a:pt x="2365" y="12322"/>
                  <a:pt x="2296" y="12383"/>
                  <a:pt x="2284" y="12429"/>
                </a:cubicBezTo>
                <a:cubicBezTo>
                  <a:pt x="2275" y="12466"/>
                  <a:pt x="2338" y="12521"/>
                  <a:pt x="2386" y="12595"/>
                </a:cubicBezTo>
                <a:cubicBezTo>
                  <a:pt x="2454" y="12524"/>
                  <a:pt x="2525" y="12482"/>
                  <a:pt x="2523" y="12440"/>
                </a:cubicBezTo>
                <a:lnTo>
                  <a:pt x="2523" y="12438"/>
                </a:lnTo>
                <a:cubicBezTo>
                  <a:pt x="2521" y="12394"/>
                  <a:pt x="2451" y="12322"/>
                  <a:pt x="2410" y="12322"/>
                </a:cubicBezTo>
                <a:cubicBezTo>
                  <a:pt x="2409" y="12322"/>
                  <a:pt x="2408" y="12322"/>
                  <a:pt x="2407" y="12322"/>
                </a:cubicBezTo>
                <a:close/>
                <a:moveTo>
                  <a:pt x="10668" y="12586"/>
                </a:moveTo>
                <a:cubicBezTo>
                  <a:pt x="10665" y="12586"/>
                  <a:pt x="10662" y="12586"/>
                  <a:pt x="10658" y="12586"/>
                </a:cubicBezTo>
                <a:cubicBezTo>
                  <a:pt x="10499" y="12591"/>
                  <a:pt x="10376" y="12646"/>
                  <a:pt x="10371" y="12778"/>
                </a:cubicBezTo>
                <a:cubicBezTo>
                  <a:pt x="10374" y="12998"/>
                  <a:pt x="10496" y="13128"/>
                  <a:pt x="10654" y="13133"/>
                </a:cubicBezTo>
                <a:cubicBezTo>
                  <a:pt x="10657" y="13133"/>
                  <a:pt x="10660" y="13133"/>
                  <a:pt x="10663" y="13133"/>
                </a:cubicBezTo>
                <a:cubicBezTo>
                  <a:pt x="10819" y="13133"/>
                  <a:pt x="10948" y="13024"/>
                  <a:pt x="10943" y="12894"/>
                </a:cubicBezTo>
                <a:cubicBezTo>
                  <a:pt x="10937" y="12706"/>
                  <a:pt x="10834" y="12586"/>
                  <a:pt x="10668" y="12586"/>
                </a:cubicBezTo>
                <a:close/>
                <a:moveTo>
                  <a:pt x="1916" y="12776"/>
                </a:moveTo>
                <a:cubicBezTo>
                  <a:pt x="1870" y="12776"/>
                  <a:pt x="1825" y="12783"/>
                  <a:pt x="1782" y="12795"/>
                </a:cubicBezTo>
                <a:cubicBezTo>
                  <a:pt x="1710" y="12813"/>
                  <a:pt x="1652" y="12885"/>
                  <a:pt x="1590" y="12934"/>
                </a:cubicBezTo>
                <a:cubicBezTo>
                  <a:pt x="1407" y="13073"/>
                  <a:pt x="1386" y="13237"/>
                  <a:pt x="1532" y="13413"/>
                </a:cubicBezTo>
                <a:cubicBezTo>
                  <a:pt x="1594" y="13490"/>
                  <a:pt x="1683" y="13532"/>
                  <a:pt x="1773" y="13532"/>
                </a:cubicBezTo>
                <a:cubicBezTo>
                  <a:pt x="1856" y="13532"/>
                  <a:pt x="1940" y="13497"/>
                  <a:pt x="2004" y="13420"/>
                </a:cubicBezTo>
                <a:cubicBezTo>
                  <a:pt x="2097" y="13311"/>
                  <a:pt x="2139" y="13161"/>
                  <a:pt x="2210" y="13012"/>
                </a:cubicBezTo>
                <a:cubicBezTo>
                  <a:pt x="2155" y="12924"/>
                  <a:pt x="2127" y="12825"/>
                  <a:pt x="2067" y="12802"/>
                </a:cubicBezTo>
                <a:cubicBezTo>
                  <a:pt x="2018" y="12784"/>
                  <a:pt x="1967" y="12776"/>
                  <a:pt x="1916" y="12776"/>
                </a:cubicBezTo>
                <a:close/>
                <a:moveTo>
                  <a:pt x="12317" y="13472"/>
                </a:moveTo>
                <a:cubicBezTo>
                  <a:pt x="12310" y="13472"/>
                  <a:pt x="12302" y="13473"/>
                  <a:pt x="12294" y="13473"/>
                </a:cubicBezTo>
                <a:cubicBezTo>
                  <a:pt x="12171" y="13483"/>
                  <a:pt x="12078" y="13529"/>
                  <a:pt x="12095" y="13668"/>
                </a:cubicBezTo>
                <a:cubicBezTo>
                  <a:pt x="12108" y="13790"/>
                  <a:pt x="12113" y="13932"/>
                  <a:pt x="12359" y="13932"/>
                </a:cubicBezTo>
                <a:cubicBezTo>
                  <a:pt x="12365" y="13932"/>
                  <a:pt x="12371" y="13932"/>
                  <a:pt x="12377" y="13932"/>
                </a:cubicBezTo>
                <a:cubicBezTo>
                  <a:pt x="12414" y="13876"/>
                  <a:pt x="12514" y="13791"/>
                  <a:pt x="12523" y="13693"/>
                </a:cubicBezTo>
                <a:cubicBezTo>
                  <a:pt x="12534" y="13577"/>
                  <a:pt x="12464" y="13472"/>
                  <a:pt x="12317" y="13472"/>
                </a:cubicBezTo>
                <a:close/>
                <a:moveTo>
                  <a:pt x="14325" y="13432"/>
                </a:moveTo>
                <a:cubicBezTo>
                  <a:pt x="14154" y="13432"/>
                  <a:pt x="13936" y="13605"/>
                  <a:pt x="13934" y="13744"/>
                </a:cubicBezTo>
                <a:cubicBezTo>
                  <a:pt x="13929" y="13957"/>
                  <a:pt x="14059" y="14078"/>
                  <a:pt x="14298" y="14080"/>
                </a:cubicBezTo>
                <a:cubicBezTo>
                  <a:pt x="14301" y="14080"/>
                  <a:pt x="14304" y="14080"/>
                  <a:pt x="14307" y="14080"/>
                </a:cubicBezTo>
                <a:cubicBezTo>
                  <a:pt x="14497" y="14080"/>
                  <a:pt x="14645" y="13945"/>
                  <a:pt x="14647" y="13772"/>
                </a:cubicBezTo>
                <a:lnTo>
                  <a:pt x="14645" y="13772"/>
                </a:lnTo>
                <a:cubicBezTo>
                  <a:pt x="14645" y="13578"/>
                  <a:pt x="14511" y="13432"/>
                  <a:pt x="14325" y="13432"/>
                </a:cubicBezTo>
                <a:close/>
                <a:moveTo>
                  <a:pt x="8489" y="14230"/>
                </a:moveTo>
                <a:cubicBezTo>
                  <a:pt x="8434" y="14230"/>
                  <a:pt x="8310" y="14340"/>
                  <a:pt x="8310" y="14395"/>
                </a:cubicBezTo>
                <a:cubicBezTo>
                  <a:pt x="8310" y="14474"/>
                  <a:pt x="8407" y="14550"/>
                  <a:pt x="8500" y="14680"/>
                </a:cubicBezTo>
                <a:cubicBezTo>
                  <a:pt x="8594" y="14560"/>
                  <a:pt x="8696" y="14479"/>
                  <a:pt x="8683" y="14432"/>
                </a:cubicBezTo>
                <a:cubicBezTo>
                  <a:pt x="8657" y="14351"/>
                  <a:pt x="8574" y="14252"/>
                  <a:pt x="8497" y="14231"/>
                </a:cubicBezTo>
                <a:cubicBezTo>
                  <a:pt x="8495" y="14230"/>
                  <a:pt x="8492" y="14230"/>
                  <a:pt x="8489" y="14230"/>
                </a:cubicBezTo>
                <a:close/>
                <a:moveTo>
                  <a:pt x="4902" y="14342"/>
                </a:moveTo>
                <a:cubicBezTo>
                  <a:pt x="4899" y="14342"/>
                  <a:pt x="4895" y="14342"/>
                  <a:pt x="4890" y="14342"/>
                </a:cubicBezTo>
                <a:cubicBezTo>
                  <a:pt x="4754" y="14347"/>
                  <a:pt x="4670" y="14409"/>
                  <a:pt x="4670" y="14625"/>
                </a:cubicBezTo>
                <a:cubicBezTo>
                  <a:pt x="4714" y="14657"/>
                  <a:pt x="4784" y="14752"/>
                  <a:pt x="4865" y="14764"/>
                </a:cubicBezTo>
                <a:cubicBezTo>
                  <a:pt x="4879" y="14766"/>
                  <a:pt x="4892" y="14767"/>
                  <a:pt x="4905" y="14767"/>
                </a:cubicBezTo>
                <a:cubicBezTo>
                  <a:pt x="5024" y="14767"/>
                  <a:pt x="5092" y="14671"/>
                  <a:pt x="5092" y="14539"/>
                </a:cubicBezTo>
                <a:cubicBezTo>
                  <a:pt x="5092" y="14415"/>
                  <a:pt x="5031" y="14342"/>
                  <a:pt x="4902" y="14342"/>
                </a:cubicBezTo>
                <a:close/>
                <a:moveTo>
                  <a:pt x="274" y="16184"/>
                </a:moveTo>
                <a:cubicBezTo>
                  <a:pt x="220" y="16184"/>
                  <a:pt x="170" y="16229"/>
                  <a:pt x="121" y="16265"/>
                </a:cubicBezTo>
                <a:cubicBezTo>
                  <a:pt x="77" y="16304"/>
                  <a:pt x="38" y="16343"/>
                  <a:pt x="0" y="16387"/>
                </a:cubicBezTo>
                <a:lnTo>
                  <a:pt x="0" y="16475"/>
                </a:lnTo>
                <a:cubicBezTo>
                  <a:pt x="35" y="16508"/>
                  <a:pt x="70" y="16566"/>
                  <a:pt x="105" y="16566"/>
                </a:cubicBezTo>
                <a:cubicBezTo>
                  <a:pt x="136" y="16567"/>
                  <a:pt x="170" y="16568"/>
                  <a:pt x="204" y="16568"/>
                </a:cubicBezTo>
                <a:cubicBezTo>
                  <a:pt x="277" y="16568"/>
                  <a:pt x="350" y="16561"/>
                  <a:pt x="399" y="16526"/>
                </a:cubicBezTo>
                <a:cubicBezTo>
                  <a:pt x="505" y="16452"/>
                  <a:pt x="459" y="16339"/>
                  <a:pt x="380" y="16246"/>
                </a:cubicBezTo>
                <a:cubicBezTo>
                  <a:pt x="343" y="16200"/>
                  <a:pt x="308" y="16184"/>
                  <a:pt x="274" y="16184"/>
                </a:cubicBezTo>
                <a:close/>
                <a:moveTo>
                  <a:pt x="12273" y="17365"/>
                </a:moveTo>
                <a:cubicBezTo>
                  <a:pt x="12272" y="17365"/>
                  <a:pt x="12272" y="17365"/>
                  <a:pt x="12271" y="17365"/>
                </a:cubicBezTo>
                <a:cubicBezTo>
                  <a:pt x="12206" y="17383"/>
                  <a:pt x="12153" y="17448"/>
                  <a:pt x="12095" y="17495"/>
                </a:cubicBezTo>
                <a:lnTo>
                  <a:pt x="12259" y="17701"/>
                </a:lnTo>
                <a:cubicBezTo>
                  <a:pt x="12319" y="17613"/>
                  <a:pt x="12389" y="17560"/>
                  <a:pt x="12382" y="17511"/>
                </a:cubicBezTo>
                <a:cubicBezTo>
                  <a:pt x="12377" y="17457"/>
                  <a:pt x="12302" y="17365"/>
                  <a:pt x="12273" y="17365"/>
                </a:cubicBezTo>
                <a:close/>
                <a:moveTo>
                  <a:pt x="14793" y="17460"/>
                </a:moveTo>
                <a:cubicBezTo>
                  <a:pt x="14789" y="17460"/>
                  <a:pt x="14785" y="17460"/>
                  <a:pt x="14782" y="17460"/>
                </a:cubicBezTo>
                <a:cubicBezTo>
                  <a:pt x="14460" y="17469"/>
                  <a:pt x="14242" y="17657"/>
                  <a:pt x="14251" y="17930"/>
                </a:cubicBezTo>
                <a:cubicBezTo>
                  <a:pt x="14260" y="18173"/>
                  <a:pt x="14531" y="18515"/>
                  <a:pt x="14753" y="18515"/>
                </a:cubicBezTo>
                <a:cubicBezTo>
                  <a:pt x="14766" y="18515"/>
                  <a:pt x="14778" y="18514"/>
                  <a:pt x="14791" y="18512"/>
                </a:cubicBezTo>
                <a:cubicBezTo>
                  <a:pt x="15053" y="18509"/>
                  <a:pt x="15333" y="18285"/>
                  <a:pt x="15335" y="18078"/>
                </a:cubicBezTo>
                <a:cubicBezTo>
                  <a:pt x="15340" y="17781"/>
                  <a:pt x="15054" y="17460"/>
                  <a:pt x="14793" y="17460"/>
                </a:cubicBezTo>
                <a:close/>
                <a:moveTo>
                  <a:pt x="13623" y="18340"/>
                </a:moveTo>
                <a:cubicBezTo>
                  <a:pt x="13622" y="18340"/>
                  <a:pt x="13620" y="18340"/>
                  <a:pt x="13619" y="18340"/>
                </a:cubicBezTo>
                <a:cubicBezTo>
                  <a:pt x="13538" y="18352"/>
                  <a:pt x="13434" y="18447"/>
                  <a:pt x="13408" y="18525"/>
                </a:cubicBezTo>
                <a:cubicBezTo>
                  <a:pt x="13390" y="18588"/>
                  <a:pt x="13480" y="18683"/>
                  <a:pt x="13524" y="18762"/>
                </a:cubicBezTo>
                <a:lnTo>
                  <a:pt x="13630" y="18771"/>
                </a:lnTo>
                <a:cubicBezTo>
                  <a:pt x="13691" y="18690"/>
                  <a:pt x="13793" y="18611"/>
                  <a:pt x="13797" y="18528"/>
                </a:cubicBezTo>
                <a:cubicBezTo>
                  <a:pt x="13802" y="18467"/>
                  <a:pt x="13681" y="18340"/>
                  <a:pt x="13623" y="18340"/>
                </a:cubicBezTo>
                <a:close/>
                <a:moveTo>
                  <a:pt x="10486" y="19293"/>
                </a:moveTo>
                <a:cubicBezTo>
                  <a:pt x="10473" y="19293"/>
                  <a:pt x="10459" y="19295"/>
                  <a:pt x="10445" y="19297"/>
                </a:cubicBezTo>
                <a:cubicBezTo>
                  <a:pt x="10346" y="19313"/>
                  <a:pt x="10260" y="19431"/>
                  <a:pt x="10123" y="19538"/>
                </a:cubicBezTo>
                <a:cubicBezTo>
                  <a:pt x="10248" y="19663"/>
                  <a:pt x="10313" y="19786"/>
                  <a:pt x="10404" y="19809"/>
                </a:cubicBezTo>
                <a:cubicBezTo>
                  <a:pt x="10420" y="19813"/>
                  <a:pt x="10437" y="19815"/>
                  <a:pt x="10454" y="19815"/>
                </a:cubicBezTo>
                <a:cubicBezTo>
                  <a:pt x="10591" y="19815"/>
                  <a:pt x="10715" y="19680"/>
                  <a:pt x="10705" y="19552"/>
                </a:cubicBezTo>
                <a:cubicBezTo>
                  <a:pt x="10696" y="19406"/>
                  <a:pt x="10617" y="19293"/>
                  <a:pt x="10486" y="19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dk1"/>
              </a:buClr>
              <a:buSzPts val="1600"/>
              <a:buAutoNum type="arabicPeriod"/>
              <a:defRPr sz="1200">
                <a:solidFill>
                  <a:srgbClr val="434343"/>
                </a:solidFill>
              </a:defRPr>
            </a:lvl1pPr>
            <a:lvl2pPr marL="914400" lvl="1" indent="-317500" rtl="0">
              <a:lnSpc>
                <a:spcPct val="115000"/>
              </a:lnSpc>
              <a:spcBef>
                <a:spcPts val="0"/>
              </a:spcBef>
              <a:spcAft>
                <a:spcPts val="0"/>
              </a:spcAft>
              <a:buSzPts val="1400"/>
              <a:buFont typeface="Raleway"/>
              <a:buAutoNum type="alphaLcPeriod"/>
              <a:defRPr>
                <a:solidFill>
                  <a:srgbClr val="434343"/>
                </a:solidFill>
              </a:defRPr>
            </a:lvl2pPr>
            <a:lvl3pPr marL="1371600" lvl="2" indent="-317500" rtl="0">
              <a:lnSpc>
                <a:spcPct val="115000"/>
              </a:lnSpc>
              <a:spcBef>
                <a:spcPts val="0"/>
              </a:spcBef>
              <a:spcAft>
                <a:spcPts val="0"/>
              </a:spcAft>
              <a:buSzPts val="1400"/>
              <a:buFont typeface="Raleway"/>
              <a:buAutoNum type="romanLcPeriod"/>
              <a:defRPr>
                <a:solidFill>
                  <a:srgbClr val="434343"/>
                </a:solidFill>
              </a:defRPr>
            </a:lvl3pPr>
            <a:lvl4pPr marL="1828800" lvl="3" indent="-317500" rtl="0">
              <a:lnSpc>
                <a:spcPct val="115000"/>
              </a:lnSpc>
              <a:spcBef>
                <a:spcPts val="0"/>
              </a:spcBef>
              <a:spcAft>
                <a:spcPts val="0"/>
              </a:spcAft>
              <a:buSzPts val="1400"/>
              <a:buFont typeface="Raleway"/>
              <a:buAutoNum type="arabicPeriod"/>
              <a:defRPr>
                <a:solidFill>
                  <a:srgbClr val="434343"/>
                </a:solidFill>
              </a:defRPr>
            </a:lvl4pPr>
            <a:lvl5pPr marL="2286000" lvl="4" indent="-317500" rtl="0">
              <a:lnSpc>
                <a:spcPct val="115000"/>
              </a:lnSpc>
              <a:spcBef>
                <a:spcPts val="0"/>
              </a:spcBef>
              <a:spcAft>
                <a:spcPts val="0"/>
              </a:spcAft>
              <a:buSzPts val="1400"/>
              <a:buFont typeface="Raleway"/>
              <a:buAutoNum type="alphaLcPeriod"/>
              <a:defRPr>
                <a:solidFill>
                  <a:srgbClr val="434343"/>
                </a:solidFill>
              </a:defRPr>
            </a:lvl5pPr>
            <a:lvl6pPr marL="2743200" lvl="5" indent="-317500" rtl="0">
              <a:lnSpc>
                <a:spcPct val="115000"/>
              </a:lnSpc>
              <a:spcBef>
                <a:spcPts val="0"/>
              </a:spcBef>
              <a:spcAft>
                <a:spcPts val="0"/>
              </a:spcAft>
              <a:buSzPts val="1400"/>
              <a:buFont typeface="Raleway"/>
              <a:buAutoNum type="romanLcPeriod"/>
              <a:defRPr>
                <a:solidFill>
                  <a:srgbClr val="434343"/>
                </a:solidFill>
              </a:defRPr>
            </a:lvl6pPr>
            <a:lvl7pPr marL="3200400" lvl="6" indent="-317500" rtl="0">
              <a:lnSpc>
                <a:spcPct val="115000"/>
              </a:lnSpc>
              <a:spcBef>
                <a:spcPts val="0"/>
              </a:spcBef>
              <a:spcAft>
                <a:spcPts val="0"/>
              </a:spcAft>
              <a:buSzPts val="1400"/>
              <a:buFont typeface="Raleway"/>
              <a:buAutoNum type="arabicPeriod"/>
              <a:defRPr>
                <a:solidFill>
                  <a:srgbClr val="434343"/>
                </a:solidFill>
              </a:defRPr>
            </a:lvl7pPr>
            <a:lvl8pPr marL="3657600" lvl="7" indent="-317500" rtl="0">
              <a:lnSpc>
                <a:spcPct val="115000"/>
              </a:lnSpc>
              <a:spcBef>
                <a:spcPts val="0"/>
              </a:spcBef>
              <a:spcAft>
                <a:spcPts val="0"/>
              </a:spcAft>
              <a:buSzPts val="1400"/>
              <a:buFont typeface="Raleway"/>
              <a:buAutoNum type="alphaLcPeriod"/>
              <a:defRPr>
                <a:solidFill>
                  <a:srgbClr val="434343"/>
                </a:solidFill>
              </a:defRPr>
            </a:lvl8pPr>
            <a:lvl9pPr marL="4114800" lvl="8" indent="-317500" rtl="0">
              <a:lnSpc>
                <a:spcPct val="115000"/>
              </a:lnSpc>
              <a:spcBef>
                <a:spcPts val="0"/>
              </a:spcBef>
              <a:spcAft>
                <a:spcPts val="0"/>
              </a:spcAft>
              <a:buSzPts val="1400"/>
              <a:buFont typeface="Raleway"/>
              <a:buAutoNum type="romanLcPeriod"/>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1">
  <p:cSld name="CUSTOM_5">
    <p:spTree>
      <p:nvGrpSpPr>
        <p:cNvPr id="1" name="Shape 239"/>
        <p:cNvGrpSpPr/>
        <p:nvPr/>
      </p:nvGrpSpPr>
      <p:grpSpPr>
        <a:xfrm>
          <a:off x="0" y="0"/>
          <a:ext cx="0" cy="0"/>
          <a:chOff x="0" y="0"/>
          <a:chExt cx="0" cy="0"/>
        </a:xfrm>
      </p:grpSpPr>
      <p:sp>
        <p:nvSpPr>
          <p:cNvPr id="240" name="Google Shape;240;p14"/>
          <p:cNvSpPr txBox="1">
            <a:spLocks noGrp="1"/>
          </p:cNvSpPr>
          <p:nvPr>
            <p:ph type="title"/>
          </p:nvPr>
        </p:nvSpPr>
        <p:spPr>
          <a:xfrm>
            <a:off x="720000" y="1739111"/>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1" name="Google Shape;241;p14"/>
          <p:cNvSpPr txBox="1">
            <a:spLocks noGrp="1"/>
          </p:cNvSpPr>
          <p:nvPr>
            <p:ph type="title" idx="2" hasCustomPrompt="1"/>
          </p:nvPr>
        </p:nvSpPr>
        <p:spPr>
          <a:xfrm>
            <a:off x="1269750" y="1196223"/>
            <a:ext cx="1275300" cy="6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2" name="Google Shape;242;p14"/>
          <p:cNvSpPr txBox="1">
            <a:spLocks noGrp="1"/>
          </p:cNvSpPr>
          <p:nvPr>
            <p:ph type="subTitle" idx="1"/>
          </p:nvPr>
        </p:nvSpPr>
        <p:spPr>
          <a:xfrm>
            <a:off x="720000" y="2208988"/>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3" name="Google Shape;243;p14"/>
          <p:cNvSpPr txBox="1">
            <a:spLocks noGrp="1"/>
          </p:cNvSpPr>
          <p:nvPr>
            <p:ph type="title" idx="3"/>
          </p:nvPr>
        </p:nvSpPr>
        <p:spPr>
          <a:xfrm>
            <a:off x="3384600" y="1739111"/>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4" name="Google Shape;244;p14"/>
          <p:cNvSpPr txBox="1">
            <a:spLocks noGrp="1"/>
          </p:cNvSpPr>
          <p:nvPr>
            <p:ph type="title" idx="4" hasCustomPrompt="1"/>
          </p:nvPr>
        </p:nvSpPr>
        <p:spPr>
          <a:xfrm>
            <a:off x="3934350" y="1196223"/>
            <a:ext cx="1275300" cy="6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5" name="Google Shape;245;p14"/>
          <p:cNvSpPr txBox="1">
            <a:spLocks noGrp="1"/>
          </p:cNvSpPr>
          <p:nvPr>
            <p:ph type="subTitle" idx="5"/>
          </p:nvPr>
        </p:nvSpPr>
        <p:spPr>
          <a:xfrm>
            <a:off x="3384600" y="2208988"/>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6" name="Google Shape;246;p14"/>
          <p:cNvSpPr txBox="1">
            <a:spLocks noGrp="1"/>
          </p:cNvSpPr>
          <p:nvPr>
            <p:ph type="title" idx="6"/>
          </p:nvPr>
        </p:nvSpPr>
        <p:spPr>
          <a:xfrm>
            <a:off x="6049200" y="1739111"/>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7" name="Google Shape;247;p14"/>
          <p:cNvSpPr txBox="1">
            <a:spLocks noGrp="1"/>
          </p:cNvSpPr>
          <p:nvPr>
            <p:ph type="title" idx="7" hasCustomPrompt="1"/>
          </p:nvPr>
        </p:nvSpPr>
        <p:spPr>
          <a:xfrm>
            <a:off x="6598950" y="1196223"/>
            <a:ext cx="1275300" cy="6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8" name="Google Shape;248;p14"/>
          <p:cNvSpPr txBox="1">
            <a:spLocks noGrp="1"/>
          </p:cNvSpPr>
          <p:nvPr>
            <p:ph type="subTitle" idx="8"/>
          </p:nvPr>
        </p:nvSpPr>
        <p:spPr>
          <a:xfrm>
            <a:off x="6049200" y="2208988"/>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9" name="Google Shape;249;p14"/>
          <p:cNvSpPr txBox="1">
            <a:spLocks noGrp="1"/>
          </p:cNvSpPr>
          <p:nvPr>
            <p:ph type="title" idx="9"/>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50" name="Google Shape;250;p14"/>
          <p:cNvSpPr txBox="1">
            <a:spLocks noGrp="1"/>
          </p:cNvSpPr>
          <p:nvPr>
            <p:ph type="title" idx="13"/>
          </p:nvPr>
        </p:nvSpPr>
        <p:spPr>
          <a:xfrm>
            <a:off x="3384600" y="3464386"/>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1" name="Google Shape;251;p14"/>
          <p:cNvSpPr txBox="1">
            <a:spLocks noGrp="1"/>
          </p:cNvSpPr>
          <p:nvPr>
            <p:ph type="title" idx="14" hasCustomPrompt="1"/>
          </p:nvPr>
        </p:nvSpPr>
        <p:spPr>
          <a:xfrm>
            <a:off x="3934350" y="2921498"/>
            <a:ext cx="1275300" cy="6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2" name="Google Shape;252;p14"/>
          <p:cNvSpPr txBox="1">
            <a:spLocks noGrp="1"/>
          </p:cNvSpPr>
          <p:nvPr>
            <p:ph type="subTitle" idx="15"/>
          </p:nvPr>
        </p:nvSpPr>
        <p:spPr>
          <a:xfrm>
            <a:off x="3384600" y="3934263"/>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3" name="Google Shape;253;p14"/>
          <p:cNvSpPr txBox="1">
            <a:spLocks noGrp="1"/>
          </p:cNvSpPr>
          <p:nvPr>
            <p:ph type="title" idx="16"/>
          </p:nvPr>
        </p:nvSpPr>
        <p:spPr>
          <a:xfrm>
            <a:off x="6049200" y="3464386"/>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4" name="Google Shape;254;p14"/>
          <p:cNvSpPr txBox="1">
            <a:spLocks noGrp="1"/>
          </p:cNvSpPr>
          <p:nvPr>
            <p:ph type="title" idx="17" hasCustomPrompt="1"/>
          </p:nvPr>
        </p:nvSpPr>
        <p:spPr>
          <a:xfrm>
            <a:off x="6598950" y="2921498"/>
            <a:ext cx="1275300" cy="6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5" name="Google Shape;255;p14"/>
          <p:cNvSpPr txBox="1">
            <a:spLocks noGrp="1"/>
          </p:cNvSpPr>
          <p:nvPr>
            <p:ph type="subTitle" idx="18"/>
          </p:nvPr>
        </p:nvSpPr>
        <p:spPr>
          <a:xfrm>
            <a:off x="6049200" y="3934263"/>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6" name="Google Shape;256;p14"/>
          <p:cNvSpPr/>
          <p:nvPr/>
        </p:nvSpPr>
        <p:spPr>
          <a:xfrm>
            <a:off x="-534200" y="4582125"/>
            <a:ext cx="10532289" cy="3146303"/>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8422450" y="-568724"/>
            <a:ext cx="1200530" cy="2804614"/>
          </a:xfrm>
          <a:custGeom>
            <a:avLst/>
            <a:gdLst/>
            <a:ahLst/>
            <a:cxnLst/>
            <a:rect l="l" t="t" r="r" b="b"/>
            <a:pathLst>
              <a:path w="8178" h="19105" extrusionOk="0">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10800000" flipH="1">
            <a:off x="-534200" y="2442540"/>
            <a:ext cx="1490287" cy="1924102"/>
          </a:xfrm>
          <a:custGeom>
            <a:avLst/>
            <a:gdLst/>
            <a:ahLst/>
            <a:cxnLst/>
            <a:rect l="l" t="t" r="r" b="b"/>
            <a:pathLst>
              <a:path w="9983" h="12889" extrusionOk="0">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1527805">
            <a:off x="-581888" y="-1199839"/>
            <a:ext cx="3388303" cy="3035944"/>
          </a:xfrm>
          <a:custGeom>
            <a:avLst/>
            <a:gdLst/>
            <a:ahLst/>
            <a:cxnLst/>
            <a:rect l="l" t="t" r="r" b="b"/>
            <a:pathLst>
              <a:path w="19886" h="17818" extrusionOk="0">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1158162">
            <a:off x="-415317" y="-803229"/>
            <a:ext cx="3786310" cy="3389823"/>
          </a:xfrm>
          <a:custGeom>
            <a:avLst/>
            <a:gdLst/>
            <a:ahLst/>
            <a:cxnLst/>
            <a:rect l="l" t="t" r="r" b="b"/>
            <a:pathLst>
              <a:path w="22222" h="19895" extrusionOk="0">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2075087" flipH="1">
            <a:off x="7556359" y="-188188"/>
            <a:ext cx="1745093" cy="1096156"/>
          </a:xfrm>
          <a:custGeom>
            <a:avLst/>
            <a:gdLst/>
            <a:ahLst/>
            <a:cxnLst/>
            <a:rect l="l" t="t" r="r" b="b"/>
            <a:pathLst>
              <a:path w="19417" h="12197" fill="none" extrusionOk="0">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w="19050" cap="flat" cmpd="sng">
            <a:solidFill>
              <a:schemeClr val="dk1"/>
            </a:solidFill>
            <a:prstDash val="dash"/>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txBox="1">
            <a:spLocks noGrp="1"/>
          </p:cNvSpPr>
          <p:nvPr>
            <p:ph type="title" idx="19"/>
          </p:nvPr>
        </p:nvSpPr>
        <p:spPr>
          <a:xfrm>
            <a:off x="720000" y="3486343"/>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3" name="Google Shape;263;p14"/>
          <p:cNvSpPr txBox="1">
            <a:spLocks noGrp="1"/>
          </p:cNvSpPr>
          <p:nvPr>
            <p:ph type="title" idx="20" hasCustomPrompt="1"/>
          </p:nvPr>
        </p:nvSpPr>
        <p:spPr>
          <a:xfrm>
            <a:off x="1269750" y="2943455"/>
            <a:ext cx="1275300" cy="6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4" name="Google Shape;264;p14"/>
          <p:cNvSpPr txBox="1">
            <a:spLocks noGrp="1"/>
          </p:cNvSpPr>
          <p:nvPr>
            <p:ph type="subTitle" idx="21"/>
          </p:nvPr>
        </p:nvSpPr>
        <p:spPr>
          <a:xfrm>
            <a:off x="720000" y="3956219"/>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322"/>
        <p:cNvGrpSpPr/>
        <p:nvPr/>
      </p:nvGrpSpPr>
      <p:grpSpPr>
        <a:xfrm>
          <a:off x="0" y="0"/>
          <a:ext cx="0" cy="0"/>
          <a:chOff x="0" y="0"/>
          <a:chExt cx="0" cy="0"/>
        </a:xfrm>
      </p:grpSpPr>
      <p:sp>
        <p:nvSpPr>
          <p:cNvPr id="323" name="Google Shape;323;p18"/>
          <p:cNvSpPr/>
          <p:nvPr/>
        </p:nvSpPr>
        <p:spPr>
          <a:xfrm>
            <a:off x="-465550" y="3867150"/>
            <a:ext cx="10532289" cy="3146303"/>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rot="-5864913">
            <a:off x="372056" y="-1140351"/>
            <a:ext cx="1200534" cy="2804621"/>
          </a:xfrm>
          <a:custGeom>
            <a:avLst/>
            <a:gdLst/>
            <a:ahLst/>
            <a:cxnLst/>
            <a:rect l="l" t="t" r="r" b="b"/>
            <a:pathLst>
              <a:path w="8178" h="19105" extrusionOk="0">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rot="647210" flipH="1">
            <a:off x="6767318" y="-326350"/>
            <a:ext cx="2775370" cy="1342872"/>
          </a:xfrm>
          <a:custGeom>
            <a:avLst/>
            <a:gdLst/>
            <a:ahLst/>
            <a:cxnLst/>
            <a:rect l="l" t="t" r="r" b="b"/>
            <a:pathLst>
              <a:path w="21889" h="10202" extrusionOk="0">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rot="-1029918">
            <a:off x="-708549" y="1557574"/>
            <a:ext cx="1490281" cy="1924095"/>
          </a:xfrm>
          <a:custGeom>
            <a:avLst/>
            <a:gdLst/>
            <a:ahLst/>
            <a:cxnLst/>
            <a:rect l="l" t="t" r="r" b="b"/>
            <a:pathLst>
              <a:path w="9983" h="12889" extrusionOk="0">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327" name="Google Shape;327;p18"/>
          <p:cNvSpPr/>
          <p:nvPr/>
        </p:nvSpPr>
        <p:spPr>
          <a:xfrm>
            <a:off x="7683763" y="354025"/>
            <a:ext cx="1490287" cy="1924102"/>
          </a:xfrm>
          <a:custGeom>
            <a:avLst/>
            <a:gdLst/>
            <a:ahLst/>
            <a:cxnLst/>
            <a:rect l="l" t="t" r="r" b="b"/>
            <a:pathLst>
              <a:path w="9983" h="12889" extrusionOk="0">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rot="7804011" flipH="1">
            <a:off x="-122976" y="-1355042"/>
            <a:ext cx="4545563" cy="3234012"/>
          </a:xfrm>
          <a:custGeom>
            <a:avLst/>
            <a:gdLst/>
            <a:ahLst/>
            <a:cxnLst/>
            <a:rect l="l" t="t" r="r" b="b"/>
            <a:pathLst>
              <a:path w="51519" h="36654" fill="none" extrusionOk="0">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w="19050" cap="flat" cmpd="sng">
            <a:solidFill>
              <a:schemeClr val="dk1"/>
            </a:solidFill>
            <a:prstDash val="dash"/>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8"/>
          <p:cNvGrpSpPr/>
          <p:nvPr/>
        </p:nvGrpSpPr>
        <p:grpSpPr>
          <a:xfrm>
            <a:off x="5944358" y="3364889"/>
            <a:ext cx="3162489" cy="1629909"/>
            <a:chOff x="3354813" y="3765175"/>
            <a:chExt cx="2434369" cy="1254645"/>
          </a:xfrm>
        </p:grpSpPr>
        <p:sp>
          <p:nvSpPr>
            <p:cNvPr id="330" name="Google Shape;330;p18"/>
            <p:cNvSpPr/>
            <p:nvPr/>
          </p:nvSpPr>
          <p:spPr>
            <a:xfrm>
              <a:off x="3392401" y="3821659"/>
              <a:ext cx="2396782" cy="1198160"/>
            </a:xfrm>
            <a:custGeom>
              <a:avLst/>
              <a:gdLst/>
              <a:ahLst/>
              <a:cxnLst/>
              <a:rect l="l" t="t" r="r" b="b"/>
              <a:pathLst>
                <a:path w="46803" h="23397" extrusionOk="0">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3354813" y="3765175"/>
              <a:ext cx="2396730" cy="1216289"/>
            </a:xfrm>
            <a:custGeom>
              <a:avLst/>
              <a:gdLst/>
              <a:ahLst/>
              <a:cxnLst/>
              <a:rect l="l" t="t" r="r" b="b"/>
              <a:pathLst>
                <a:path w="46802" h="23751" fill="none" extrusionOk="0">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8"/>
          <p:cNvGrpSpPr/>
          <p:nvPr/>
        </p:nvGrpSpPr>
        <p:grpSpPr>
          <a:xfrm>
            <a:off x="6718492" y="4228415"/>
            <a:ext cx="579257" cy="775506"/>
            <a:chOff x="3628937" y="4538594"/>
            <a:chExt cx="328153" cy="439331"/>
          </a:xfrm>
        </p:grpSpPr>
        <p:sp>
          <p:nvSpPr>
            <p:cNvPr id="333" name="Google Shape;333;p18"/>
            <p:cNvSpPr/>
            <p:nvPr/>
          </p:nvSpPr>
          <p:spPr>
            <a:xfrm>
              <a:off x="3649370" y="4582635"/>
              <a:ext cx="307721" cy="227987"/>
            </a:xfrm>
            <a:custGeom>
              <a:avLst/>
              <a:gdLst/>
              <a:ahLst/>
              <a:cxnLst/>
              <a:rect l="l" t="t" r="r" b="b"/>
              <a:pathLst>
                <a:path w="6009" h="4452" extrusionOk="0">
                  <a:moveTo>
                    <a:pt x="3387" y="1"/>
                  </a:moveTo>
                  <a:cubicBezTo>
                    <a:pt x="2435" y="1"/>
                    <a:pt x="1002" y="627"/>
                    <a:pt x="598" y="1276"/>
                  </a:cubicBezTo>
                  <a:cubicBezTo>
                    <a:pt x="0" y="2231"/>
                    <a:pt x="1791" y="1992"/>
                    <a:pt x="1751" y="2349"/>
                  </a:cubicBezTo>
                  <a:cubicBezTo>
                    <a:pt x="1712" y="2708"/>
                    <a:pt x="797" y="3067"/>
                    <a:pt x="1235" y="4035"/>
                  </a:cubicBezTo>
                  <a:cubicBezTo>
                    <a:pt x="1375" y="4346"/>
                    <a:pt x="1627" y="4452"/>
                    <a:pt x="1903" y="4452"/>
                  </a:cubicBezTo>
                  <a:cubicBezTo>
                    <a:pt x="2488" y="4452"/>
                    <a:pt x="3185" y="3980"/>
                    <a:pt x="3185" y="3980"/>
                  </a:cubicBezTo>
                  <a:lnTo>
                    <a:pt x="3820" y="3783"/>
                  </a:lnTo>
                  <a:cubicBezTo>
                    <a:pt x="5731" y="3544"/>
                    <a:pt x="6009" y="2787"/>
                    <a:pt x="5891" y="1828"/>
                  </a:cubicBezTo>
                  <a:cubicBezTo>
                    <a:pt x="5770" y="869"/>
                    <a:pt x="4499" y="1554"/>
                    <a:pt x="4258" y="484"/>
                  </a:cubicBezTo>
                  <a:cubicBezTo>
                    <a:pt x="4181" y="141"/>
                    <a:pt x="3838" y="1"/>
                    <a:pt x="3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3628937" y="4538594"/>
              <a:ext cx="307772" cy="439331"/>
            </a:xfrm>
            <a:custGeom>
              <a:avLst/>
              <a:gdLst/>
              <a:ahLst/>
              <a:cxnLst/>
              <a:rect l="l" t="t" r="r" b="b"/>
              <a:pathLst>
                <a:path w="6010" h="8579" fill="none" extrusionOk="0">
                  <a:moveTo>
                    <a:pt x="3186" y="8578"/>
                  </a:moveTo>
                  <a:lnTo>
                    <a:pt x="3186" y="4564"/>
                  </a:lnTo>
                  <a:cubicBezTo>
                    <a:pt x="3186" y="4564"/>
                    <a:pt x="1673" y="5588"/>
                    <a:pt x="1235" y="4620"/>
                  </a:cubicBezTo>
                  <a:cubicBezTo>
                    <a:pt x="798" y="3651"/>
                    <a:pt x="1713" y="3295"/>
                    <a:pt x="1752" y="2936"/>
                  </a:cubicBezTo>
                  <a:cubicBezTo>
                    <a:pt x="1791" y="2579"/>
                    <a:pt x="1" y="2817"/>
                    <a:pt x="598" y="1861"/>
                  </a:cubicBezTo>
                  <a:cubicBezTo>
                    <a:pt x="1194" y="906"/>
                    <a:pt x="4020" y="1"/>
                    <a:pt x="4258" y="1071"/>
                  </a:cubicBezTo>
                  <a:cubicBezTo>
                    <a:pt x="4497" y="2141"/>
                    <a:pt x="5771" y="1455"/>
                    <a:pt x="5891" y="2414"/>
                  </a:cubicBezTo>
                  <a:cubicBezTo>
                    <a:pt x="6010" y="3373"/>
                    <a:pt x="5732" y="4131"/>
                    <a:pt x="3820" y="4369"/>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8"/>
          <p:cNvGrpSpPr/>
          <p:nvPr/>
        </p:nvGrpSpPr>
        <p:grpSpPr>
          <a:xfrm flipH="1">
            <a:off x="104187" y="3702613"/>
            <a:ext cx="1221838" cy="1440999"/>
            <a:chOff x="3917512" y="3702763"/>
            <a:chExt cx="1221838" cy="1440999"/>
          </a:xfrm>
        </p:grpSpPr>
        <p:grpSp>
          <p:nvGrpSpPr>
            <p:cNvPr id="336" name="Google Shape;336;p18"/>
            <p:cNvGrpSpPr/>
            <p:nvPr/>
          </p:nvGrpSpPr>
          <p:grpSpPr>
            <a:xfrm flipH="1">
              <a:off x="4386919" y="3702763"/>
              <a:ext cx="752430" cy="1437610"/>
              <a:chOff x="-56046" y="3110100"/>
              <a:chExt cx="1064258" cy="2033395"/>
            </a:xfrm>
          </p:grpSpPr>
          <p:sp>
            <p:nvSpPr>
              <p:cNvPr id="337" name="Google Shape;337;p18"/>
              <p:cNvSpPr/>
              <p:nvPr/>
            </p:nvSpPr>
            <p:spPr>
              <a:xfrm>
                <a:off x="6861" y="3186582"/>
                <a:ext cx="1001351" cy="1956913"/>
              </a:xfrm>
              <a:custGeom>
                <a:avLst/>
                <a:gdLst/>
                <a:ahLst/>
                <a:cxnLst/>
                <a:rect l="l" t="t" r="r" b="b"/>
                <a:pathLst>
                  <a:path w="9885" h="19318" extrusionOk="0">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56046" y="3110100"/>
                <a:ext cx="1001857" cy="1966537"/>
              </a:xfrm>
              <a:custGeom>
                <a:avLst/>
                <a:gdLst/>
                <a:ahLst/>
                <a:cxnLst/>
                <a:rect l="l" t="t" r="r" b="b"/>
                <a:pathLst>
                  <a:path w="9890" h="19413" fill="none" extrusionOk="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8"/>
            <p:cNvGrpSpPr/>
            <p:nvPr/>
          </p:nvGrpSpPr>
          <p:grpSpPr>
            <a:xfrm flipH="1">
              <a:off x="3917512" y="3989246"/>
              <a:ext cx="469371" cy="1154516"/>
              <a:chOff x="889085" y="3601710"/>
              <a:chExt cx="597164" cy="1468850"/>
            </a:xfrm>
          </p:grpSpPr>
          <p:sp>
            <p:nvSpPr>
              <p:cNvPr id="340" name="Google Shape;340;p18"/>
              <p:cNvSpPr/>
              <p:nvPr/>
            </p:nvSpPr>
            <p:spPr>
              <a:xfrm>
                <a:off x="920589" y="3685080"/>
                <a:ext cx="565659" cy="1017964"/>
              </a:xfrm>
              <a:custGeom>
                <a:avLst/>
                <a:gdLst/>
                <a:ahLst/>
                <a:cxnLst/>
                <a:rect l="l" t="t" r="r" b="b"/>
                <a:pathLst>
                  <a:path w="5584" h="10049" extrusionOk="0">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889085" y="3601710"/>
                <a:ext cx="588148" cy="1468850"/>
              </a:xfrm>
              <a:custGeom>
                <a:avLst/>
                <a:gdLst/>
                <a:ahLst/>
                <a:cxnLst/>
                <a:rect l="l" t="t" r="r" b="b"/>
                <a:pathLst>
                  <a:path w="5806" h="14500" fill="none" extrusionOk="0">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2" name="Google Shape;342;p18"/>
          <p:cNvSpPr txBox="1">
            <a:spLocks noGrp="1"/>
          </p:cNvSpPr>
          <p:nvPr>
            <p:ph type="subTitle" idx="1"/>
          </p:nvPr>
        </p:nvSpPr>
        <p:spPr>
          <a:xfrm>
            <a:off x="1707600" y="2805719"/>
            <a:ext cx="5728800" cy="77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3" name="Google Shape;343;p18"/>
          <p:cNvSpPr txBox="1">
            <a:spLocks noGrp="1"/>
          </p:cNvSpPr>
          <p:nvPr>
            <p:ph type="title"/>
          </p:nvPr>
        </p:nvSpPr>
        <p:spPr>
          <a:xfrm>
            <a:off x="1707600" y="1257481"/>
            <a:ext cx="5728800" cy="145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0"/>
              <a:buNone/>
              <a:defRPr sz="10000"/>
            </a:lvl1pPr>
            <a:lvl2pPr lvl="1" rtl="0">
              <a:spcBef>
                <a:spcPts val="0"/>
              </a:spcBef>
              <a:spcAft>
                <a:spcPts val="0"/>
              </a:spcAft>
              <a:buSzPts val="10000"/>
              <a:buNone/>
              <a:defRPr sz="10000"/>
            </a:lvl2pPr>
            <a:lvl3pPr lvl="2" rtl="0">
              <a:spcBef>
                <a:spcPts val="0"/>
              </a:spcBef>
              <a:spcAft>
                <a:spcPts val="0"/>
              </a:spcAft>
              <a:buSzPts val="10000"/>
              <a:buNone/>
              <a:defRPr sz="10000"/>
            </a:lvl3pPr>
            <a:lvl4pPr lvl="3" rtl="0">
              <a:spcBef>
                <a:spcPts val="0"/>
              </a:spcBef>
              <a:spcAft>
                <a:spcPts val="0"/>
              </a:spcAft>
              <a:buSzPts val="10000"/>
              <a:buNone/>
              <a:defRPr sz="10000"/>
            </a:lvl4pPr>
            <a:lvl5pPr lvl="4" rtl="0">
              <a:spcBef>
                <a:spcPts val="0"/>
              </a:spcBef>
              <a:spcAft>
                <a:spcPts val="0"/>
              </a:spcAft>
              <a:buSzPts val="10000"/>
              <a:buNone/>
              <a:defRPr sz="10000"/>
            </a:lvl5pPr>
            <a:lvl6pPr lvl="5" rtl="0">
              <a:spcBef>
                <a:spcPts val="0"/>
              </a:spcBef>
              <a:spcAft>
                <a:spcPts val="0"/>
              </a:spcAft>
              <a:buSzPts val="10000"/>
              <a:buNone/>
              <a:defRPr sz="10000"/>
            </a:lvl6pPr>
            <a:lvl7pPr lvl="6" rtl="0">
              <a:spcBef>
                <a:spcPts val="0"/>
              </a:spcBef>
              <a:spcAft>
                <a:spcPts val="0"/>
              </a:spcAft>
              <a:buSzPts val="10000"/>
              <a:buNone/>
              <a:defRPr sz="10000"/>
            </a:lvl7pPr>
            <a:lvl8pPr lvl="7" rtl="0">
              <a:spcBef>
                <a:spcPts val="0"/>
              </a:spcBef>
              <a:spcAft>
                <a:spcPts val="0"/>
              </a:spcAft>
              <a:buSzPts val="10000"/>
              <a:buNone/>
              <a:defRPr sz="10000"/>
            </a:lvl8pPr>
            <a:lvl9pPr lvl="8" rtl="0">
              <a:spcBef>
                <a:spcPts val="0"/>
              </a:spcBef>
              <a:spcAft>
                <a:spcPts val="0"/>
              </a:spcAft>
              <a:buSzPts val="10000"/>
              <a:buNone/>
              <a:defRPr sz="10000"/>
            </a:lvl9pPr>
          </a:lstStyle>
          <a:p>
            <a:endParaRPr/>
          </a:p>
        </p:txBody>
      </p:sp>
      <p:grpSp>
        <p:nvGrpSpPr>
          <p:cNvPr id="344" name="Google Shape;344;p18"/>
          <p:cNvGrpSpPr/>
          <p:nvPr/>
        </p:nvGrpSpPr>
        <p:grpSpPr>
          <a:xfrm>
            <a:off x="5395896" y="195697"/>
            <a:ext cx="542009" cy="1370216"/>
            <a:chOff x="6086050" y="4051075"/>
            <a:chExt cx="271575" cy="686550"/>
          </a:xfrm>
        </p:grpSpPr>
        <p:sp>
          <p:nvSpPr>
            <p:cNvPr id="345" name="Google Shape;345;p18"/>
            <p:cNvSpPr/>
            <p:nvPr/>
          </p:nvSpPr>
          <p:spPr>
            <a:xfrm>
              <a:off x="6288975" y="4051075"/>
              <a:ext cx="16275" cy="283525"/>
            </a:xfrm>
            <a:custGeom>
              <a:avLst/>
              <a:gdLst/>
              <a:ahLst/>
              <a:cxnLst/>
              <a:rect l="l" t="t" r="r" b="b"/>
              <a:pathLst>
                <a:path w="651" h="11341" extrusionOk="0">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6189025" y="4240975"/>
              <a:ext cx="25500" cy="344350"/>
            </a:xfrm>
            <a:custGeom>
              <a:avLst/>
              <a:gdLst/>
              <a:ahLst/>
              <a:cxnLst/>
              <a:rect l="l" t="t" r="r" b="b"/>
              <a:pathLst>
                <a:path w="1020" h="13774" extrusionOk="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6328275" y="4419275"/>
              <a:ext cx="29350" cy="37875"/>
            </a:xfrm>
            <a:custGeom>
              <a:avLst/>
              <a:gdLst/>
              <a:ahLst/>
              <a:cxnLst/>
              <a:rect l="l" t="t" r="r" b="b"/>
              <a:pathLst>
                <a:path w="1174" h="1515" extrusionOk="0">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6086050" y="4482425"/>
              <a:ext cx="19700" cy="25925"/>
            </a:xfrm>
            <a:custGeom>
              <a:avLst/>
              <a:gdLst/>
              <a:ahLst/>
              <a:cxnLst/>
              <a:rect l="l" t="t" r="r" b="b"/>
              <a:pathLst>
                <a:path w="788" h="1037" extrusionOk="0">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6276175" y="4711175"/>
              <a:ext cx="20525" cy="26450"/>
            </a:xfrm>
            <a:custGeom>
              <a:avLst/>
              <a:gdLst/>
              <a:ahLst/>
              <a:cxnLst/>
              <a:rect l="l" t="t" r="r" b="b"/>
              <a:pathLst>
                <a:path w="821" h="1058" extrusionOk="0">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ive columns">
  <p:cSld name="CUSTOM_8">
    <p:spTree>
      <p:nvGrpSpPr>
        <p:cNvPr id="1" name="Shape 769"/>
        <p:cNvGrpSpPr/>
        <p:nvPr/>
      </p:nvGrpSpPr>
      <p:grpSpPr>
        <a:xfrm>
          <a:off x="0" y="0"/>
          <a:ext cx="0" cy="0"/>
          <a:chOff x="0" y="0"/>
          <a:chExt cx="0" cy="0"/>
        </a:xfrm>
      </p:grpSpPr>
      <p:sp>
        <p:nvSpPr>
          <p:cNvPr id="770" name="Google Shape;770;p40"/>
          <p:cNvSpPr txBox="1">
            <a:spLocks noGrp="1"/>
          </p:cNvSpPr>
          <p:nvPr>
            <p:ph type="title"/>
          </p:nvPr>
        </p:nvSpPr>
        <p:spPr>
          <a:xfrm>
            <a:off x="720000" y="1662911"/>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1" name="Google Shape;771;p40"/>
          <p:cNvSpPr txBox="1">
            <a:spLocks noGrp="1"/>
          </p:cNvSpPr>
          <p:nvPr>
            <p:ph type="subTitle" idx="1"/>
          </p:nvPr>
        </p:nvSpPr>
        <p:spPr>
          <a:xfrm>
            <a:off x="720000" y="2132788"/>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2" name="Google Shape;772;p40"/>
          <p:cNvSpPr txBox="1">
            <a:spLocks noGrp="1"/>
          </p:cNvSpPr>
          <p:nvPr>
            <p:ph type="title" idx="2"/>
          </p:nvPr>
        </p:nvSpPr>
        <p:spPr>
          <a:xfrm>
            <a:off x="3384600" y="1662911"/>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3" name="Google Shape;773;p40"/>
          <p:cNvSpPr txBox="1">
            <a:spLocks noGrp="1"/>
          </p:cNvSpPr>
          <p:nvPr>
            <p:ph type="subTitle" idx="3"/>
          </p:nvPr>
        </p:nvSpPr>
        <p:spPr>
          <a:xfrm>
            <a:off x="3384600" y="2132788"/>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4" name="Google Shape;774;p40"/>
          <p:cNvSpPr txBox="1">
            <a:spLocks noGrp="1"/>
          </p:cNvSpPr>
          <p:nvPr>
            <p:ph type="title" idx="4"/>
          </p:nvPr>
        </p:nvSpPr>
        <p:spPr>
          <a:xfrm>
            <a:off x="6049200" y="1662911"/>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5" name="Google Shape;775;p40"/>
          <p:cNvSpPr txBox="1">
            <a:spLocks noGrp="1"/>
          </p:cNvSpPr>
          <p:nvPr>
            <p:ph type="subTitle" idx="5"/>
          </p:nvPr>
        </p:nvSpPr>
        <p:spPr>
          <a:xfrm>
            <a:off x="6049200" y="2132788"/>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6" name="Google Shape;776;p40"/>
          <p:cNvSpPr txBox="1">
            <a:spLocks noGrp="1"/>
          </p:cNvSpPr>
          <p:nvPr>
            <p:ph type="title" idx="6"/>
          </p:nvPr>
        </p:nvSpPr>
        <p:spPr>
          <a:xfrm>
            <a:off x="4716900" y="3489414"/>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7" name="Google Shape;777;p40"/>
          <p:cNvSpPr txBox="1">
            <a:spLocks noGrp="1"/>
          </p:cNvSpPr>
          <p:nvPr>
            <p:ph type="subTitle" idx="7"/>
          </p:nvPr>
        </p:nvSpPr>
        <p:spPr>
          <a:xfrm>
            <a:off x="4716900" y="3953001"/>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8" name="Google Shape;778;p40"/>
          <p:cNvSpPr txBox="1">
            <a:spLocks noGrp="1"/>
          </p:cNvSpPr>
          <p:nvPr>
            <p:ph type="title" idx="8"/>
          </p:nvPr>
        </p:nvSpPr>
        <p:spPr>
          <a:xfrm>
            <a:off x="2052300" y="3480045"/>
            <a:ext cx="2374800" cy="4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9" name="Google Shape;779;p40"/>
          <p:cNvSpPr txBox="1">
            <a:spLocks noGrp="1"/>
          </p:cNvSpPr>
          <p:nvPr>
            <p:ph type="subTitle" idx="9"/>
          </p:nvPr>
        </p:nvSpPr>
        <p:spPr>
          <a:xfrm>
            <a:off x="2052300" y="3956219"/>
            <a:ext cx="237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0" name="Google Shape;780;p40"/>
          <p:cNvSpPr txBox="1">
            <a:spLocks noGrp="1"/>
          </p:cNvSpPr>
          <p:nvPr>
            <p:ph type="title" idx="13"/>
          </p:nvPr>
        </p:nvSpPr>
        <p:spPr>
          <a:xfrm>
            <a:off x="720000" y="458800"/>
            <a:ext cx="7704000" cy="48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81" name="Google Shape;781;p40"/>
          <p:cNvSpPr/>
          <p:nvPr/>
        </p:nvSpPr>
        <p:spPr>
          <a:xfrm flipH="1">
            <a:off x="-726125" y="4641111"/>
            <a:ext cx="10532289" cy="1659580"/>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2" name="Google Shape;782;p40"/>
          <p:cNvGrpSpPr/>
          <p:nvPr/>
        </p:nvGrpSpPr>
        <p:grpSpPr>
          <a:xfrm>
            <a:off x="8407752" y="3724639"/>
            <a:ext cx="736254" cy="1406703"/>
            <a:chOff x="-56046" y="3110100"/>
            <a:chExt cx="1064258" cy="2033395"/>
          </a:xfrm>
        </p:grpSpPr>
        <p:sp>
          <p:nvSpPr>
            <p:cNvPr id="783" name="Google Shape;783;p40"/>
            <p:cNvSpPr/>
            <p:nvPr/>
          </p:nvSpPr>
          <p:spPr>
            <a:xfrm>
              <a:off x="6861" y="3186582"/>
              <a:ext cx="1001351" cy="1956913"/>
            </a:xfrm>
            <a:custGeom>
              <a:avLst/>
              <a:gdLst/>
              <a:ahLst/>
              <a:cxnLst/>
              <a:rect l="l" t="t" r="r" b="b"/>
              <a:pathLst>
                <a:path w="9885" h="19318" extrusionOk="0">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56046" y="3110100"/>
              <a:ext cx="1001857" cy="1966537"/>
            </a:xfrm>
            <a:custGeom>
              <a:avLst/>
              <a:gdLst/>
              <a:ahLst/>
              <a:cxnLst/>
              <a:rect l="l" t="t" r="r" b="b"/>
              <a:pathLst>
                <a:path w="9890" h="19413" fill="none" extrusionOk="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40"/>
          <p:cNvSpPr/>
          <p:nvPr/>
        </p:nvSpPr>
        <p:spPr>
          <a:xfrm rot="-5400000">
            <a:off x="-120307" y="-1229184"/>
            <a:ext cx="1200530" cy="2804614"/>
          </a:xfrm>
          <a:custGeom>
            <a:avLst/>
            <a:gdLst/>
            <a:ahLst/>
            <a:cxnLst/>
            <a:rect l="l" t="t" r="r" b="b"/>
            <a:pathLst>
              <a:path w="8178" h="19105" extrusionOk="0">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rot="3541365">
            <a:off x="-568628" y="-610112"/>
            <a:ext cx="1490280" cy="1924093"/>
          </a:xfrm>
          <a:custGeom>
            <a:avLst/>
            <a:gdLst/>
            <a:ahLst/>
            <a:cxnLst/>
            <a:rect l="l" t="t" r="r" b="b"/>
            <a:pathLst>
              <a:path w="9983" h="12889" extrusionOk="0">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2"/>
        <p:cNvGrpSpPr/>
        <p:nvPr/>
      </p:nvGrpSpPr>
      <p:grpSpPr>
        <a:xfrm>
          <a:off x="0" y="0"/>
          <a:ext cx="0" cy="0"/>
          <a:chOff x="0" y="0"/>
          <a:chExt cx="0" cy="0"/>
        </a:xfrm>
      </p:grpSpPr>
      <p:sp>
        <p:nvSpPr>
          <p:cNvPr id="1093" name="Google Shape;1093;p56"/>
          <p:cNvSpPr/>
          <p:nvPr/>
        </p:nvSpPr>
        <p:spPr>
          <a:xfrm flipH="1">
            <a:off x="-465550" y="4215761"/>
            <a:ext cx="10532289" cy="3146303"/>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4" name="Google Shape;1094;p56"/>
          <p:cNvGrpSpPr/>
          <p:nvPr/>
        </p:nvGrpSpPr>
        <p:grpSpPr>
          <a:xfrm>
            <a:off x="89479" y="3922346"/>
            <a:ext cx="469371" cy="1154516"/>
            <a:chOff x="889085" y="3601710"/>
            <a:chExt cx="597164" cy="1468850"/>
          </a:xfrm>
        </p:grpSpPr>
        <p:sp>
          <p:nvSpPr>
            <p:cNvPr id="1095" name="Google Shape;1095;p56"/>
            <p:cNvSpPr/>
            <p:nvPr/>
          </p:nvSpPr>
          <p:spPr>
            <a:xfrm>
              <a:off x="920589" y="3685080"/>
              <a:ext cx="565659" cy="1017964"/>
            </a:xfrm>
            <a:custGeom>
              <a:avLst/>
              <a:gdLst/>
              <a:ahLst/>
              <a:cxnLst/>
              <a:rect l="l" t="t" r="r" b="b"/>
              <a:pathLst>
                <a:path w="5584" h="10049" extrusionOk="0">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6"/>
            <p:cNvSpPr/>
            <p:nvPr/>
          </p:nvSpPr>
          <p:spPr>
            <a:xfrm>
              <a:off x="889085" y="3601710"/>
              <a:ext cx="588148" cy="1468850"/>
            </a:xfrm>
            <a:custGeom>
              <a:avLst/>
              <a:gdLst/>
              <a:ahLst/>
              <a:cxnLst/>
              <a:rect l="l" t="t" r="r" b="b"/>
              <a:pathLst>
                <a:path w="5806" h="14500" fill="none" extrusionOk="0">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56"/>
          <p:cNvGrpSpPr/>
          <p:nvPr/>
        </p:nvGrpSpPr>
        <p:grpSpPr>
          <a:xfrm>
            <a:off x="7758522" y="3626040"/>
            <a:ext cx="1426635" cy="1335167"/>
            <a:chOff x="7333669" y="3382992"/>
            <a:chExt cx="1628207" cy="1523816"/>
          </a:xfrm>
        </p:grpSpPr>
        <p:sp>
          <p:nvSpPr>
            <p:cNvPr id="1098" name="Google Shape;1098;p56"/>
            <p:cNvSpPr/>
            <p:nvPr/>
          </p:nvSpPr>
          <p:spPr>
            <a:xfrm>
              <a:off x="7386839" y="3429718"/>
              <a:ext cx="1575037" cy="1477090"/>
            </a:xfrm>
            <a:custGeom>
              <a:avLst/>
              <a:gdLst/>
              <a:ahLst/>
              <a:cxnLst/>
              <a:rect l="l" t="t" r="r" b="b"/>
              <a:pathLst>
                <a:path w="18573" h="17418" extrusionOk="0">
                  <a:moveTo>
                    <a:pt x="7935" y="1"/>
                  </a:moveTo>
                  <a:cubicBezTo>
                    <a:pt x="6571" y="1"/>
                    <a:pt x="7145" y="2623"/>
                    <a:pt x="7145" y="3563"/>
                  </a:cubicBezTo>
                  <a:cubicBezTo>
                    <a:pt x="7145" y="4423"/>
                    <a:pt x="7590" y="6558"/>
                    <a:pt x="6351" y="6558"/>
                  </a:cubicBezTo>
                  <a:cubicBezTo>
                    <a:pt x="5937" y="6558"/>
                    <a:pt x="4512" y="6456"/>
                    <a:pt x="3143" y="6456"/>
                  </a:cubicBezTo>
                  <a:cubicBezTo>
                    <a:pt x="1663" y="6456"/>
                    <a:pt x="249" y="6576"/>
                    <a:pt x="249" y="7075"/>
                  </a:cubicBezTo>
                  <a:cubicBezTo>
                    <a:pt x="249" y="7822"/>
                    <a:pt x="0" y="8863"/>
                    <a:pt x="1063" y="8863"/>
                  </a:cubicBezTo>
                  <a:cubicBezTo>
                    <a:pt x="1071" y="8863"/>
                    <a:pt x="1079" y="8863"/>
                    <a:pt x="1088" y="8863"/>
                  </a:cubicBezTo>
                  <a:cubicBezTo>
                    <a:pt x="1674" y="8854"/>
                    <a:pt x="2248" y="8833"/>
                    <a:pt x="2834" y="8833"/>
                  </a:cubicBezTo>
                  <a:cubicBezTo>
                    <a:pt x="3768" y="8835"/>
                    <a:pt x="3351" y="11578"/>
                    <a:pt x="3351" y="12199"/>
                  </a:cubicBezTo>
                  <a:lnTo>
                    <a:pt x="3348" y="16415"/>
                  </a:lnTo>
                  <a:cubicBezTo>
                    <a:pt x="3346" y="16533"/>
                    <a:pt x="3351" y="16651"/>
                    <a:pt x="3367" y="16767"/>
                  </a:cubicBezTo>
                  <a:cubicBezTo>
                    <a:pt x="3379" y="16869"/>
                    <a:pt x="3413" y="16969"/>
                    <a:pt x="3462" y="17059"/>
                  </a:cubicBezTo>
                  <a:cubicBezTo>
                    <a:pt x="3529" y="17170"/>
                    <a:pt x="3629" y="17233"/>
                    <a:pt x="3745" y="17279"/>
                  </a:cubicBezTo>
                  <a:cubicBezTo>
                    <a:pt x="4004" y="17383"/>
                    <a:pt x="4353" y="17418"/>
                    <a:pt x="4734" y="17418"/>
                  </a:cubicBezTo>
                  <a:cubicBezTo>
                    <a:pt x="5477" y="17418"/>
                    <a:pt x="6339" y="17286"/>
                    <a:pt x="6879" y="17286"/>
                  </a:cubicBezTo>
                  <a:lnTo>
                    <a:pt x="15663" y="17286"/>
                  </a:lnTo>
                  <a:cubicBezTo>
                    <a:pt x="16069" y="17286"/>
                    <a:pt x="16503" y="17345"/>
                    <a:pt x="16888" y="17345"/>
                  </a:cubicBezTo>
                  <a:cubicBezTo>
                    <a:pt x="17538" y="17345"/>
                    <a:pt x="18049" y="17176"/>
                    <a:pt x="18049" y="16269"/>
                  </a:cubicBezTo>
                  <a:cubicBezTo>
                    <a:pt x="18046" y="12806"/>
                    <a:pt x="18044" y="9345"/>
                    <a:pt x="18042" y="5882"/>
                  </a:cubicBezTo>
                  <a:cubicBezTo>
                    <a:pt x="18042" y="4680"/>
                    <a:pt x="18572" y="3021"/>
                    <a:pt x="17092" y="2785"/>
                  </a:cubicBezTo>
                  <a:cubicBezTo>
                    <a:pt x="16854" y="2747"/>
                    <a:pt x="16616" y="2733"/>
                    <a:pt x="16377" y="2733"/>
                  </a:cubicBezTo>
                  <a:cubicBezTo>
                    <a:pt x="15715" y="2733"/>
                    <a:pt x="15049" y="2841"/>
                    <a:pt x="14389" y="2841"/>
                  </a:cubicBezTo>
                  <a:cubicBezTo>
                    <a:pt x="14138" y="2841"/>
                    <a:pt x="13847" y="2817"/>
                    <a:pt x="13710" y="2607"/>
                  </a:cubicBezTo>
                  <a:cubicBezTo>
                    <a:pt x="13633" y="2486"/>
                    <a:pt x="13631" y="2336"/>
                    <a:pt x="13631" y="2194"/>
                  </a:cubicBezTo>
                  <a:cubicBezTo>
                    <a:pt x="13629" y="1696"/>
                    <a:pt x="13629" y="1200"/>
                    <a:pt x="13629" y="702"/>
                  </a:cubicBezTo>
                  <a:cubicBezTo>
                    <a:pt x="13629" y="510"/>
                    <a:pt x="13620" y="299"/>
                    <a:pt x="13487" y="160"/>
                  </a:cubicBezTo>
                  <a:cubicBezTo>
                    <a:pt x="13349" y="17"/>
                    <a:pt x="13124" y="5"/>
                    <a:pt x="12920" y="5"/>
                  </a:cubicBezTo>
                  <a:lnTo>
                    <a:pt x="79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6"/>
            <p:cNvSpPr/>
            <p:nvPr/>
          </p:nvSpPr>
          <p:spPr>
            <a:xfrm>
              <a:off x="7333669" y="3382992"/>
              <a:ext cx="1575291" cy="1502276"/>
            </a:xfrm>
            <a:custGeom>
              <a:avLst/>
              <a:gdLst/>
              <a:ahLst/>
              <a:cxnLst/>
              <a:rect l="l" t="t" r="r" b="b"/>
              <a:pathLst>
                <a:path w="18576" h="17715" fill="none" extrusionOk="0">
                  <a:moveTo>
                    <a:pt x="3368" y="16767"/>
                  </a:moveTo>
                  <a:cubicBezTo>
                    <a:pt x="3355" y="16649"/>
                    <a:pt x="3348" y="16530"/>
                    <a:pt x="3350" y="16415"/>
                  </a:cubicBezTo>
                  <a:lnTo>
                    <a:pt x="3352" y="12199"/>
                  </a:lnTo>
                  <a:cubicBezTo>
                    <a:pt x="3352" y="11578"/>
                    <a:pt x="3769" y="8835"/>
                    <a:pt x="2838" y="8833"/>
                  </a:cubicBezTo>
                  <a:cubicBezTo>
                    <a:pt x="2252" y="8833"/>
                    <a:pt x="1675" y="8854"/>
                    <a:pt x="1091" y="8863"/>
                  </a:cubicBezTo>
                  <a:cubicBezTo>
                    <a:pt x="0" y="8879"/>
                    <a:pt x="251" y="7828"/>
                    <a:pt x="251" y="7072"/>
                  </a:cubicBezTo>
                  <a:cubicBezTo>
                    <a:pt x="251" y="6111"/>
                    <a:pt x="5495" y="6558"/>
                    <a:pt x="6352" y="6558"/>
                  </a:cubicBezTo>
                  <a:cubicBezTo>
                    <a:pt x="7591" y="6558"/>
                    <a:pt x="7149" y="4420"/>
                    <a:pt x="7149" y="3563"/>
                  </a:cubicBezTo>
                  <a:cubicBezTo>
                    <a:pt x="7149" y="2622"/>
                    <a:pt x="6572" y="0"/>
                    <a:pt x="7937" y="0"/>
                  </a:cubicBezTo>
                  <a:lnTo>
                    <a:pt x="12924" y="5"/>
                  </a:lnTo>
                  <a:cubicBezTo>
                    <a:pt x="13125" y="5"/>
                    <a:pt x="13350" y="14"/>
                    <a:pt x="13489" y="160"/>
                  </a:cubicBezTo>
                  <a:cubicBezTo>
                    <a:pt x="13623" y="299"/>
                    <a:pt x="13630" y="510"/>
                    <a:pt x="13630" y="702"/>
                  </a:cubicBezTo>
                  <a:cubicBezTo>
                    <a:pt x="13630" y="1200"/>
                    <a:pt x="13633" y="1696"/>
                    <a:pt x="13633" y="2194"/>
                  </a:cubicBezTo>
                  <a:cubicBezTo>
                    <a:pt x="13633" y="2335"/>
                    <a:pt x="13637" y="2486"/>
                    <a:pt x="13714" y="2606"/>
                  </a:cubicBezTo>
                  <a:cubicBezTo>
                    <a:pt x="13848" y="2817"/>
                    <a:pt x="14140" y="2840"/>
                    <a:pt x="14390" y="2840"/>
                  </a:cubicBezTo>
                  <a:cubicBezTo>
                    <a:pt x="15289" y="2840"/>
                    <a:pt x="16197" y="2639"/>
                    <a:pt x="17093" y="2782"/>
                  </a:cubicBezTo>
                  <a:cubicBezTo>
                    <a:pt x="18576" y="3021"/>
                    <a:pt x="18043" y="4679"/>
                    <a:pt x="18043" y="5882"/>
                  </a:cubicBezTo>
                  <a:lnTo>
                    <a:pt x="18052" y="16269"/>
                  </a:lnTo>
                  <a:cubicBezTo>
                    <a:pt x="18052" y="17714"/>
                    <a:pt x="16758" y="17286"/>
                    <a:pt x="15664" y="17286"/>
                  </a:cubicBezTo>
                  <a:lnTo>
                    <a:pt x="6880" y="17286"/>
                  </a:lnTo>
                  <a:cubicBezTo>
                    <a:pt x="6065" y="17286"/>
                    <a:pt x="4515" y="17587"/>
                    <a:pt x="3748" y="17279"/>
                  </a:cubicBezTo>
                  <a:cubicBezTo>
                    <a:pt x="3633" y="17232"/>
                    <a:pt x="3531" y="17170"/>
                    <a:pt x="3466" y="17059"/>
                  </a:cubicBezTo>
                  <a:cubicBezTo>
                    <a:pt x="3415" y="16968"/>
                    <a:pt x="3382" y="16869"/>
                    <a:pt x="3368" y="16767"/>
                  </a:cubicBezTo>
                  <a:close/>
                </a:path>
              </a:pathLst>
            </a:custGeom>
            <a:noFill/>
            <a:ln w="19050" cap="flat" cmpd="sng">
              <a:solidFill>
                <a:schemeClr val="dk1"/>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56"/>
          <p:cNvSpPr/>
          <p:nvPr/>
        </p:nvSpPr>
        <p:spPr>
          <a:xfrm rot="1188950" flipH="1">
            <a:off x="7117721" y="-550983"/>
            <a:ext cx="2775367" cy="1342867"/>
          </a:xfrm>
          <a:custGeom>
            <a:avLst/>
            <a:gdLst/>
            <a:ahLst/>
            <a:cxnLst/>
            <a:rect l="l" t="t" r="r" b="b"/>
            <a:pathLst>
              <a:path w="21889" h="10202" extrusionOk="0">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6"/>
          <p:cNvSpPr/>
          <p:nvPr/>
        </p:nvSpPr>
        <p:spPr>
          <a:xfrm rot="-6302922">
            <a:off x="183675" y="-1168387"/>
            <a:ext cx="1200526" cy="2804603"/>
          </a:xfrm>
          <a:custGeom>
            <a:avLst/>
            <a:gdLst/>
            <a:ahLst/>
            <a:cxnLst/>
            <a:rect l="l" t="t" r="r" b="b"/>
            <a:pathLst>
              <a:path w="8178" h="19105" extrusionOk="0">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6"/>
          <p:cNvSpPr/>
          <p:nvPr/>
        </p:nvSpPr>
        <p:spPr>
          <a:xfrm rot="3541365">
            <a:off x="-345591" y="-427037"/>
            <a:ext cx="1490280" cy="1924093"/>
          </a:xfrm>
          <a:custGeom>
            <a:avLst/>
            <a:gdLst/>
            <a:ahLst/>
            <a:cxnLst/>
            <a:rect l="l" t="t" r="r" b="b"/>
            <a:pathLst>
              <a:path w="9983" h="12889" extrusionOk="0">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03"/>
        <p:cNvGrpSpPr/>
        <p:nvPr/>
      </p:nvGrpSpPr>
      <p:grpSpPr>
        <a:xfrm>
          <a:off x="0" y="0"/>
          <a:ext cx="0" cy="0"/>
          <a:chOff x="0" y="0"/>
          <a:chExt cx="0" cy="0"/>
        </a:xfrm>
      </p:grpSpPr>
      <p:sp>
        <p:nvSpPr>
          <p:cNvPr id="1104" name="Google Shape;1104;p57"/>
          <p:cNvSpPr/>
          <p:nvPr/>
        </p:nvSpPr>
        <p:spPr>
          <a:xfrm>
            <a:off x="-465550" y="4215761"/>
            <a:ext cx="10532289" cy="3146303"/>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rot="-204394">
            <a:off x="-1368055" y="-564338"/>
            <a:ext cx="3569337" cy="1645446"/>
          </a:xfrm>
          <a:custGeom>
            <a:avLst/>
            <a:gdLst/>
            <a:ahLst/>
            <a:cxnLst/>
            <a:rect l="l" t="t" r="r" b="b"/>
            <a:pathLst>
              <a:path w="40905" h="18857" extrusionOk="0">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57"/>
          <p:cNvGrpSpPr/>
          <p:nvPr/>
        </p:nvGrpSpPr>
        <p:grpSpPr>
          <a:xfrm>
            <a:off x="-539699" y="-1242480"/>
            <a:ext cx="2509583" cy="1668048"/>
            <a:chOff x="-372074" y="-1220130"/>
            <a:chExt cx="2509583" cy="1668048"/>
          </a:xfrm>
        </p:grpSpPr>
        <p:sp>
          <p:nvSpPr>
            <p:cNvPr id="1107" name="Google Shape;1107;p57"/>
            <p:cNvSpPr/>
            <p:nvPr/>
          </p:nvSpPr>
          <p:spPr>
            <a:xfrm flipH="1">
              <a:off x="-27990" y="-396917"/>
              <a:ext cx="2066229" cy="844835"/>
            </a:xfrm>
            <a:custGeom>
              <a:avLst/>
              <a:gdLst/>
              <a:ahLst/>
              <a:cxnLst/>
              <a:rect l="l" t="t" r="r" b="b"/>
              <a:pathLst>
                <a:path w="29016" h="11864" extrusionOk="0">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flipH="1">
              <a:off x="-372074" y="-1220130"/>
              <a:ext cx="2509583" cy="1348504"/>
            </a:xfrm>
            <a:custGeom>
              <a:avLst/>
              <a:gdLst/>
              <a:ahLst/>
              <a:cxnLst/>
              <a:rect l="l" t="t" r="r" b="b"/>
              <a:pathLst>
                <a:path w="35242" h="18937" extrusionOk="0">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57"/>
          <p:cNvSpPr/>
          <p:nvPr/>
        </p:nvSpPr>
        <p:spPr>
          <a:xfrm>
            <a:off x="8422450" y="-568724"/>
            <a:ext cx="1200530" cy="2804614"/>
          </a:xfrm>
          <a:custGeom>
            <a:avLst/>
            <a:gdLst/>
            <a:ahLst/>
            <a:cxnLst/>
            <a:rect l="l" t="t" r="r" b="b"/>
            <a:pathLst>
              <a:path w="8178" h="19105" extrusionOk="0">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rot="2075087" flipH="1">
            <a:off x="7556359" y="-188188"/>
            <a:ext cx="1745093" cy="1096156"/>
          </a:xfrm>
          <a:custGeom>
            <a:avLst/>
            <a:gdLst/>
            <a:ahLst/>
            <a:cxnLst/>
            <a:rect l="l" t="t" r="r" b="b"/>
            <a:pathLst>
              <a:path w="19417" h="12197" fill="none" extrusionOk="0">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w="19050" cap="flat" cmpd="sng">
            <a:solidFill>
              <a:schemeClr val="dk1"/>
            </a:solidFill>
            <a:prstDash val="dash"/>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57"/>
          <p:cNvGrpSpPr/>
          <p:nvPr/>
        </p:nvGrpSpPr>
        <p:grpSpPr>
          <a:xfrm flipH="1">
            <a:off x="8325197" y="3984588"/>
            <a:ext cx="818808" cy="1096167"/>
            <a:chOff x="113834" y="3966188"/>
            <a:chExt cx="818808" cy="1096167"/>
          </a:xfrm>
        </p:grpSpPr>
        <p:sp>
          <p:nvSpPr>
            <p:cNvPr id="1112" name="Google Shape;1112;p57"/>
            <p:cNvSpPr/>
            <p:nvPr/>
          </p:nvSpPr>
          <p:spPr>
            <a:xfrm>
              <a:off x="164788" y="4075897"/>
              <a:ext cx="767854" cy="568901"/>
            </a:xfrm>
            <a:custGeom>
              <a:avLst/>
              <a:gdLst/>
              <a:ahLst/>
              <a:cxnLst/>
              <a:rect l="l" t="t" r="r" b="b"/>
              <a:pathLst>
                <a:path w="7580" h="5616" extrusionOk="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113834" y="3966188"/>
              <a:ext cx="768158" cy="1096167"/>
            </a:xfrm>
            <a:custGeom>
              <a:avLst/>
              <a:gdLst/>
              <a:ahLst/>
              <a:cxnLst/>
              <a:rect l="l" t="t" r="r" b="b"/>
              <a:pathLst>
                <a:path w="7583" h="10821" fill="none" extrusionOk="0">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2">
    <p:spTree>
      <p:nvGrpSpPr>
        <p:cNvPr id="1" name="Shape 1114"/>
        <p:cNvGrpSpPr/>
        <p:nvPr/>
      </p:nvGrpSpPr>
      <p:grpSpPr>
        <a:xfrm>
          <a:off x="0" y="0"/>
          <a:ext cx="0" cy="0"/>
          <a:chOff x="0" y="0"/>
          <a:chExt cx="0" cy="0"/>
        </a:xfrm>
      </p:grpSpPr>
      <p:grpSp>
        <p:nvGrpSpPr>
          <p:cNvPr id="1115" name="Google Shape;1115;p58"/>
          <p:cNvGrpSpPr/>
          <p:nvPr/>
        </p:nvGrpSpPr>
        <p:grpSpPr>
          <a:xfrm>
            <a:off x="1014088" y="3270191"/>
            <a:ext cx="562767" cy="1384097"/>
            <a:chOff x="889085" y="3601710"/>
            <a:chExt cx="597164" cy="1468850"/>
          </a:xfrm>
        </p:grpSpPr>
        <p:sp>
          <p:nvSpPr>
            <p:cNvPr id="1116" name="Google Shape;1116;p58"/>
            <p:cNvSpPr/>
            <p:nvPr/>
          </p:nvSpPr>
          <p:spPr>
            <a:xfrm>
              <a:off x="920589" y="3685080"/>
              <a:ext cx="565659" cy="1017964"/>
            </a:xfrm>
            <a:custGeom>
              <a:avLst/>
              <a:gdLst/>
              <a:ahLst/>
              <a:cxnLst/>
              <a:rect l="l" t="t" r="r" b="b"/>
              <a:pathLst>
                <a:path w="5584" h="10049" extrusionOk="0">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8"/>
            <p:cNvSpPr/>
            <p:nvPr/>
          </p:nvSpPr>
          <p:spPr>
            <a:xfrm>
              <a:off x="889085" y="3601710"/>
              <a:ext cx="588148" cy="1468850"/>
            </a:xfrm>
            <a:custGeom>
              <a:avLst/>
              <a:gdLst/>
              <a:ahLst/>
              <a:cxnLst/>
              <a:rect l="l" t="t" r="r" b="b"/>
              <a:pathLst>
                <a:path w="5806" h="14500" fill="none" extrusionOk="0">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58"/>
          <p:cNvGrpSpPr/>
          <p:nvPr/>
        </p:nvGrpSpPr>
        <p:grpSpPr>
          <a:xfrm>
            <a:off x="1765983" y="2915089"/>
            <a:ext cx="3162489" cy="1629909"/>
            <a:chOff x="3354813" y="3765175"/>
            <a:chExt cx="2434369" cy="1254645"/>
          </a:xfrm>
        </p:grpSpPr>
        <p:sp>
          <p:nvSpPr>
            <p:cNvPr id="1119" name="Google Shape;1119;p58"/>
            <p:cNvSpPr/>
            <p:nvPr/>
          </p:nvSpPr>
          <p:spPr>
            <a:xfrm>
              <a:off x="3392401" y="3821659"/>
              <a:ext cx="2396782" cy="1198160"/>
            </a:xfrm>
            <a:custGeom>
              <a:avLst/>
              <a:gdLst/>
              <a:ahLst/>
              <a:cxnLst/>
              <a:rect l="l" t="t" r="r" b="b"/>
              <a:pathLst>
                <a:path w="46803" h="23397" extrusionOk="0">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3354813" y="3765175"/>
              <a:ext cx="2396730" cy="1216289"/>
            </a:xfrm>
            <a:custGeom>
              <a:avLst/>
              <a:gdLst/>
              <a:ahLst/>
              <a:cxnLst/>
              <a:rect l="l" t="t" r="r" b="b"/>
              <a:pathLst>
                <a:path w="46802" h="23751" fill="none" extrusionOk="0">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1" name="Google Shape;1121;p58"/>
          <p:cNvSpPr/>
          <p:nvPr/>
        </p:nvSpPr>
        <p:spPr>
          <a:xfrm flipH="1">
            <a:off x="-726125" y="3885700"/>
            <a:ext cx="10532289" cy="3146303"/>
          </a:xfrm>
          <a:custGeom>
            <a:avLst/>
            <a:gdLst/>
            <a:ahLst/>
            <a:cxnLst/>
            <a:rect l="l" t="t" r="r" b="b"/>
            <a:pathLst>
              <a:path w="88140" h="26330" extrusionOk="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2" name="Google Shape;1122;p58"/>
          <p:cNvGrpSpPr/>
          <p:nvPr/>
        </p:nvGrpSpPr>
        <p:grpSpPr>
          <a:xfrm rot="-842008">
            <a:off x="-189320" y="87248"/>
            <a:ext cx="1534205" cy="1305023"/>
            <a:chOff x="-191150" y="-216551"/>
            <a:chExt cx="1534133" cy="1304962"/>
          </a:xfrm>
        </p:grpSpPr>
        <p:sp>
          <p:nvSpPr>
            <p:cNvPr id="1123" name="Google Shape;1123;p58"/>
            <p:cNvSpPr/>
            <p:nvPr/>
          </p:nvSpPr>
          <p:spPr>
            <a:xfrm>
              <a:off x="-191150" y="-216551"/>
              <a:ext cx="1284155" cy="1062262"/>
            </a:xfrm>
            <a:custGeom>
              <a:avLst/>
              <a:gdLst/>
              <a:ahLst/>
              <a:cxnLst/>
              <a:rect l="l" t="t" r="r" b="b"/>
              <a:pathLst>
                <a:path w="11372" h="9407" extrusionOk="0">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8"/>
            <p:cNvSpPr/>
            <p:nvPr/>
          </p:nvSpPr>
          <p:spPr>
            <a:xfrm>
              <a:off x="-191150" y="-174350"/>
              <a:ext cx="1534133" cy="1262760"/>
            </a:xfrm>
            <a:custGeom>
              <a:avLst/>
              <a:gdLst/>
              <a:ahLst/>
              <a:cxnLst/>
              <a:rect l="l" t="t" r="r" b="b"/>
              <a:pathLst>
                <a:path w="10322" h="8496" extrusionOk="0">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5" name="Google Shape;1125;p58"/>
          <p:cNvSpPr/>
          <p:nvPr/>
        </p:nvSpPr>
        <p:spPr>
          <a:xfrm rot="442075" flipH="1">
            <a:off x="6127607" y="-197904"/>
            <a:ext cx="3569288" cy="1670573"/>
          </a:xfrm>
          <a:custGeom>
            <a:avLst/>
            <a:gdLst/>
            <a:ahLst/>
            <a:cxnLst/>
            <a:rect l="l" t="t" r="r" b="b"/>
            <a:pathLst>
              <a:path w="40905" h="18857" extrusionOk="0">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58"/>
          <p:cNvGrpSpPr/>
          <p:nvPr/>
        </p:nvGrpSpPr>
        <p:grpSpPr>
          <a:xfrm>
            <a:off x="7007788" y="-851880"/>
            <a:ext cx="2509583" cy="1668048"/>
            <a:chOff x="-372074" y="-1220130"/>
            <a:chExt cx="2509583" cy="1668048"/>
          </a:xfrm>
        </p:grpSpPr>
        <p:sp>
          <p:nvSpPr>
            <p:cNvPr id="1127" name="Google Shape;1127;p58"/>
            <p:cNvSpPr/>
            <p:nvPr/>
          </p:nvSpPr>
          <p:spPr>
            <a:xfrm flipH="1">
              <a:off x="-27990" y="-396917"/>
              <a:ext cx="2066229" cy="844835"/>
            </a:xfrm>
            <a:custGeom>
              <a:avLst/>
              <a:gdLst/>
              <a:ahLst/>
              <a:cxnLst/>
              <a:rect l="l" t="t" r="r" b="b"/>
              <a:pathLst>
                <a:path w="29016" h="11864" extrusionOk="0">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flipH="1">
              <a:off x="-372074" y="-1220130"/>
              <a:ext cx="2509583" cy="1348504"/>
            </a:xfrm>
            <a:custGeom>
              <a:avLst/>
              <a:gdLst/>
              <a:ahLst/>
              <a:cxnLst/>
              <a:rect l="l" t="t" r="r" b="b"/>
              <a:pathLst>
                <a:path w="35242" h="18937" extrusionOk="0">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58"/>
          <p:cNvSpPr/>
          <p:nvPr/>
        </p:nvSpPr>
        <p:spPr>
          <a:xfrm rot="-9088013">
            <a:off x="1316056" y="-1371988"/>
            <a:ext cx="4256789" cy="3073251"/>
          </a:xfrm>
          <a:custGeom>
            <a:avLst/>
            <a:gdLst/>
            <a:ahLst/>
            <a:cxnLst/>
            <a:rect l="l" t="t" r="r" b="b"/>
            <a:pathLst>
              <a:path w="51519" h="36654" fill="none" extrusionOk="0">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w="19050" cap="flat" cmpd="sng">
            <a:solidFill>
              <a:schemeClr val="dk1"/>
            </a:solidFill>
            <a:prstDash val="dash"/>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0" name="Google Shape;1130;p58"/>
          <p:cNvGrpSpPr/>
          <p:nvPr/>
        </p:nvGrpSpPr>
        <p:grpSpPr>
          <a:xfrm flipH="1">
            <a:off x="112856" y="3270200"/>
            <a:ext cx="1827795" cy="1832965"/>
            <a:chOff x="3658100" y="3154400"/>
            <a:chExt cx="1827795" cy="1832965"/>
          </a:xfrm>
        </p:grpSpPr>
        <p:sp>
          <p:nvSpPr>
            <p:cNvPr id="1131" name="Google Shape;1131;p58"/>
            <p:cNvSpPr/>
            <p:nvPr/>
          </p:nvSpPr>
          <p:spPr>
            <a:xfrm>
              <a:off x="3691733" y="3195231"/>
              <a:ext cx="1794162" cy="1792134"/>
            </a:xfrm>
            <a:custGeom>
              <a:avLst/>
              <a:gdLst/>
              <a:ahLst/>
              <a:cxnLst/>
              <a:rect l="l" t="t" r="r" b="b"/>
              <a:pathLst>
                <a:path w="27419" h="27388" extrusionOk="0">
                  <a:moveTo>
                    <a:pt x="26341" y="1"/>
                  </a:moveTo>
                  <a:cubicBezTo>
                    <a:pt x="26148" y="1"/>
                    <a:pt x="25955" y="20"/>
                    <a:pt x="25787" y="25"/>
                  </a:cubicBezTo>
                  <a:cubicBezTo>
                    <a:pt x="24370" y="74"/>
                    <a:pt x="22947" y="74"/>
                    <a:pt x="21530" y="74"/>
                  </a:cubicBezTo>
                  <a:cubicBezTo>
                    <a:pt x="21305" y="74"/>
                    <a:pt x="20958" y="17"/>
                    <a:pt x="20628" y="17"/>
                  </a:cubicBezTo>
                  <a:cubicBezTo>
                    <a:pt x="20245" y="17"/>
                    <a:pt x="19885" y="93"/>
                    <a:pt x="19762" y="424"/>
                  </a:cubicBezTo>
                  <a:cubicBezTo>
                    <a:pt x="19709" y="568"/>
                    <a:pt x="19709" y="725"/>
                    <a:pt x="19709" y="878"/>
                  </a:cubicBezTo>
                  <a:cubicBezTo>
                    <a:pt x="19711" y="1054"/>
                    <a:pt x="19711" y="1230"/>
                    <a:pt x="19711" y="1406"/>
                  </a:cubicBezTo>
                  <a:cubicBezTo>
                    <a:pt x="19716" y="2198"/>
                    <a:pt x="19737" y="2995"/>
                    <a:pt x="19728" y="3787"/>
                  </a:cubicBezTo>
                  <a:cubicBezTo>
                    <a:pt x="19688" y="6771"/>
                    <a:pt x="19672" y="9757"/>
                    <a:pt x="19679" y="12740"/>
                  </a:cubicBezTo>
                  <a:cubicBezTo>
                    <a:pt x="19684" y="14232"/>
                    <a:pt x="19693" y="15726"/>
                    <a:pt x="19709" y="17218"/>
                  </a:cubicBezTo>
                  <a:cubicBezTo>
                    <a:pt x="19716" y="17964"/>
                    <a:pt x="19725" y="18710"/>
                    <a:pt x="19737" y="19456"/>
                  </a:cubicBezTo>
                  <a:cubicBezTo>
                    <a:pt x="19744" y="19998"/>
                    <a:pt x="19924" y="20829"/>
                    <a:pt x="19621" y="21314"/>
                  </a:cubicBezTo>
                  <a:cubicBezTo>
                    <a:pt x="19469" y="21557"/>
                    <a:pt x="19205" y="21615"/>
                    <a:pt x="18925" y="21615"/>
                  </a:cubicBezTo>
                  <a:cubicBezTo>
                    <a:pt x="18663" y="21615"/>
                    <a:pt x="18386" y="21564"/>
                    <a:pt x="18173" y="21564"/>
                  </a:cubicBezTo>
                  <a:cubicBezTo>
                    <a:pt x="18044" y="21564"/>
                    <a:pt x="17922" y="21571"/>
                    <a:pt x="17811" y="21571"/>
                  </a:cubicBezTo>
                  <a:cubicBezTo>
                    <a:pt x="17499" y="21571"/>
                    <a:pt x="17273" y="21514"/>
                    <a:pt x="17224" y="21082"/>
                  </a:cubicBezTo>
                  <a:cubicBezTo>
                    <a:pt x="16997" y="19044"/>
                    <a:pt x="17200" y="16880"/>
                    <a:pt x="17200" y="14830"/>
                  </a:cubicBezTo>
                  <a:cubicBezTo>
                    <a:pt x="17200" y="14466"/>
                    <a:pt x="16542" y="14382"/>
                    <a:pt x="15856" y="14382"/>
                  </a:cubicBezTo>
                  <a:cubicBezTo>
                    <a:pt x="15261" y="14382"/>
                    <a:pt x="14645" y="14445"/>
                    <a:pt x="14421" y="14445"/>
                  </a:cubicBezTo>
                  <a:cubicBezTo>
                    <a:pt x="14210" y="14445"/>
                    <a:pt x="14036" y="14617"/>
                    <a:pt x="14036" y="14830"/>
                  </a:cubicBezTo>
                  <a:cubicBezTo>
                    <a:pt x="14036" y="15988"/>
                    <a:pt x="14041" y="17146"/>
                    <a:pt x="14036" y="18305"/>
                  </a:cubicBezTo>
                  <a:cubicBezTo>
                    <a:pt x="14035" y="18668"/>
                    <a:pt x="13464" y="18754"/>
                    <a:pt x="12863" y="18754"/>
                  </a:cubicBezTo>
                  <a:cubicBezTo>
                    <a:pt x="12331" y="18754"/>
                    <a:pt x="11776" y="18687"/>
                    <a:pt x="11571" y="18687"/>
                  </a:cubicBezTo>
                  <a:lnTo>
                    <a:pt x="8453" y="18687"/>
                  </a:lnTo>
                  <a:cubicBezTo>
                    <a:pt x="8240" y="18687"/>
                    <a:pt x="8069" y="18858"/>
                    <a:pt x="8069" y="19071"/>
                  </a:cubicBezTo>
                  <a:lnTo>
                    <a:pt x="8069" y="20311"/>
                  </a:lnTo>
                  <a:cubicBezTo>
                    <a:pt x="8069" y="20927"/>
                    <a:pt x="8143" y="21226"/>
                    <a:pt x="7399" y="21246"/>
                  </a:cubicBezTo>
                  <a:cubicBezTo>
                    <a:pt x="6367" y="21274"/>
                    <a:pt x="5333" y="21281"/>
                    <a:pt x="4300" y="21281"/>
                  </a:cubicBezTo>
                  <a:cubicBezTo>
                    <a:pt x="3234" y="21281"/>
                    <a:pt x="2169" y="21274"/>
                    <a:pt x="1104" y="21274"/>
                  </a:cubicBezTo>
                  <a:cubicBezTo>
                    <a:pt x="966" y="21274"/>
                    <a:pt x="827" y="21274"/>
                    <a:pt x="689" y="21274"/>
                  </a:cubicBezTo>
                  <a:cubicBezTo>
                    <a:pt x="1" y="21277"/>
                    <a:pt x="304" y="23350"/>
                    <a:pt x="304" y="23783"/>
                  </a:cubicBezTo>
                  <a:cubicBezTo>
                    <a:pt x="302" y="24855"/>
                    <a:pt x="302" y="25930"/>
                    <a:pt x="304" y="27003"/>
                  </a:cubicBezTo>
                  <a:cubicBezTo>
                    <a:pt x="304" y="27214"/>
                    <a:pt x="476" y="27387"/>
                    <a:pt x="689" y="27387"/>
                  </a:cubicBezTo>
                  <a:lnTo>
                    <a:pt x="26953" y="27387"/>
                  </a:lnTo>
                  <a:cubicBezTo>
                    <a:pt x="27166" y="27387"/>
                    <a:pt x="27337" y="27214"/>
                    <a:pt x="27337" y="27003"/>
                  </a:cubicBezTo>
                  <a:lnTo>
                    <a:pt x="27337" y="1452"/>
                  </a:lnTo>
                  <a:cubicBezTo>
                    <a:pt x="27337" y="1061"/>
                    <a:pt x="27418" y="461"/>
                    <a:pt x="27055" y="183"/>
                  </a:cubicBezTo>
                  <a:cubicBezTo>
                    <a:pt x="26861" y="35"/>
                    <a:pt x="26602" y="1"/>
                    <a:pt x="2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8"/>
            <p:cNvSpPr/>
            <p:nvPr/>
          </p:nvSpPr>
          <p:spPr>
            <a:xfrm>
              <a:off x="3658100" y="3154400"/>
              <a:ext cx="1793966" cy="1804632"/>
            </a:xfrm>
            <a:custGeom>
              <a:avLst/>
              <a:gdLst/>
              <a:ahLst/>
              <a:cxnLst/>
              <a:rect l="l" t="t" r="r" b="b"/>
              <a:pathLst>
                <a:path w="27416" h="27579" fill="none" extrusionOk="0">
                  <a:moveTo>
                    <a:pt x="304" y="27196"/>
                  </a:moveTo>
                  <a:cubicBezTo>
                    <a:pt x="302" y="26123"/>
                    <a:pt x="302" y="25049"/>
                    <a:pt x="304" y="23976"/>
                  </a:cubicBezTo>
                  <a:cubicBezTo>
                    <a:pt x="304" y="23541"/>
                    <a:pt x="0" y="21470"/>
                    <a:pt x="688" y="21467"/>
                  </a:cubicBezTo>
                  <a:cubicBezTo>
                    <a:pt x="2924" y="21463"/>
                    <a:pt x="5164" y="21500"/>
                    <a:pt x="7399" y="21440"/>
                  </a:cubicBezTo>
                  <a:cubicBezTo>
                    <a:pt x="8143" y="21419"/>
                    <a:pt x="8069" y="21120"/>
                    <a:pt x="8069" y="20504"/>
                  </a:cubicBezTo>
                  <a:lnTo>
                    <a:pt x="8069" y="19264"/>
                  </a:lnTo>
                  <a:cubicBezTo>
                    <a:pt x="8069" y="19051"/>
                    <a:pt x="8240" y="18880"/>
                    <a:pt x="8453" y="18880"/>
                  </a:cubicBezTo>
                  <a:lnTo>
                    <a:pt x="11571" y="18880"/>
                  </a:lnTo>
                  <a:cubicBezTo>
                    <a:pt x="12007" y="18880"/>
                    <a:pt x="14034" y="19181"/>
                    <a:pt x="14036" y="18498"/>
                  </a:cubicBezTo>
                  <a:cubicBezTo>
                    <a:pt x="14040" y="17339"/>
                    <a:pt x="14036" y="16181"/>
                    <a:pt x="14036" y="15023"/>
                  </a:cubicBezTo>
                  <a:cubicBezTo>
                    <a:pt x="14036" y="14810"/>
                    <a:pt x="14210" y="14639"/>
                    <a:pt x="14420" y="14639"/>
                  </a:cubicBezTo>
                  <a:cubicBezTo>
                    <a:pt x="14904" y="14639"/>
                    <a:pt x="17200" y="14344"/>
                    <a:pt x="17200" y="15023"/>
                  </a:cubicBezTo>
                  <a:cubicBezTo>
                    <a:pt x="17200" y="17073"/>
                    <a:pt x="16996" y="19237"/>
                    <a:pt x="17223" y="21273"/>
                  </a:cubicBezTo>
                  <a:cubicBezTo>
                    <a:pt x="17290" y="21859"/>
                    <a:pt x="17682" y="21757"/>
                    <a:pt x="18173" y="21757"/>
                  </a:cubicBezTo>
                  <a:cubicBezTo>
                    <a:pt x="18613" y="21757"/>
                    <a:pt x="19327" y="21977"/>
                    <a:pt x="19621" y="21504"/>
                  </a:cubicBezTo>
                  <a:cubicBezTo>
                    <a:pt x="19924" y="21020"/>
                    <a:pt x="19744" y="20189"/>
                    <a:pt x="19737" y="19649"/>
                  </a:cubicBezTo>
                  <a:cubicBezTo>
                    <a:pt x="19725" y="18903"/>
                    <a:pt x="19716" y="18157"/>
                    <a:pt x="19706" y="17411"/>
                  </a:cubicBezTo>
                  <a:cubicBezTo>
                    <a:pt x="19693" y="15917"/>
                    <a:pt x="19681" y="14425"/>
                    <a:pt x="19679" y="12934"/>
                  </a:cubicBezTo>
                  <a:cubicBezTo>
                    <a:pt x="19669" y="9948"/>
                    <a:pt x="19686" y="6964"/>
                    <a:pt x="19725" y="3981"/>
                  </a:cubicBezTo>
                  <a:cubicBezTo>
                    <a:pt x="19737" y="3188"/>
                    <a:pt x="19713" y="2391"/>
                    <a:pt x="19711" y="1599"/>
                  </a:cubicBezTo>
                  <a:cubicBezTo>
                    <a:pt x="19711" y="1423"/>
                    <a:pt x="19709" y="1247"/>
                    <a:pt x="19709" y="1069"/>
                  </a:cubicBezTo>
                  <a:cubicBezTo>
                    <a:pt x="19709" y="916"/>
                    <a:pt x="19709" y="761"/>
                    <a:pt x="19762" y="617"/>
                  </a:cubicBezTo>
                  <a:cubicBezTo>
                    <a:pt x="19989" y="1"/>
                    <a:pt x="21045" y="267"/>
                    <a:pt x="21527" y="267"/>
                  </a:cubicBezTo>
                  <a:cubicBezTo>
                    <a:pt x="22947" y="267"/>
                    <a:pt x="24367" y="267"/>
                    <a:pt x="25785" y="216"/>
                  </a:cubicBezTo>
                  <a:cubicBezTo>
                    <a:pt x="26179" y="205"/>
                    <a:pt x="26716" y="117"/>
                    <a:pt x="27052" y="376"/>
                  </a:cubicBezTo>
                  <a:cubicBezTo>
                    <a:pt x="27416" y="654"/>
                    <a:pt x="27335" y="1254"/>
                    <a:pt x="27335" y="1646"/>
                  </a:cubicBezTo>
                  <a:lnTo>
                    <a:pt x="27335" y="27196"/>
                  </a:lnTo>
                  <a:cubicBezTo>
                    <a:pt x="27335" y="27407"/>
                    <a:pt x="27163" y="27578"/>
                    <a:pt x="26950" y="27578"/>
                  </a:cubicBezTo>
                  <a:lnTo>
                    <a:pt x="686" y="27578"/>
                  </a:lnTo>
                  <a:cubicBezTo>
                    <a:pt x="475" y="27578"/>
                    <a:pt x="304" y="27407"/>
                    <a:pt x="304" y="27196"/>
                  </a:cubicBezTo>
                  <a:close/>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58"/>
          <p:cNvGrpSpPr/>
          <p:nvPr/>
        </p:nvGrpSpPr>
        <p:grpSpPr>
          <a:xfrm flipH="1">
            <a:off x="1680734" y="4007003"/>
            <a:ext cx="818808" cy="1096167"/>
            <a:chOff x="113834" y="3966188"/>
            <a:chExt cx="818808" cy="1096167"/>
          </a:xfrm>
        </p:grpSpPr>
        <p:sp>
          <p:nvSpPr>
            <p:cNvPr id="1134" name="Google Shape;1134;p58"/>
            <p:cNvSpPr/>
            <p:nvPr/>
          </p:nvSpPr>
          <p:spPr>
            <a:xfrm>
              <a:off x="164788" y="4075897"/>
              <a:ext cx="767854" cy="568901"/>
            </a:xfrm>
            <a:custGeom>
              <a:avLst/>
              <a:gdLst/>
              <a:ahLst/>
              <a:cxnLst/>
              <a:rect l="l" t="t" r="r" b="b"/>
              <a:pathLst>
                <a:path w="7580" h="5616" extrusionOk="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8"/>
            <p:cNvSpPr/>
            <p:nvPr/>
          </p:nvSpPr>
          <p:spPr>
            <a:xfrm>
              <a:off x="113834" y="3966188"/>
              <a:ext cx="768158" cy="1096167"/>
            </a:xfrm>
            <a:custGeom>
              <a:avLst/>
              <a:gdLst/>
              <a:ahLst/>
              <a:cxnLst/>
              <a:rect l="l" t="t" r="r" b="b"/>
              <a:pathLst>
                <a:path w="7583" h="10821" fill="none" extrusionOk="0">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w="19050" cap="flat" cmpd="sng">
              <a:solidFill>
                <a:schemeClr val="dk2"/>
              </a:solidFill>
              <a:prstDash val="solid"/>
              <a:miter lim="23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200" y="535000"/>
            <a:ext cx="7713900" cy="482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3000"/>
              <a:buFont typeface="Chivo Black"/>
              <a:buNone/>
              <a:defRPr sz="3000">
                <a:solidFill>
                  <a:schemeClr val="dk1"/>
                </a:solidFill>
                <a:latin typeface="Chivo Black"/>
                <a:ea typeface="Chivo Black"/>
                <a:cs typeface="Chivo Black"/>
                <a:sym typeface="Chivo Black"/>
              </a:defRPr>
            </a:lvl1pPr>
            <a:lvl2pPr lvl="1"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2pPr>
            <a:lvl3pPr lvl="2"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3pPr>
            <a:lvl4pPr lvl="3"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4pPr>
            <a:lvl5pPr lvl="4"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5pPr>
            <a:lvl6pPr lvl="5"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6pPr>
            <a:lvl7pPr lvl="6"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7pPr>
            <a:lvl8pPr lvl="7"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8pPr>
            <a:lvl9pPr lvl="8"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1pPr>
            <a:lvl2pPr marL="914400" lvl="1"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2pPr>
            <a:lvl3pPr marL="1371600" lvl="2"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3pPr>
            <a:lvl4pPr marL="1828800" lvl="3"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4pPr>
            <a:lvl5pPr marL="2286000" lvl="4"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5pPr>
            <a:lvl6pPr marL="2743200" lvl="5"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6pPr>
            <a:lvl7pPr marL="3200400" lvl="6"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7pPr>
            <a:lvl8pPr marL="3657600" lvl="7"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8pPr>
            <a:lvl9pPr marL="4114800" lvl="8"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0" r:id="rId4"/>
    <p:sldLayoutId id="2147483664" r:id="rId5"/>
    <p:sldLayoutId id="2147483686" r:id="rId6"/>
    <p:sldLayoutId id="2147483702" r:id="rId7"/>
    <p:sldLayoutId id="2147483703" r:id="rId8"/>
    <p:sldLayoutId id="2147483704" r:id="rId9"/>
    <p:sldLayoutId id="2147483705" r:id="rId10"/>
    <p:sldLayoutId id="214748370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42"/>
          <p:cNvSpPr txBox="1">
            <a:spLocks noGrp="1"/>
          </p:cNvSpPr>
          <p:nvPr>
            <p:ph type="ctrTitle"/>
          </p:nvPr>
        </p:nvSpPr>
        <p:spPr>
          <a:xfrm>
            <a:off x="630740" y="1259074"/>
            <a:ext cx="7944300" cy="2033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3600" b="1" dirty="0">
                <a:latin typeface="Chivo"/>
                <a:ea typeface="Chivo"/>
                <a:cs typeface="Chivo"/>
                <a:sym typeface="Chivo"/>
              </a:rPr>
              <a:t>UNIT 9:</a:t>
            </a:r>
            <a:endParaRPr sz="3600" b="1" dirty="0">
              <a:latin typeface="Chivo"/>
              <a:ea typeface="Chivo"/>
              <a:cs typeface="Chivo"/>
              <a:sym typeface="Chivo"/>
            </a:endParaRPr>
          </a:p>
          <a:p>
            <a:pPr marL="0" lvl="0" indent="0" algn="ctr" rtl="0">
              <a:lnSpc>
                <a:spcPct val="100000"/>
              </a:lnSpc>
              <a:spcBef>
                <a:spcPts val="0"/>
              </a:spcBef>
              <a:spcAft>
                <a:spcPts val="0"/>
              </a:spcAft>
              <a:buNone/>
            </a:pPr>
            <a:r>
              <a:rPr lang="en" sz="6000" dirty="0">
                <a:solidFill>
                  <a:schemeClr val="accent4"/>
                </a:solidFill>
                <a:latin typeface="Chivo Black"/>
                <a:ea typeface="Chivo Black"/>
                <a:cs typeface="Chivo Black"/>
                <a:sym typeface="Chivo Black"/>
              </a:rPr>
              <a:t> </a:t>
            </a:r>
            <a:r>
              <a:rPr lang="en" sz="5400" dirty="0">
                <a:solidFill>
                  <a:schemeClr val="accent5">
                    <a:lumMod val="75000"/>
                  </a:schemeClr>
                </a:solidFill>
              </a:rPr>
              <a:t>CITIES OF THE WORLD</a:t>
            </a:r>
            <a:endParaRPr sz="5400" dirty="0">
              <a:solidFill>
                <a:schemeClr val="accent5">
                  <a:lumMod val="75000"/>
                </a:schemeClr>
              </a:solidFill>
              <a:latin typeface="Chivo Black"/>
              <a:ea typeface="Chivo Black"/>
              <a:cs typeface="Chivo Black"/>
              <a:sym typeface="Chivo Black"/>
            </a:endParaRPr>
          </a:p>
        </p:txBody>
      </p:sp>
      <p:sp>
        <p:nvSpPr>
          <p:cNvPr id="736" name="Google Shape;736;p42"/>
          <p:cNvSpPr txBox="1">
            <a:spLocks noGrp="1"/>
          </p:cNvSpPr>
          <p:nvPr>
            <p:ph type="subTitle" idx="1"/>
          </p:nvPr>
        </p:nvSpPr>
        <p:spPr>
          <a:xfrm>
            <a:off x="2234802" y="3292474"/>
            <a:ext cx="4674396"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LESSON 7: LOOKING BACK</a:t>
            </a:r>
            <a:endParaRPr sz="2400" dirty="0"/>
          </a:p>
        </p:txBody>
      </p:sp>
      <p:sp>
        <p:nvSpPr>
          <p:cNvPr id="737" name="Google Shape;737;p42"/>
          <p:cNvSpPr txBox="1">
            <a:spLocks noGrp="1"/>
          </p:cNvSpPr>
          <p:nvPr>
            <p:ph type="subTitle" idx="1"/>
          </p:nvPr>
        </p:nvSpPr>
        <p:spPr>
          <a:xfrm>
            <a:off x="7088300" y="409147"/>
            <a:ext cx="1340700" cy="409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chemeClr val="dk1"/>
                </a:solidFill>
                <a:latin typeface="Chivo Black"/>
                <a:ea typeface="Chivo Black"/>
                <a:cs typeface="Chivo Black"/>
                <a:sym typeface="Chivo Black"/>
              </a:rPr>
              <a:t>6th grade</a:t>
            </a:r>
            <a:endParaRPr sz="1600" dirty="0">
              <a:solidFill>
                <a:schemeClr val="dk1"/>
              </a:solidFill>
              <a:latin typeface="Chivo Black"/>
              <a:ea typeface="Chivo Black"/>
              <a:cs typeface="Chivo Black"/>
              <a:sym typeface="Chivo Black"/>
            </a:endParaRPr>
          </a:p>
        </p:txBody>
      </p:sp>
      <p:sp>
        <p:nvSpPr>
          <p:cNvPr id="738" name="Google Shape;738;p42"/>
          <p:cNvSpPr/>
          <p:nvPr/>
        </p:nvSpPr>
        <p:spPr>
          <a:xfrm rot="10800000">
            <a:off x="3859456" y="5067595"/>
            <a:ext cx="5347" cy="1368"/>
          </a:xfrm>
          <a:custGeom>
            <a:avLst/>
            <a:gdLst/>
            <a:ahLst/>
            <a:cxnLst/>
            <a:rect l="l" t="t" r="r" b="b"/>
            <a:pathLst>
              <a:path w="86" h="22" extrusionOk="0">
                <a:moveTo>
                  <a:pt x="83" y="0"/>
                </a:moveTo>
                <a:cubicBezTo>
                  <a:pt x="56" y="5"/>
                  <a:pt x="28" y="12"/>
                  <a:pt x="0" y="21"/>
                </a:cubicBezTo>
                <a:cubicBezTo>
                  <a:pt x="30" y="14"/>
                  <a:pt x="58" y="7"/>
                  <a:pt x="86" y="0"/>
                </a:cubicBezTo>
                <a:close/>
              </a:path>
            </a:pathLst>
          </a:custGeom>
          <a:solidFill>
            <a:srgbClr val="ED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rot="10800000">
            <a:off x="3928162" y="5053232"/>
            <a:ext cx="497" cy="62"/>
          </a:xfrm>
          <a:custGeom>
            <a:avLst/>
            <a:gdLst/>
            <a:ahLst/>
            <a:cxnLst/>
            <a:rect l="l" t="t" r="r" b="b"/>
            <a:pathLst>
              <a:path w="8" h="1" extrusionOk="0">
                <a:moveTo>
                  <a:pt x="3" y="1"/>
                </a:moveTo>
                <a:lnTo>
                  <a:pt x="8" y="1"/>
                </a:lnTo>
                <a:lnTo>
                  <a:pt x="1" y="1"/>
                </a:lnTo>
                <a:close/>
              </a:path>
            </a:pathLst>
          </a:custGeom>
          <a:solidFill>
            <a:srgbClr val="ED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rot="10800000">
            <a:off x="3853673" y="5070642"/>
            <a:ext cx="1244" cy="622"/>
          </a:xfrm>
          <a:custGeom>
            <a:avLst/>
            <a:gdLst/>
            <a:ahLst/>
            <a:cxnLst/>
            <a:rect l="l" t="t" r="r" b="b"/>
            <a:pathLst>
              <a:path w="20" h="10" extrusionOk="0">
                <a:moveTo>
                  <a:pt x="19" y="0"/>
                </a:moveTo>
                <a:cubicBezTo>
                  <a:pt x="1" y="5"/>
                  <a:pt x="1" y="7"/>
                  <a:pt x="6" y="9"/>
                </a:cubicBezTo>
                <a:cubicBezTo>
                  <a:pt x="10" y="5"/>
                  <a:pt x="15" y="2"/>
                  <a:pt x="19" y="0"/>
                </a:cubicBezTo>
                <a:close/>
              </a:path>
            </a:pathLst>
          </a:custGeom>
          <a:solidFill>
            <a:srgbClr val="ED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rot="10800000">
            <a:off x="3923685" y="5051927"/>
            <a:ext cx="7213" cy="1368"/>
          </a:xfrm>
          <a:custGeom>
            <a:avLst/>
            <a:gdLst/>
            <a:ahLst/>
            <a:cxnLst/>
            <a:rect l="l" t="t" r="r" b="b"/>
            <a:pathLst>
              <a:path w="116" h="22" extrusionOk="0">
                <a:moveTo>
                  <a:pt x="39" y="1"/>
                </a:moveTo>
                <a:lnTo>
                  <a:pt x="4" y="15"/>
                </a:lnTo>
                <a:cubicBezTo>
                  <a:pt x="0" y="20"/>
                  <a:pt x="9" y="22"/>
                  <a:pt x="24" y="22"/>
                </a:cubicBezTo>
                <a:cubicBezTo>
                  <a:pt x="50" y="22"/>
                  <a:pt x="94" y="16"/>
                  <a:pt x="116" y="10"/>
                </a:cubicBezTo>
                <a:lnTo>
                  <a:pt x="39" y="1"/>
                </a:lnTo>
                <a:close/>
              </a:path>
            </a:pathLst>
          </a:custGeom>
          <a:solidFill>
            <a:srgbClr val="ED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rot="10800000">
            <a:off x="3851062" y="5068901"/>
            <a:ext cx="8456" cy="1803"/>
          </a:xfrm>
          <a:custGeom>
            <a:avLst/>
            <a:gdLst/>
            <a:ahLst/>
            <a:cxnLst/>
            <a:rect l="l" t="t" r="r" b="b"/>
            <a:pathLst>
              <a:path w="136" h="29" extrusionOk="0">
                <a:moveTo>
                  <a:pt x="80" y="0"/>
                </a:moveTo>
                <a:lnTo>
                  <a:pt x="80" y="0"/>
                </a:lnTo>
                <a:cubicBezTo>
                  <a:pt x="54" y="12"/>
                  <a:pt x="26" y="21"/>
                  <a:pt x="1" y="28"/>
                </a:cubicBezTo>
                <a:lnTo>
                  <a:pt x="42" y="28"/>
                </a:lnTo>
                <a:cubicBezTo>
                  <a:pt x="135" y="7"/>
                  <a:pt x="89" y="5"/>
                  <a:pt x="80" y="0"/>
                </a:cubicBezTo>
                <a:close/>
              </a:path>
            </a:pathLst>
          </a:custGeom>
          <a:solidFill>
            <a:srgbClr val="ED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rot="10800000">
            <a:off x="3930463" y="5049315"/>
            <a:ext cx="32457" cy="5409"/>
          </a:xfrm>
          <a:custGeom>
            <a:avLst/>
            <a:gdLst/>
            <a:ahLst/>
            <a:cxnLst/>
            <a:rect l="l" t="t" r="r" b="b"/>
            <a:pathLst>
              <a:path w="522" h="87" extrusionOk="0">
                <a:moveTo>
                  <a:pt x="436" y="0"/>
                </a:moveTo>
                <a:cubicBezTo>
                  <a:pt x="135" y="28"/>
                  <a:pt x="311" y="61"/>
                  <a:pt x="1" y="86"/>
                </a:cubicBezTo>
                <a:lnTo>
                  <a:pt x="160" y="86"/>
                </a:lnTo>
                <a:cubicBezTo>
                  <a:pt x="149" y="65"/>
                  <a:pt x="258" y="42"/>
                  <a:pt x="378" y="28"/>
                </a:cubicBezTo>
                <a:lnTo>
                  <a:pt x="418" y="40"/>
                </a:lnTo>
                <a:cubicBezTo>
                  <a:pt x="397" y="47"/>
                  <a:pt x="376" y="54"/>
                  <a:pt x="353" y="58"/>
                </a:cubicBezTo>
                <a:cubicBezTo>
                  <a:pt x="399" y="56"/>
                  <a:pt x="390" y="45"/>
                  <a:pt x="445" y="45"/>
                </a:cubicBezTo>
                <a:cubicBezTo>
                  <a:pt x="424" y="33"/>
                  <a:pt x="522" y="0"/>
                  <a:pt x="436" y="0"/>
                </a:cubicBezTo>
                <a:close/>
              </a:path>
            </a:pathLst>
          </a:custGeom>
          <a:solidFill>
            <a:srgbClr val="ED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rot="10800000">
            <a:off x="3940846" y="5051056"/>
            <a:ext cx="746" cy="62"/>
          </a:xfrm>
          <a:custGeom>
            <a:avLst/>
            <a:gdLst/>
            <a:ahLst/>
            <a:cxnLst/>
            <a:rect l="l" t="t" r="r" b="b"/>
            <a:pathLst>
              <a:path w="12" h="1" extrusionOk="0">
                <a:moveTo>
                  <a:pt x="0" y="0"/>
                </a:moveTo>
                <a:lnTo>
                  <a:pt x="7" y="0"/>
                </a:lnTo>
                <a:lnTo>
                  <a:pt x="12" y="0"/>
                </a:lnTo>
                <a:close/>
              </a:path>
            </a:pathLst>
          </a:custGeom>
          <a:solidFill>
            <a:srgbClr val="ED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8" name="Google Shape;1208;p66"/>
          <p:cNvSpPr txBox="1">
            <a:spLocks noGrp="1"/>
          </p:cNvSpPr>
          <p:nvPr>
            <p:ph type="title"/>
          </p:nvPr>
        </p:nvSpPr>
        <p:spPr>
          <a:xfrm>
            <a:off x="1707600" y="1107010"/>
            <a:ext cx="5728800" cy="145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 YOU!</a:t>
            </a:r>
            <a:endParaRP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65"/>
          <p:cNvSpPr txBox="1">
            <a:spLocks noGrp="1"/>
          </p:cNvSpPr>
          <p:nvPr>
            <p:ph type="title"/>
          </p:nvPr>
        </p:nvSpPr>
        <p:spPr>
          <a:xfrm>
            <a:off x="720000" y="677965"/>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VOCABULARY</a:t>
            </a:r>
            <a:endParaRPr sz="3600" dirty="0"/>
          </a:p>
        </p:txBody>
      </p:sp>
      <p:sp>
        <p:nvSpPr>
          <p:cNvPr id="1202" name="Google Shape;1202;p65"/>
          <p:cNvSpPr txBox="1">
            <a:spLocks noGrp="1"/>
          </p:cNvSpPr>
          <p:nvPr>
            <p:ph type="body" idx="1"/>
          </p:nvPr>
        </p:nvSpPr>
        <p:spPr>
          <a:xfrm>
            <a:off x="720000" y="1680896"/>
            <a:ext cx="7704000" cy="6647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bg2">
                    <a:lumMod val="50000"/>
                  </a:schemeClr>
                </a:solidFill>
                <a:latin typeface="Calibri" panose="020F0502020204030204" pitchFamily="34" charset="0"/>
                <a:cs typeface="Calibri" panose="020F0502020204030204" pitchFamily="34" charset="0"/>
              </a:rPr>
              <a:t>CITIES AND LANDMARKS: </a:t>
            </a:r>
            <a:endParaRPr sz="2400" dirty="0">
              <a:solidFill>
                <a:schemeClr val="bg2">
                  <a:lumMod val="50000"/>
                </a:schemeClr>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9962DC5-ED95-21BA-2505-B033A3B934AF}"/>
              </a:ext>
            </a:extLst>
          </p:cNvPr>
          <p:cNvSpPr txBox="1"/>
          <p:nvPr/>
        </p:nvSpPr>
        <p:spPr>
          <a:xfrm>
            <a:off x="720000" y="1627209"/>
            <a:ext cx="8302079" cy="2568717"/>
          </a:xfrm>
          <a:prstGeom prst="rect">
            <a:avLst/>
          </a:prstGeom>
          <a:noFill/>
        </p:spPr>
        <p:txBody>
          <a:bodyPr wrap="square" rtlCol="0">
            <a:spAutoFit/>
          </a:bodyPr>
          <a:lstStyle/>
          <a:p>
            <a:pPr>
              <a:lnSpc>
                <a:spcPct val="150000"/>
              </a:lnSpc>
            </a:pPr>
            <a:r>
              <a:rPr lang="en-US" sz="2200" dirty="0"/>
              <a:t>                                          capital, tower, river bank, palace, floating market, stall, ancient, theater, market, sea, lake, beach, bank, temple, hotel, gas station, hair salon, library, police station, hospital, movie theater, park, zoo, square, art gallery, airport, school, café, etc.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01;p65">
            <a:extLst>
              <a:ext uri="{FF2B5EF4-FFF2-40B4-BE49-F238E27FC236}">
                <a16:creationId xmlns:a16="http://schemas.microsoft.com/office/drawing/2014/main" id="{25719E38-93FD-DD4B-9357-3CCC6DCE11BC}"/>
              </a:ext>
            </a:extLst>
          </p:cNvPr>
          <p:cNvSpPr txBox="1">
            <a:spLocks/>
          </p:cNvSpPr>
          <p:nvPr/>
        </p:nvSpPr>
        <p:spPr>
          <a:xfrm>
            <a:off x="720000" y="456985"/>
            <a:ext cx="7704000" cy="48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a:latin typeface="Chivo Black" panose="020B0604020202020204" charset="0"/>
                <a:ea typeface="Chivo Black" panose="020B0604020202020204" charset="0"/>
                <a:cs typeface="Chivo Black" panose="020B0604020202020204" charset="0"/>
              </a:rPr>
              <a:t>PRONUNCIATION</a:t>
            </a:r>
            <a:endParaRPr lang="en-US" sz="3600" dirty="0">
              <a:latin typeface="Chivo Black" panose="020B0604020202020204" charset="0"/>
              <a:ea typeface="Chivo Black" panose="020B0604020202020204" charset="0"/>
              <a:cs typeface="Chivo Black" panose="020B0604020202020204" charset="0"/>
            </a:endParaRPr>
          </a:p>
        </p:txBody>
      </p:sp>
      <p:graphicFrame>
        <p:nvGraphicFramePr>
          <p:cNvPr id="3" name="Table 3">
            <a:extLst>
              <a:ext uri="{FF2B5EF4-FFF2-40B4-BE49-F238E27FC236}">
                <a16:creationId xmlns:a16="http://schemas.microsoft.com/office/drawing/2014/main" id="{C44F9114-0014-E9EF-A7EF-790FA471065B}"/>
              </a:ext>
            </a:extLst>
          </p:cNvPr>
          <p:cNvGraphicFramePr>
            <a:graphicFrameLocks noGrp="1"/>
          </p:cNvGraphicFramePr>
          <p:nvPr>
            <p:extLst>
              <p:ext uri="{D42A27DB-BD31-4B8C-83A1-F6EECF244321}">
                <p14:modId xmlns:p14="http://schemas.microsoft.com/office/powerpoint/2010/main" val="2058122683"/>
              </p:ext>
            </p:extLst>
          </p:nvPr>
        </p:nvGraphicFramePr>
        <p:xfrm>
          <a:off x="1405890" y="1502410"/>
          <a:ext cx="6332220" cy="2688590"/>
        </p:xfrm>
        <a:graphic>
          <a:graphicData uri="http://schemas.openxmlformats.org/drawingml/2006/table">
            <a:tbl>
              <a:tblPr firstRow="1" bandRow="1">
                <a:tableStyleId>{DE8E990E-15FC-4694-BE0B-A7924C5528AF}</a:tableStyleId>
              </a:tblPr>
              <a:tblGrid>
                <a:gridCol w="3166110">
                  <a:extLst>
                    <a:ext uri="{9D8B030D-6E8A-4147-A177-3AD203B41FA5}">
                      <a16:colId xmlns:a16="http://schemas.microsoft.com/office/drawing/2014/main" val="2082742555"/>
                    </a:ext>
                  </a:extLst>
                </a:gridCol>
                <a:gridCol w="3166110">
                  <a:extLst>
                    <a:ext uri="{9D8B030D-6E8A-4147-A177-3AD203B41FA5}">
                      <a16:colId xmlns:a16="http://schemas.microsoft.com/office/drawing/2014/main" val="3840947136"/>
                    </a:ext>
                  </a:extLst>
                </a:gridCol>
              </a:tblGrid>
              <a:tr h="552476">
                <a:tc>
                  <a:txBody>
                    <a:bodyPr/>
                    <a:lstStyle/>
                    <a:p>
                      <a:pPr algn="ctr" rtl="0"/>
                      <a:r>
                        <a:rPr lang="en-US" sz="2000" b="1" i="0" u="none" strike="noStrike" cap="none" dirty="0">
                          <a:solidFill>
                            <a:srgbClr val="000000"/>
                          </a:solidFill>
                          <a:effectLst/>
                          <a:latin typeface="Arial"/>
                          <a:ea typeface="Arial"/>
                          <a:cs typeface="Arial"/>
                          <a:sym typeface="Arial"/>
                        </a:rPr>
                        <a:t>/</a:t>
                      </a:r>
                      <a:r>
                        <a:rPr lang="en-US" sz="2000" b="1" i="0" u="none" strike="noStrike" cap="none" dirty="0" err="1">
                          <a:solidFill>
                            <a:srgbClr val="000000"/>
                          </a:solidFill>
                          <a:effectLst/>
                          <a:latin typeface="Arial"/>
                          <a:ea typeface="Arial"/>
                          <a:cs typeface="Arial"/>
                          <a:sym typeface="Arial"/>
                        </a:rPr>
                        <a:t>əʊ</a:t>
                      </a:r>
                      <a:r>
                        <a:rPr lang="en-US" sz="2000" b="1" i="0" u="none" strike="noStrike" cap="none" dirty="0">
                          <a:solidFill>
                            <a:srgbClr val="000000"/>
                          </a:solidFill>
                          <a:effectLst/>
                          <a:latin typeface="Arial"/>
                          <a:ea typeface="Arial"/>
                          <a:cs typeface="Arial"/>
                          <a:sym typeface="Arial"/>
                        </a:rPr>
                        <a:t>/ </a:t>
                      </a:r>
                      <a:endParaRPr lang="en-US" sz="2000" b="1" dirty="0">
                        <a:effectLst/>
                      </a:endParaRPr>
                    </a:p>
                  </a:txBody>
                  <a:tcPr anchor="ctr">
                    <a:solidFill>
                      <a:schemeClr val="accent5">
                        <a:lumMod val="40000"/>
                        <a:lumOff val="60000"/>
                      </a:schemeClr>
                    </a:solidFill>
                  </a:tcPr>
                </a:tc>
                <a:tc>
                  <a:txBody>
                    <a:bodyPr/>
                    <a:lstStyle/>
                    <a:p>
                      <a:pPr algn="ctr"/>
                      <a:r>
                        <a:rPr lang="en-US" sz="2000" b="1" i="0" u="none" strike="noStrike" cap="none" dirty="0">
                          <a:solidFill>
                            <a:srgbClr val="000000"/>
                          </a:solidFill>
                          <a:effectLst/>
                          <a:latin typeface="Arial"/>
                          <a:ea typeface="Arial"/>
                          <a:cs typeface="Arial"/>
                          <a:sym typeface="Arial"/>
                        </a:rPr>
                        <a:t>/</a:t>
                      </a:r>
                      <a:r>
                        <a:rPr lang="en-US" sz="2000" b="1" i="0" u="none" strike="noStrike" cap="none" dirty="0" err="1">
                          <a:solidFill>
                            <a:srgbClr val="000000"/>
                          </a:solidFill>
                          <a:effectLst/>
                          <a:latin typeface="Arial"/>
                          <a:ea typeface="Arial"/>
                          <a:cs typeface="Arial"/>
                          <a:sym typeface="Arial"/>
                        </a:rPr>
                        <a:t>aʊ</a:t>
                      </a:r>
                      <a:r>
                        <a:rPr lang="en-US" sz="2000" b="1" i="0" u="none" strike="noStrike" cap="none" dirty="0">
                          <a:solidFill>
                            <a:srgbClr val="000000"/>
                          </a:solidFill>
                          <a:effectLst/>
                          <a:latin typeface="Arial"/>
                          <a:ea typeface="Arial"/>
                          <a:cs typeface="Arial"/>
                          <a:sym typeface="Arial"/>
                        </a:rPr>
                        <a:t>/ </a:t>
                      </a:r>
                      <a:endParaRPr lang="en-US" sz="2000" b="1" dirty="0"/>
                    </a:p>
                  </a:txBody>
                  <a:tcPr anchor="ctr">
                    <a:solidFill>
                      <a:schemeClr val="accent5">
                        <a:lumMod val="40000"/>
                        <a:lumOff val="60000"/>
                      </a:schemeClr>
                    </a:solidFill>
                  </a:tcPr>
                </a:tc>
                <a:extLst>
                  <a:ext uri="{0D108BD9-81ED-4DB2-BD59-A6C34878D82A}">
                    <a16:rowId xmlns:a16="http://schemas.microsoft.com/office/drawing/2014/main" val="607463152"/>
                  </a:ext>
                </a:extLst>
              </a:tr>
              <a:tr h="2136114">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975583050"/>
                  </a:ext>
                </a:extLst>
              </a:tr>
            </a:tbl>
          </a:graphicData>
        </a:graphic>
      </p:graphicFrame>
      <p:sp>
        <p:nvSpPr>
          <p:cNvPr id="4" name="TextBox 3">
            <a:extLst>
              <a:ext uri="{FF2B5EF4-FFF2-40B4-BE49-F238E27FC236}">
                <a16:creationId xmlns:a16="http://schemas.microsoft.com/office/drawing/2014/main" id="{984D2E1B-4936-3683-27A0-AF89D5BC27C6}"/>
              </a:ext>
            </a:extLst>
          </p:cNvPr>
          <p:cNvSpPr txBox="1"/>
          <p:nvPr/>
        </p:nvSpPr>
        <p:spPr>
          <a:xfrm>
            <a:off x="1451610" y="2183253"/>
            <a:ext cx="2964180" cy="1323439"/>
          </a:xfrm>
          <a:prstGeom prst="rect">
            <a:avLst/>
          </a:prstGeom>
          <a:noFill/>
        </p:spPr>
        <p:txBody>
          <a:bodyPr wrap="square" rtlCol="0">
            <a:spAutoFit/>
          </a:bodyPr>
          <a:lstStyle/>
          <a:p>
            <a:r>
              <a:rPr lang="en-US" sz="2000" dirty="0">
                <a:latin typeface="+mj-lt"/>
                <a:ea typeface="Chivo Black" panose="020B0604020202020204" charset="0"/>
                <a:cs typeface="Calibri" panose="020F0502020204030204" pitchFamily="34" charset="0"/>
              </a:rPr>
              <a:t>No, go, ago, slow, snow, soap, coast, load, shoulder, poultry, window </a:t>
            </a:r>
          </a:p>
        </p:txBody>
      </p:sp>
      <p:sp>
        <p:nvSpPr>
          <p:cNvPr id="5" name="TextBox 4">
            <a:extLst>
              <a:ext uri="{FF2B5EF4-FFF2-40B4-BE49-F238E27FC236}">
                <a16:creationId xmlns:a16="http://schemas.microsoft.com/office/drawing/2014/main" id="{2815B22D-BD84-180F-37E2-71D31D6882ED}"/>
              </a:ext>
            </a:extLst>
          </p:cNvPr>
          <p:cNvSpPr txBox="1"/>
          <p:nvPr/>
        </p:nvSpPr>
        <p:spPr>
          <a:xfrm>
            <a:off x="4655820" y="2216741"/>
            <a:ext cx="2964180" cy="1015663"/>
          </a:xfrm>
          <a:prstGeom prst="rect">
            <a:avLst/>
          </a:prstGeom>
          <a:noFill/>
        </p:spPr>
        <p:txBody>
          <a:bodyPr wrap="square" rtlCol="0">
            <a:spAutoFit/>
          </a:bodyPr>
          <a:lstStyle/>
          <a:p>
            <a:r>
              <a:rPr lang="en-US" sz="2000" dirty="0">
                <a:latin typeface="+mj-lt"/>
                <a:ea typeface="Chivo Black" panose="020B0604020202020204" charset="0"/>
                <a:cs typeface="Calibri" panose="020F0502020204030204" pitchFamily="34" charset="0"/>
              </a:rPr>
              <a:t>Mouth, shout, down, around, country, sound, power, crown</a:t>
            </a:r>
          </a:p>
        </p:txBody>
      </p:sp>
    </p:spTree>
    <p:extLst>
      <p:ext uri="{BB962C8B-B14F-4D97-AF65-F5344CB8AC3E}">
        <p14:creationId xmlns:p14="http://schemas.microsoft.com/office/powerpoint/2010/main" val="17030095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CE10-9BD6-14BA-18F0-141C65787127}"/>
              </a:ext>
            </a:extLst>
          </p:cNvPr>
          <p:cNvSpPr>
            <a:spLocks noGrp="1"/>
          </p:cNvSpPr>
          <p:nvPr>
            <p:ph type="title"/>
          </p:nvPr>
        </p:nvSpPr>
        <p:spPr>
          <a:xfrm>
            <a:off x="720000" y="481660"/>
            <a:ext cx="7704000" cy="482700"/>
          </a:xfrm>
        </p:spPr>
        <p:txBody>
          <a:bodyPr/>
          <a:lstStyle/>
          <a:p>
            <a:r>
              <a:rPr lang="en-US" dirty="0"/>
              <a:t>GRAMMAR: Possessive pronouns</a:t>
            </a:r>
          </a:p>
        </p:txBody>
      </p:sp>
      <p:pic>
        <p:nvPicPr>
          <p:cNvPr id="1026" name="Picture 2" descr="dai-tu-so-huu-possessive-pronouns-trong-tieng-anh">
            <a:extLst>
              <a:ext uri="{FF2B5EF4-FFF2-40B4-BE49-F238E27FC236}">
                <a16:creationId xmlns:a16="http://schemas.microsoft.com/office/drawing/2014/main" id="{58E599C8-DAB4-F5A1-80E4-54480B054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580" y="1240154"/>
            <a:ext cx="4442460" cy="3171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90C237-842A-4E5C-B02E-214F0AFF31E0}"/>
              </a:ext>
            </a:extLst>
          </p:cNvPr>
          <p:cNvSpPr txBox="1"/>
          <p:nvPr/>
        </p:nvSpPr>
        <p:spPr>
          <a:xfrm>
            <a:off x="175260" y="1368921"/>
            <a:ext cx="4442460" cy="3077509"/>
          </a:xfrm>
          <a:prstGeom prst="rect">
            <a:avLst/>
          </a:prstGeom>
          <a:noFill/>
        </p:spPr>
        <p:txBody>
          <a:bodyPr wrap="square" rtlCol="0">
            <a:spAutoFit/>
          </a:bodyPr>
          <a:lstStyle/>
          <a:p>
            <a:pPr marL="342900" indent="-342900">
              <a:lnSpc>
                <a:spcPts val="2600"/>
              </a:lnSpc>
              <a:buFontTx/>
              <a:buChar char="-"/>
            </a:pPr>
            <a:r>
              <a:rPr lang="en-US" sz="2000" dirty="0">
                <a:solidFill>
                  <a:srgbClr val="333333"/>
                </a:solidFill>
                <a:latin typeface="Calibri" panose="020F0502020204030204" pitchFamily="34" charset="0"/>
                <a:cs typeface="Calibri" panose="020F0502020204030204" pitchFamily="34" charset="0"/>
              </a:rPr>
              <a:t>L</a:t>
            </a:r>
            <a:r>
              <a:rPr lang="vi-VN" sz="2000" i="0" dirty="0">
                <a:solidFill>
                  <a:srgbClr val="333333"/>
                </a:solidFill>
                <a:effectLst/>
                <a:latin typeface="Calibri" panose="020F0502020204030204" pitchFamily="34" charset="0"/>
                <a:cs typeface="Calibri" panose="020F0502020204030204" pitchFamily="34" charset="0"/>
              </a:rPr>
              <a:t>à hình thức sở hữu của đại từ nhân xưng (personal pronouns), được dùng để chỉ vật gì thuộc về người nào đó.</a:t>
            </a:r>
            <a:endParaRPr lang="en-US" sz="2000" i="0" dirty="0">
              <a:solidFill>
                <a:srgbClr val="333333"/>
              </a:solidFill>
              <a:effectLst/>
              <a:latin typeface="Calibri" panose="020F0502020204030204" pitchFamily="34" charset="0"/>
              <a:cs typeface="Calibri" panose="020F0502020204030204" pitchFamily="34" charset="0"/>
            </a:endParaRPr>
          </a:p>
          <a:p>
            <a:pPr marL="342900" indent="-342900">
              <a:lnSpc>
                <a:spcPts val="2600"/>
              </a:lnSpc>
              <a:buFontTx/>
              <a:buChar char="-"/>
            </a:pPr>
            <a:r>
              <a:rPr lang="vi-VN" sz="2000" i="0" dirty="0">
                <a:solidFill>
                  <a:srgbClr val="333333"/>
                </a:solidFill>
                <a:effectLst/>
                <a:latin typeface="Calibri" panose="020F0502020204030204" pitchFamily="34" charset="0"/>
                <a:cs typeface="Calibri" panose="020F0502020204030204" pitchFamily="34" charset="0"/>
              </a:rPr>
              <a:t>Đại từ sở hữu được dùng </a:t>
            </a:r>
            <a:r>
              <a:rPr lang="vi-VN" sz="2000" i="1" u="sng" dirty="0">
                <a:solidFill>
                  <a:srgbClr val="333333"/>
                </a:solidFill>
                <a:effectLst/>
                <a:latin typeface="Calibri" panose="020F0502020204030204" pitchFamily="34" charset="0"/>
                <a:cs typeface="Calibri" panose="020F0502020204030204" pitchFamily="34" charset="0"/>
              </a:rPr>
              <a:t>không có danh từ theo sau</a:t>
            </a:r>
            <a:r>
              <a:rPr lang="vi-VN" sz="2000" i="0" dirty="0">
                <a:solidFill>
                  <a:srgbClr val="333333"/>
                </a:solidFill>
                <a:effectLst/>
                <a:latin typeface="Calibri" panose="020F0502020204030204" pitchFamily="34" charset="0"/>
                <a:cs typeface="Calibri" panose="020F0502020204030204" pitchFamily="34" charset="0"/>
              </a:rPr>
              <a:t>. Nó thay thế cho tính từ sở hữu + danh từ (possessive adjective + noun)</a:t>
            </a:r>
            <a:endParaRPr lang="en-US" sz="2000" i="0" dirty="0">
              <a:solidFill>
                <a:srgbClr val="333333"/>
              </a:solidFill>
              <a:effectLst/>
              <a:latin typeface="Calibri" panose="020F0502020204030204" pitchFamily="34" charset="0"/>
              <a:cs typeface="Calibri" panose="020F0502020204030204" pitchFamily="34" charset="0"/>
            </a:endParaRPr>
          </a:p>
          <a:p>
            <a:pPr marL="342900" indent="-342900">
              <a:lnSpc>
                <a:spcPts val="2600"/>
              </a:lnSpc>
              <a:buFontTx/>
              <a:buChar char="-"/>
            </a:pPr>
            <a:r>
              <a:rPr lang="en-US" sz="2000" dirty="0">
                <a:latin typeface="Calibri" panose="020F0502020204030204" pitchFamily="34" charset="0"/>
                <a:cs typeface="Calibri" panose="020F0502020204030204" pitchFamily="34" charset="0"/>
              </a:rPr>
              <a:t>Ex: This pen is mine. (</a:t>
            </a:r>
            <a:r>
              <a:rPr lang="en-US" sz="2000" dirty="0" err="1">
                <a:latin typeface="Calibri" panose="020F0502020204030204" pitchFamily="34" charset="0"/>
                <a:cs typeface="Calibri" panose="020F0502020204030204" pitchFamily="34" charset="0"/>
              </a:rPr>
              <a:t>Chiếc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bút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tôi</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491056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CE10-9BD6-14BA-18F0-141C65787127}"/>
              </a:ext>
            </a:extLst>
          </p:cNvPr>
          <p:cNvSpPr>
            <a:spLocks noGrp="1"/>
          </p:cNvSpPr>
          <p:nvPr>
            <p:ph type="title"/>
          </p:nvPr>
        </p:nvSpPr>
        <p:spPr>
          <a:xfrm>
            <a:off x="720000" y="405460"/>
            <a:ext cx="7704000" cy="482700"/>
          </a:xfrm>
        </p:spPr>
        <p:txBody>
          <a:bodyPr/>
          <a:lstStyle/>
          <a:p>
            <a:r>
              <a:rPr lang="en-US" dirty="0"/>
              <a:t>GRAMMAR: Possessive adjectives</a:t>
            </a:r>
          </a:p>
        </p:txBody>
      </p:sp>
      <p:sp>
        <p:nvSpPr>
          <p:cNvPr id="4" name="TextBox 3">
            <a:extLst>
              <a:ext uri="{FF2B5EF4-FFF2-40B4-BE49-F238E27FC236}">
                <a16:creationId xmlns:a16="http://schemas.microsoft.com/office/drawing/2014/main" id="{2D90C237-842A-4E5C-B02E-214F0AFF31E0}"/>
              </a:ext>
            </a:extLst>
          </p:cNvPr>
          <p:cNvSpPr txBox="1"/>
          <p:nvPr/>
        </p:nvSpPr>
        <p:spPr>
          <a:xfrm>
            <a:off x="175260" y="1826121"/>
            <a:ext cx="4442460" cy="1743811"/>
          </a:xfrm>
          <a:prstGeom prst="rect">
            <a:avLst/>
          </a:prstGeom>
          <a:noFill/>
        </p:spPr>
        <p:txBody>
          <a:bodyPr wrap="square" rtlCol="0">
            <a:spAutoFit/>
          </a:bodyPr>
          <a:lstStyle/>
          <a:p>
            <a:pPr marL="342900" indent="-342900">
              <a:lnSpc>
                <a:spcPts val="2600"/>
              </a:lnSpc>
              <a:buFontTx/>
              <a:buChar char="-"/>
            </a:pPr>
            <a:r>
              <a:rPr lang="vi-VN" sz="2000" dirty="0">
                <a:solidFill>
                  <a:srgbClr val="333333"/>
                </a:solidFill>
                <a:latin typeface="Calibri" panose="020F0502020204030204" pitchFamily="34" charset="0"/>
                <a:cs typeface="Calibri" panose="020F0502020204030204" pitchFamily="34" charset="0"/>
              </a:rPr>
              <a:t>Tính từ sở hữu là một từ đứng trước danh từ, có chức năng chỉ rõ danh từ đó thuộc quyền sở hữu của ai/ cái gì. Nó có nhiệm vụ bổ nghĩa cho danh từ</a:t>
            </a:r>
            <a:endParaRPr lang="en-US" sz="2000" dirty="0">
              <a:solidFill>
                <a:srgbClr val="333333"/>
              </a:solidFill>
              <a:latin typeface="Calibri" panose="020F0502020204030204" pitchFamily="34" charset="0"/>
              <a:cs typeface="Calibri" panose="020F0502020204030204" pitchFamily="34" charset="0"/>
            </a:endParaRPr>
          </a:p>
          <a:p>
            <a:pPr marL="342900" indent="-342900">
              <a:lnSpc>
                <a:spcPts val="2600"/>
              </a:lnSpc>
              <a:buFontTx/>
              <a:buChar char="-"/>
            </a:pPr>
            <a:r>
              <a:rPr lang="vi-VN" sz="2000" dirty="0">
                <a:solidFill>
                  <a:srgbClr val="333333"/>
                </a:solidFill>
                <a:latin typeface="Calibri" panose="020F0502020204030204" pitchFamily="34" charset="0"/>
                <a:cs typeface="Calibri" panose="020F0502020204030204" pitchFamily="34" charset="0"/>
              </a:rPr>
              <a:t>Cấu trúc: Tính từ sở hữu + Danh từ</a:t>
            </a:r>
            <a:endParaRPr lang="en-US" sz="2000" dirty="0">
              <a:solidFill>
                <a:srgbClr val="333333"/>
              </a:solidFill>
              <a:latin typeface="Calibri" panose="020F0502020204030204" pitchFamily="34" charset="0"/>
              <a:cs typeface="Calibri" panose="020F0502020204030204" pitchFamily="34" charset="0"/>
            </a:endParaRPr>
          </a:p>
        </p:txBody>
      </p:sp>
      <p:pic>
        <p:nvPicPr>
          <p:cNvPr id="2050" name="Picture 2" descr="Tính từ sở hữu">
            <a:extLst>
              <a:ext uri="{FF2B5EF4-FFF2-40B4-BE49-F238E27FC236}">
                <a16:creationId xmlns:a16="http://schemas.microsoft.com/office/drawing/2014/main" id="{EC368251-CBB2-92DC-78A7-0F35EE651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483" y="914830"/>
            <a:ext cx="3869917" cy="407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07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6" name="Google Shape;1326;p75"/>
          <p:cNvSpPr txBox="1">
            <a:spLocks noGrp="1"/>
          </p:cNvSpPr>
          <p:nvPr>
            <p:ph type="title" idx="13"/>
          </p:nvPr>
        </p:nvSpPr>
        <p:spPr>
          <a:xfrm>
            <a:off x="1293450" y="106680"/>
            <a:ext cx="8248740" cy="482700"/>
          </a:xfrm>
          <a:prstGeom prst="rect">
            <a:avLst/>
          </a:prstGeom>
        </p:spPr>
        <p:txBody>
          <a:bodyPr spcFirstLastPara="1" wrap="square" lIns="91425" tIns="91425" rIns="91425" bIns="91425" anchor="t" anchorCtr="0">
            <a:noAutofit/>
          </a:bodyPr>
          <a:lstStyle/>
          <a:p>
            <a:pPr lvl="0"/>
            <a:r>
              <a:rPr lang="en-US" sz="2400" b="1" dirty="0">
                <a:solidFill>
                  <a:schemeClr val="accent5">
                    <a:lumMod val="75000"/>
                  </a:schemeClr>
                </a:solidFill>
                <a:latin typeface="Calibri" panose="020F0502020204030204" pitchFamily="34" charset="0"/>
                <a:cs typeface="Calibri" panose="020F0502020204030204" pitchFamily="34" charset="0"/>
              </a:rPr>
              <a:t>Choose the best </a:t>
            </a:r>
            <a:r>
              <a:rPr lang="en-US" sz="2400" b="1" i="1" u="sng" dirty="0">
                <a:solidFill>
                  <a:schemeClr val="accent5">
                    <a:lumMod val="75000"/>
                  </a:schemeClr>
                </a:solidFill>
                <a:latin typeface="Calibri" panose="020F0502020204030204" pitchFamily="34" charset="0"/>
                <a:cs typeface="Calibri" panose="020F0502020204030204" pitchFamily="34" charset="0"/>
              </a:rPr>
              <a:t>two</a:t>
            </a:r>
            <a:r>
              <a:rPr lang="en-US" sz="2400" b="1" dirty="0">
                <a:solidFill>
                  <a:schemeClr val="accent5">
                    <a:lumMod val="75000"/>
                  </a:schemeClr>
                </a:solidFill>
                <a:latin typeface="Calibri" panose="020F0502020204030204" pitchFamily="34" charset="0"/>
                <a:cs typeface="Calibri" panose="020F0502020204030204" pitchFamily="34" charset="0"/>
              </a:rPr>
              <a:t> options to complete the sentences.</a:t>
            </a:r>
            <a:endParaRPr sz="2400" b="1" dirty="0">
              <a:solidFill>
                <a:schemeClr val="accent5">
                  <a:lumMod val="75000"/>
                </a:schemeClr>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48777E4-D0C8-C9B8-2919-42510761353D}"/>
              </a:ext>
            </a:extLst>
          </p:cNvPr>
          <p:cNvSpPr txBox="1"/>
          <p:nvPr/>
        </p:nvSpPr>
        <p:spPr>
          <a:xfrm>
            <a:off x="354240" y="724767"/>
            <a:ext cx="5917020" cy="3898824"/>
          </a:xfrm>
          <a:prstGeom prst="rect">
            <a:avLst/>
          </a:prstGeom>
          <a:noFill/>
        </p:spPr>
        <p:txBody>
          <a:bodyPr wrap="square">
            <a:spAutoFit/>
          </a:bodyPr>
          <a:lstStyle/>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1. The city is .................</a:t>
            </a:r>
          </a:p>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A. exciting          B. amazing          C. long</a:t>
            </a:r>
          </a:p>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2. The weather is ..................</a:t>
            </a:r>
          </a:p>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A. cold                B. quiet                C. sunny</a:t>
            </a:r>
          </a:p>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3. The people are .................</a:t>
            </a:r>
          </a:p>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A. friendly        </a:t>
            </a:r>
            <a:r>
              <a:rPr lang="en-US" sz="2100" dirty="0">
                <a:latin typeface="Bahnschrift Light" panose="020B0502040204020203" pitchFamily="34" charset="0"/>
                <a:cs typeface="Calibri" panose="020F0502020204030204" pitchFamily="34" charset="0"/>
              </a:rPr>
              <a:t> </a:t>
            </a:r>
            <a:r>
              <a:rPr lang="en-US" sz="2100" i="0" dirty="0">
                <a:solidFill>
                  <a:srgbClr val="000000"/>
                </a:solidFill>
                <a:effectLst/>
                <a:latin typeface="Bahnschrift Light" panose="020B0502040204020203" pitchFamily="34" charset="0"/>
                <a:cs typeface="Calibri" panose="020F0502020204030204" pitchFamily="34" charset="0"/>
              </a:rPr>
              <a:t> B. wide                C. helpful</a:t>
            </a:r>
          </a:p>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4. The buildings are ..............</a:t>
            </a:r>
          </a:p>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A. tall                 B. beautiful          C. fast</a:t>
            </a:r>
          </a:p>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5. The food is ......................</a:t>
            </a:r>
          </a:p>
          <a:p>
            <a:pPr algn="l">
              <a:lnSpc>
                <a:spcPts val="3000"/>
              </a:lnSpc>
            </a:pPr>
            <a:r>
              <a:rPr lang="en-US" sz="2100" i="0" dirty="0">
                <a:solidFill>
                  <a:srgbClr val="000000"/>
                </a:solidFill>
                <a:effectLst/>
                <a:latin typeface="Bahnschrift Light" panose="020B0502040204020203" pitchFamily="34" charset="0"/>
                <a:cs typeface="Calibri" panose="020F0502020204030204" pitchFamily="34" charset="0"/>
              </a:rPr>
              <a:t>A. cute               B. delicious          C. good</a:t>
            </a:r>
          </a:p>
        </p:txBody>
      </p:sp>
      <p:sp>
        <p:nvSpPr>
          <p:cNvPr id="24" name="TextBox 23">
            <a:extLst>
              <a:ext uri="{FF2B5EF4-FFF2-40B4-BE49-F238E27FC236}">
                <a16:creationId xmlns:a16="http://schemas.microsoft.com/office/drawing/2014/main" id="{E3A3EDD2-C2DF-81AC-940E-53774F501EA3}"/>
              </a:ext>
            </a:extLst>
          </p:cNvPr>
          <p:cNvSpPr txBox="1"/>
          <p:nvPr/>
        </p:nvSpPr>
        <p:spPr>
          <a:xfrm>
            <a:off x="5771262" y="925470"/>
            <a:ext cx="1907895" cy="923330"/>
          </a:xfrm>
          <a:prstGeom prst="rect">
            <a:avLst/>
          </a:prstGeom>
          <a:noFill/>
        </p:spPr>
        <p:txBody>
          <a:bodyPr wrap="none" rtlCol="0">
            <a:spAutoFit/>
          </a:bodyPr>
          <a:lstStyle/>
          <a:p>
            <a:pPr marL="342900" indent="-342900">
              <a:buAutoNum type="alphaUcPeriod"/>
            </a:pPr>
            <a:r>
              <a:rPr lang="en-US" sz="1800" b="0" i="1" dirty="0" err="1">
                <a:solidFill>
                  <a:srgbClr val="000000"/>
                </a:solidFill>
                <a:effectLst/>
                <a:latin typeface="Calibri" panose="020F0502020204030204" pitchFamily="34" charset="0"/>
                <a:cs typeface="Calibri" panose="020F0502020204030204" pitchFamily="34" charset="0"/>
              </a:rPr>
              <a:t>thú</a:t>
            </a:r>
            <a:r>
              <a:rPr lang="en-US" sz="1800" b="0" i="1" dirty="0">
                <a:solidFill>
                  <a:srgbClr val="000000"/>
                </a:solidFill>
                <a:effectLst/>
                <a:latin typeface="Calibri" panose="020F0502020204030204" pitchFamily="34" charset="0"/>
                <a:cs typeface="Calibri" panose="020F0502020204030204" pitchFamily="34" charset="0"/>
              </a:rPr>
              <a:t> </a:t>
            </a:r>
            <a:r>
              <a:rPr lang="en-US" sz="1800" b="0" i="1" dirty="0" err="1">
                <a:solidFill>
                  <a:srgbClr val="000000"/>
                </a:solidFill>
                <a:effectLst/>
                <a:latin typeface="Calibri" panose="020F0502020204030204" pitchFamily="34" charset="0"/>
                <a:cs typeface="Calibri" panose="020F0502020204030204" pitchFamily="34" charset="0"/>
              </a:rPr>
              <a:t>vị</a:t>
            </a:r>
            <a:r>
              <a:rPr lang="en-US" sz="1800" b="0" i="1" dirty="0">
                <a:solidFill>
                  <a:srgbClr val="000000"/>
                </a:solidFill>
                <a:effectLst/>
                <a:latin typeface="Calibri" panose="020F0502020204030204" pitchFamily="34" charset="0"/>
                <a:cs typeface="Calibri" panose="020F0502020204030204" pitchFamily="34" charset="0"/>
              </a:rPr>
              <a:t>                </a:t>
            </a:r>
          </a:p>
          <a:p>
            <a:pPr marL="342900" indent="-342900">
              <a:buAutoNum type="alphaUcPeriod"/>
            </a:pPr>
            <a:r>
              <a:rPr lang="en-US" sz="1800" b="0" i="1" dirty="0" err="1">
                <a:solidFill>
                  <a:srgbClr val="000000"/>
                </a:solidFill>
                <a:effectLst/>
                <a:latin typeface="Calibri" panose="020F0502020204030204" pitchFamily="34" charset="0"/>
                <a:cs typeface="Calibri" panose="020F0502020204030204" pitchFamily="34" charset="0"/>
              </a:rPr>
              <a:t>tuyệt</a:t>
            </a:r>
            <a:r>
              <a:rPr lang="en-US" sz="1800" b="0" i="1" dirty="0">
                <a:solidFill>
                  <a:srgbClr val="000000"/>
                </a:solidFill>
                <a:effectLst/>
                <a:latin typeface="Calibri" panose="020F0502020204030204" pitchFamily="34" charset="0"/>
                <a:cs typeface="Calibri" panose="020F0502020204030204" pitchFamily="34" charset="0"/>
              </a:rPr>
              <a:t> </a:t>
            </a:r>
            <a:r>
              <a:rPr lang="en-US" sz="1800" b="0" i="1" dirty="0" err="1">
                <a:solidFill>
                  <a:srgbClr val="000000"/>
                </a:solidFill>
                <a:effectLst/>
                <a:latin typeface="Calibri" panose="020F0502020204030204" pitchFamily="34" charset="0"/>
                <a:cs typeface="Calibri" panose="020F0502020204030204" pitchFamily="34" charset="0"/>
              </a:rPr>
              <a:t>vời</a:t>
            </a:r>
            <a:r>
              <a:rPr lang="en-US" sz="1800" b="0" i="1" dirty="0">
                <a:solidFill>
                  <a:srgbClr val="000000"/>
                </a:solidFill>
                <a:effectLst/>
                <a:latin typeface="Calibri" panose="020F0502020204030204" pitchFamily="34" charset="0"/>
                <a:cs typeface="Calibri" panose="020F0502020204030204" pitchFamily="34" charset="0"/>
              </a:rPr>
              <a:t>        </a:t>
            </a:r>
          </a:p>
          <a:p>
            <a:pPr marL="342900" indent="-342900">
              <a:buAutoNum type="alphaUcPeriod"/>
            </a:pPr>
            <a:r>
              <a:rPr lang="en-US" sz="1800" b="0" i="1" dirty="0" err="1">
                <a:solidFill>
                  <a:srgbClr val="000000"/>
                </a:solidFill>
                <a:effectLst/>
                <a:latin typeface="Calibri" panose="020F0502020204030204" pitchFamily="34" charset="0"/>
                <a:cs typeface="Calibri" panose="020F0502020204030204" pitchFamily="34" charset="0"/>
              </a:rPr>
              <a:t>dài</a:t>
            </a:r>
            <a:endParaRPr lang="en-US" sz="1800" i="1"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D75FD9E-A031-B90B-2273-B3B2C6DD5CD0}"/>
              </a:ext>
            </a:extLst>
          </p:cNvPr>
          <p:cNvSpPr txBox="1"/>
          <p:nvPr/>
        </p:nvSpPr>
        <p:spPr>
          <a:xfrm>
            <a:off x="7538086" y="1666284"/>
            <a:ext cx="2103119" cy="923330"/>
          </a:xfrm>
          <a:prstGeom prst="rect">
            <a:avLst/>
          </a:prstGeom>
          <a:noFill/>
        </p:spPr>
        <p:txBody>
          <a:bodyPr wrap="square">
            <a:spAutoFit/>
          </a:bodyPr>
          <a:lstStyle/>
          <a:p>
            <a:pPr marL="342900" indent="-342900">
              <a:buAutoNum type="alphaUcPeriod"/>
            </a:pPr>
            <a:r>
              <a:rPr lang="en-US" sz="1800" b="0" i="1" dirty="0" err="1">
                <a:solidFill>
                  <a:srgbClr val="000000"/>
                </a:solidFill>
                <a:effectLst/>
                <a:latin typeface="Calibri" panose="020F0502020204030204" pitchFamily="34" charset="0"/>
                <a:cs typeface="Calibri" panose="020F0502020204030204" pitchFamily="34" charset="0"/>
              </a:rPr>
              <a:t>lạnh</a:t>
            </a:r>
            <a:r>
              <a:rPr lang="en-US" sz="1800" b="0" i="1" dirty="0">
                <a:solidFill>
                  <a:srgbClr val="000000"/>
                </a:solidFill>
                <a:effectLst/>
                <a:latin typeface="Calibri" panose="020F0502020204030204" pitchFamily="34" charset="0"/>
                <a:cs typeface="Calibri" panose="020F0502020204030204" pitchFamily="34" charset="0"/>
              </a:rPr>
              <a:t>                  </a:t>
            </a:r>
          </a:p>
          <a:p>
            <a:pPr marL="342900" indent="-342900">
              <a:buAutoNum type="alphaUcPeriod"/>
            </a:pPr>
            <a:r>
              <a:rPr lang="en-US" sz="1800" b="0" i="1" dirty="0" err="1">
                <a:solidFill>
                  <a:srgbClr val="000000"/>
                </a:solidFill>
                <a:effectLst/>
                <a:latin typeface="Calibri" panose="020F0502020204030204" pitchFamily="34" charset="0"/>
                <a:cs typeface="Calibri" panose="020F0502020204030204" pitchFamily="34" charset="0"/>
              </a:rPr>
              <a:t>yên</a:t>
            </a:r>
            <a:r>
              <a:rPr lang="en-US" sz="1800" b="0" i="1" dirty="0">
                <a:solidFill>
                  <a:srgbClr val="000000"/>
                </a:solidFill>
                <a:effectLst/>
                <a:latin typeface="Calibri" panose="020F0502020204030204" pitchFamily="34" charset="0"/>
                <a:cs typeface="Calibri" panose="020F0502020204030204" pitchFamily="34" charset="0"/>
              </a:rPr>
              <a:t> </a:t>
            </a:r>
            <a:r>
              <a:rPr lang="en-US" sz="1800" b="0" i="1" dirty="0" err="1">
                <a:solidFill>
                  <a:srgbClr val="000000"/>
                </a:solidFill>
                <a:effectLst/>
                <a:latin typeface="Calibri" panose="020F0502020204030204" pitchFamily="34" charset="0"/>
                <a:cs typeface="Calibri" panose="020F0502020204030204" pitchFamily="34" charset="0"/>
              </a:rPr>
              <a:t>tĩnh</a:t>
            </a:r>
            <a:r>
              <a:rPr lang="en-US" sz="1800" b="0" i="1" dirty="0">
                <a:solidFill>
                  <a:srgbClr val="000000"/>
                </a:solidFill>
                <a:effectLst/>
                <a:latin typeface="Calibri" panose="020F0502020204030204" pitchFamily="34" charset="0"/>
                <a:cs typeface="Calibri" panose="020F0502020204030204" pitchFamily="34" charset="0"/>
              </a:rPr>
              <a:t>         </a:t>
            </a:r>
          </a:p>
          <a:p>
            <a:pPr marL="342900" indent="-342900">
              <a:buAutoNum type="alphaUcPeriod"/>
            </a:pPr>
            <a:r>
              <a:rPr lang="en-US" sz="1800" b="0" i="1" dirty="0" err="1">
                <a:solidFill>
                  <a:srgbClr val="000000"/>
                </a:solidFill>
                <a:effectLst/>
                <a:latin typeface="Calibri" panose="020F0502020204030204" pitchFamily="34" charset="0"/>
                <a:cs typeface="Calibri" panose="020F0502020204030204" pitchFamily="34" charset="0"/>
              </a:rPr>
              <a:t>nắng</a:t>
            </a:r>
            <a:endParaRPr lang="en-US" sz="1800" i="1"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D8E6576-F245-E197-678C-4EA778414EDE}"/>
              </a:ext>
            </a:extLst>
          </p:cNvPr>
          <p:cNvSpPr txBox="1"/>
          <p:nvPr/>
        </p:nvSpPr>
        <p:spPr>
          <a:xfrm>
            <a:off x="5771262" y="2332290"/>
            <a:ext cx="3209925" cy="923330"/>
          </a:xfrm>
          <a:prstGeom prst="rect">
            <a:avLst/>
          </a:prstGeom>
          <a:noFill/>
        </p:spPr>
        <p:txBody>
          <a:bodyPr wrap="square">
            <a:spAutoFit/>
          </a:bodyPr>
          <a:lstStyle/>
          <a:p>
            <a:pPr marL="342900" indent="-342900">
              <a:buAutoNum type="alphaUcPeriod"/>
            </a:pPr>
            <a:r>
              <a:rPr lang="en-US" sz="1800" b="0" i="1" dirty="0" err="1">
                <a:solidFill>
                  <a:srgbClr val="000000"/>
                </a:solidFill>
                <a:effectLst/>
                <a:latin typeface="OpenSans"/>
              </a:rPr>
              <a:t>thân</a:t>
            </a:r>
            <a:r>
              <a:rPr lang="en-US" sz="1800" b="0" i="1" dirty="0">
                <a:solidFill>
                  <a:srgbClr val="000000"/>
                </a:solidFill>
                <a:effectLst/>
                <a:latin typeface="OpenSans"/>
              </a:rPr>
              <a:t> </a:t>
            </a:r>
            <a:r>
              <a:rPr lang="en-US" sz="1800" b="0" i="1" dirty="0" err="1">
                <a:solidFill>
                  <a:srgbClr val="000000"/>
                </a:solidFill>
                <a:effectLst/>
                <a:latin typeface="OpenSans"/>
              </a:rPr>
              <a:t>thiện</a:t>
            </a:r>
            <a:r>
              <a:rPr lang="en-US" sz="1800" b="0" i="1" dirty="0">
                <a:solidFill>
                  <a:srgbClr val="000000"/>
                </a:solidFill>
                <a:effectLst/>
                <a:latin typeface="OpenSans"/>
              </a:rPr>
              <a:t>         </a:t>
            </a:r>
          </a:p>
          <a:p>
            <a:pPr marL="342900" indent="-342900">
              <a:buAutoNum type="alphaUcPeriod"/>
            </a:pPr>
            <a:r>
              <a:rPr lang="en-US" sz="1800" b="0" i="1" dirty="0" err="1">
                <a:solidFill>
                  <a:srgbClr val="000000"/>
                </a:solidFill>
                <a:effectLst/>
                <a:latin typeface="OpenSans"/>
              </a:rPr>
              <a:t>rộng</a:t>
            </a:r>
            <a:r>
              <a:rPr lang="en-US" sz="1800" b="0" i="1" dirty="0">
                <a:solidFill>
                  <a:srgbClr val="000000"/>
                </a:solidFill>
                <a:effectLst/>
                <a:latin typeface="OpenSans"/>
              </a:rPr>
              <a:t> </a:t>
            </a:r>
            <a:r>
              <a:rPr lang="en-US" sz="1800" b="0" i="1" dirty="0" err="1">
                <a:solidFill>
                  <a:srgbClr val="000000"/>
                </a:solidFill>
                <a:effectLst/>
                <a:latin typeface="OpenSans"/>
              </a:rPr>
              <a:t>rãi</a:t>
            </a:r>
            <a:r>
              <a:rPr lang="en-US" sz="1800" b="0" i="1" dirty="0">
                <a:solidFill>
                  <a:srgbClr val="000000"/>
                </a:solidFill>
                <a:effectLst/>
                <a:latin typeface="OpenSans"/>
              </a:rPr>
              <a:t>         </a:t>
            </a:r>
          </a:p>
          <a:p>
            <a:pPr marL="342900" indent="-342900">
              <a:buAutoNum type="alphaUcPeriod"/>
            </a:pPr>
            <a:r>
              <a:rPr lang="en-US" sz="1800" b="0" i="1" dirty="0" err="1">
                <a:solidFill>
                  <a:srgbClr val="000000"/>
                </a:solidFill>
                <a:effectLst/>
                <a:latin typeface="OpenSans"/>
              </a:rPr>
              <a:t>hữu</a:t>
            </a:r>
            <a:r>
              <a:rPr lang="en-US" sz="1800" b="0" i="1" dirty="0">
                <a:solidFill>
                  <a:srgbClr val="000000"/>
                </a:solidFill>
                <a:effectLst/>
                <a:latin typeface="OpenSans"/>
              </a:rPr>
              <a:t> </a:t>
            </a:r>
            <a:r>
              <a:rPr lang="en-US" sz="1800" b="0" i="1" dirty="0" err="1">
                <a:solidFill>
                  <a:srgbClr val="000000"/>
                </a:solidFill>
                <a:effectLst/>
                <a:latin typeface="OpenSans"/>
              </a:rPr>
              <a:t>ích</a:t>
            </a:r>
            <a:endParaRPr lang="en-US" sz="1800" i="1" dirty="0"/>
          </a:p>
        </p:txBody>
      </p:sp>
      <p:sp>
        <p:nvSpPr>
          <p:cNvPr id="30" name="TextBox 29">
            <a:extLst>
              <a:ext uri="{FF2B5EF4-FFF2-40B4-BE49-F238E27FC236}">
                <a16:creationId xmlns:a16="http://schemas.microsoft.com/office/drawing/2014/main" id="{26C3BF43-93DA-F9DF-53D7-5061F70166CF}"/>
              </a:ext>
            </a:extLst>
          </p:cNvPr>
          <p:cNvSpPr txBox="1"/>
          <p:nvPr/>
        </p:nvSpPr>
        <p:spPr>
          <a:xfrm>
            <a:off x="7538086" y="3166364"/>
            <a:ext cx="1665972" cy="923330"/>
          </a:xfrm>
          <a:prstGeom prst="rect">
            <a:avLst/>
          </a:prstGeom>
          <a:noFill/>
        </p:spPr>
        <p:txBody>
          <a:bodyPr wrap="square">
            <a:spAutoFit/>
          </a:bodyPr>
          <a:lstStyle/>
          <a:p>
            <a:pPr marL="342900" indent="-342900">
              <a:buAutoNum type="alphaUcPeriod"/>
            </a:pPr>
            <a:r>
              <a:rPr lang="en-US" sz="1800" i="1" dirty="0" err="1">
                <a:latin typeface="OpenSans"/>
              </a:rPr>
              <a:t>c</a:t>
            </a:r>
            <a:r>
              <a:rPr lang="en-US" sz="1800" b="0" i="1" dirty="0" err="1">
                <a:solidFill>
                  <a:srgbClr val="000000"/>
                </a:solidFill>
                <a:effectLst/>
                <a:latin typeface="OpenSans"/>
              </a:rPr>
              <a:t>ao</a:t>
            </a:r>
            <a:r>
              <a:rPr lang="en-US" sz="1800" b="0" i="1" dirty="0">
                <a:solidFill>
                  <a:srgbClr val="000000"/>
                </a:solidFill>
                <a:effectLst/>
                <a:latin typeface="OpenSans"/>
              </a:rPr>
              <a:t>               </a:t>
            </a:r>
          </a:p>
          <a:p>
            <a:pPr marL="342900" indent="-342900">
              <a:buAutoNum type="alphaUcPeriod"/>
            </a:pPr>
            <a:r>
              <a:rPr lang="en-US" sz="1800" b="0" i="1" dirty="0" err="1">
                <a:solidFill>
                  <a:srgbClr val="000000"/>
                </a:solidFill>
                <a:effectLst/>
                <a:latin typeface="OpenSans"/>
              </a:rPr>
              <a:t>đẹp</a:t>
            </a:r>
            <a:r>
              <a:rPr lang="en-US" sz="1800" b="0" i="1" dirty="0">
                <a:solidFill>
                  <a:srgbClr val="000000"/>
                </a:solidFill>
                <a:effectLst/>
                <a:latin typeface="OpenSans"/>
              </a:rPr>
              <a:t>               </a:t>
            </a:r>
          </a:p>
          <a:p>
            <a:pPr marL="342900" indent="-342900">
              <a:buAutoNum type="alphaUcPeriod"/>
            </a:pPr>
            <a:r>
              <a:rPr lang="en-US" sz="1800" b="0" i="1" dirty="0" err="1">
                <a:solidFill>
                  <a:srgbClr val="000000"/>
                </a:solidFill>
                <a:effectLst/>
                <a:latin typeface="OpenSans"/>
              </a:rPr>
              <a:t>nhanh</a:t>
            </a:r>
            <a:endParaRPr lang="en-US" sz="1800" i="1" dirty="0"/>
          </a:p>
        </p:txBody>
      </p:sp>
      <p:sp>
        <p:nvSpPr>
          <p:cNvPr id="1361" name="TextBox 1360">
            <a:extLst>
              <a:ext uri="{FF2B5EF4-FFF2-40B4-BE49-F238E27FC236}">
                <a16:creationId xmlns:a16="http://schemas.microsoft.com/office/drawing/2014/main" id="{1F6935BB-9E16-FF7B-6F1A-0E389135B251}"/>
              </a:ext>
            </a:extLst>
          </p:cNvPr>
          <p:cNvSpPr txBox="1"/>
          <p:nvPr/>
        </p:nvSpPr>
        <p:spPr>
          <a:xfrm>
            <a:off x="5721935" y="3900964"/>
            <a:ext cx="2054478" cy="923330"/>
          </a:xfrm>
          <a:prstGeom prst="rect">
            <a:avLst/>
          </a:prstGeom>
          <a:noFill/>
        </p:spPr>
        <p:txBody>
          <a:bodyPr wrap="square">
            <a:spAutoFit/>
          </a:bodyPr>
          <a:lstStyle/>
          <a:p>
            <a:pPr marL="342900" indent="-342900">
              <a:buAutoNum type="alphaUcPeriod"/>
            </a:pPr>
            <a:r>
              <a:rPr lang="vi-VN" sz="1800" b="0" i="1" dirty="0">
                <a:solidFill>
                  <a:srgbClr val="000000"/>
                </a:solidFill>
                <a:effectLst/>
                <a:latin typeface="OpenSans"/>
              </a:rPr>
              <a:t>dễ thương         </a:t>
            </a:r>
            <a:endParaRPr lang="en-US" sz="1800" b="0" i="1" dirty="0">
              <a:solidFill>
                <a:srgbClr val="000000"/>
              </a:solidFill>
              <a:effectLst/>
              <a:latin typeface="OpenSans"/>
            </a:endParaRPr>
          </a:p>
          <a:p>
            <a:pPr marL="342900" indent="-342900">
              <a:buAutoNum type="alphaUcPeriod"/>
            </a:pPr>
            <a:r>
              <a:rPr lang="vi-VN" sz="1800" b="0" i="1" dirty="0">
                <a:solidFill>
                  <a:srgbClr val="000000"/>
                </a:solidFill>
                <a:effectLst/>
                <a:latin typeface="OpenSans"/>
              </a:rPr>
              <a:t>ngon              </a:t>
            </a:r>
            <a:endParaRPr lang="en-US" sz="1800" b="0" i="1" dirty="0">
              <a:solidFill>
                <a:srgbClr val="000000"/>
              </a:solidFill>
              <a:effectLst/>
              <a:latin typeface="OpenSans"/>
            </a:endParaRPr>
          </a:p>
          <a:p>
            <a:pPr marL="342900" indent="-342900">
              <a:buAutoNum type="alphaUcPeriod"/>
            </a:pPr>
            <a:r>
              <a:rPr lang="vi-VN" sz="1800" b="0" i="1" dirty="0">
                <a:solidFill>
                  <a:srgbClr val="000000"/>
                </a:solidFill>
                <a:effectLst/>
                <a:latin typeface="OpenSans"/>
              </a:rPr>
              <a:t>tốt</a:t>
            </a:r>
            <a:endParaRPr lang="en-US" sz="1800" i="1" dirty="0"/>
          </a:p>
        </p:txBody>
      </p:sp>
      <p:sp>
        <p:nvSpPr>
          <p:cNvPr id="1362" name="Oval 1361">
            <a:extLst>
              <a:ext uri="{FF2B5EF4-FFF2-40B4-BE49-F238E27FC236}">
                <a16:creationId xmlns:a16="http://schemas.microsoft.com/office/drawing/2014/main" id="{ABC6BFFD-27A2-3287-0F68-916E352D707E}"/>
              </a:ext>
            </a:extLst>
          </p:cNvPr>
          <p:cNvSpPr/>
          <p:nvPr/>
        </p:nvSpPr>
        <p:spPr>
          <a:xfrm>
            <a:off x="344905" y="1147011"/>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Oval 1362">
            <a:extLst>
              <a:ext uri="{FF2B5EF4-FFF2-40B4-BE49-F238E27FC236}">
                <a16:creationId xmlns:a16="http://schemas.microsoft.com/office/drawing/2014/main" id="{903250D0-F7FD-508A-7614-F5B821A256C5}"/>
              </a:ext>
            </a:extLst>
          </p:cNvPr>
          <p:cNvSpPr/>
          <p:nvPr/>
        </p:nvSpPr>
        <p:spPr>
          <a:xfrm>
            <a:off x="2286614" y="1147010"/>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Oval 1363">
            <a:extLst>
              <a:ext uri="{FF2B5EF4-FFF2-40B4-BE49-F238E27FC236}">
                <a16:creationId xmlns:a16="http://schemas.microsoft.com/office/drawing/2014/main" id="{E6052961-4C46-A859-F400-EFDD25CF3101}"/>
              </a:ext>
            </a:extLst>
          </p:cNvPr>
          <p:cNvSpPr/>
          <p:nvPr/>
        </p:nvSpPr>
        <p:spPr>
          <a:xfrm>
            <a:off x="344905" y="1918170"/>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Oval 1364">
            <a:extLst>
              <a:ext uri="{FF2B5EF4-FFF2-40B4-BE49-F238E27FC236}">
                <a16:creationId xmlns:a16="http://schemas.microsoft.com/office/drawing/2014/main" id="{25D86707-3E59-4E1C-56CC-B9538E9B1924}"/>
              </a:ext>
            </a:extLst>
          </p:cNvPr>
          <p:cNvSpPr/>
          <p:nvPr/>
        </p:nvSpPr>
        <p:spPr>
          <a:xfrm>
            <a:off x="4315941" y="1900935"/>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Oval 1365">
            <a:extLst>
              <a:ext uri="{FF2B5EF4-FFF2-40B4-BE49-F238E27FC236}">
                <a16:creationId xmlns:a16="http://schemas.microsoft.com/office/drawing/2014/main" id="{0D4D758D-0065-6CC9-3061-953BCA7EA019}"/>
              </a:ext>
            </a:extLst>
          </p:cNvPr>
          <p:cNvSpPr/>
          <p:nvPr/>
        </p:nvSpPr>
        <p:spPr>
          <a:xfrm>
            <a:off x="344904" y="2661607"/>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Oval 1366">
            <a:extLst>
              <a:ext uri="{FF2B5EF4-FFF2-40B4-BE49-F238E27FC236}">
                <a16:creationId xmlns:a16="http://schemas.microsoft.com/office/drawing/2014/main" id="{E7341C9F-2560-D485-63B6-D9E630B11207}"/>
              </a:ext>
            </a:extLst>
          </p:cNvPr>
          <p:cNvSpPr/>
          <p:nvPr/>
        </p:nvSpPr>
        <p:spPr>
          <a:xfrm>
            <a:off x="4269331" y="2674179"/>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a:extLst>
              <a:ext uri="{FF2B5EF4-FFF2-40B4-BE49-F238E27FC236}">
                <a16:creationId xmlns:a16="http://schemas.microsoft.com/office/drawing/2014/main" id="{0F30CD96-BEC2-B1ED-B816-ADBB7F3D0633}"/>
              </a:ext>
            </a:extLst>
          </p:cNvPr>
          <p:cNvSpPr/>
          <p:nvPr/>
        </p:nvSpPr>
        <p:spPr>
          <a:xfrm>
            <a:off x="344904" y="3441653"/>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9" name="Oval 1368">
            <a:extLst>
              <a:ext uri="{FF2B5EF4-FFF2-40B4-BE49-F238E27FC236}">
                <a16:creationId xmlns:a16="http://schemas.microsoft.com/office/drawing/2014/main" id="{694E0A9D-090C-A6BA-2631-F775A2E84663}"/>
              </a:ext>
            </a:extLst>
          </p:cNvPr>
          <p:cNvSpPr/>
          <p:nvPr/>
        </p:nvSpPr>
        <p:spPr>
          <a:xfrm>
            <a:off x="2237874" y="3441653"/>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a:extLst>
              <a:ext uri="{FF2B5EF4-FFF2-40B4-BE49-F238E27FC236}">
                <a16:creationId xmlns:a16="http://schemas.microsoft.com/office/drawing/2014/main" id="{3743EFD0-9CDB-F9AF-F9B5-A1ACD61BB7DE}"/>
              </a:ext>
            </a:extLst>
          </p:cNvPr>
          <p:cNvSpPr/>
          <p:nvPr/>
        </p:nvSpPr>
        <p:spPr>
          <a:xfrm>
            <a:off x="2237874" y="4198154"/>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Oval 1370">
            <a:extLst>
              <a:ext uri="{FF2B5EF4-FFF2-40B4-BE49-F238E27FC236}">
                <a16:creationId xmlns:a16="http://schemas.microsoft.com/office/drawing/2014/main" id="{73C66ECC-35F6-CCA4-5594-ECC7AF572A91}"/>
              </a:ext>
            </a:extLst>
          </p:cNvPr>
          <p:cNvSpPr/>
          <p:nvPr/>
        </p:nvSpPr>
        <p:spPr>
          <a:xfrm>
            <a:off x="4315941" y="4198153"/>
            <a:ext cx="376989" cy="39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2"/>
                                        </p:tgtEl>
                                        <p:attrNameLst>
                                          <p:attrName>style.visibility</p:attrName>
                                        </p:attrNameLst>
                                      </p:cBhvr>
                                      <p:to>
                                        <p:strVal val="visible"/>
                                      </p:to>
                                    </p:set>
                                    <p:animEffect transition="in" filter="fade">
                                      <p:cBhvr>
                                        <p:cTn id="12" dur="500"/>
                                        <p:tgtEl>
                                          <p:spTgt spid="13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63"/>
                                        </p:tgtEl>
                                        <p:attrNameLst>
                                          <p:attrName>style.visibility</p:attrName>
                                        </p:attrNameLst>
                                      </p:cBhvr>
                                      <p:to>
                                        <p:strVal val="visible"/>
                                      </p:to>
                                    </p:set>
                                    <p:animEffect transition="in" filter="fade">
                                      <p:cBhvr>
                                        <p:cTn id="15" dur="500"/>
                                        <p:tgtEl>
                                          <p:spTgt spid="136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64"/>
                                        </p:tgtEl>
                                        <p:attrNameLst>
                                          <p:attrName>style.visibility</p:attrName>
                                        </p:attrNameLst>
                                      </p:cBhvr>
                                      <p:to>
                                        <p:strVal val="visible"/>
                                      </p:to>
                                    </p:set>
                                    <p:animEffect transition="in" filter="fade">
                                      <p:cBhvr>
                                        <p:cTn id="25" dur="500"/>
                                        <p:tgtEl>
                                          <p:spTgt spid="136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65"/>
                                        </p:tgtEl>
                                        <p:attrNameLst>
                                          <p:attrName>style.visibility</p:attrName>
                                        </p:attrNameLst>
                                      </p:cBhvr>
                                      <p:to>
                                        <p:strVal val="visible"/>
                                      </p:to>
                                    </p:set>
                                    <p:animEffect transition="in" filter="fade">
                                      <p:cBhvr>
                                        <p:cTn id="28" dur="500"/>
                                        <p:tgtEl>
                                          <p:spTgt spid="136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66"/>
                                        </p:tgtEl>
                                        <p:attrNameLst>
                                          <p:attrName>style.visibility</p:attrName>
                                        </p:attrNameLst>
                                      </p:cBhvr>
                                      <p:to>
                                        <p:strVal val="visible"/>
                                      </p:to>
                                    </p:set>
                                    <p:animEffect transition="in" filter="fade">
                                      <p:cBhvr>
                                        <p:cTn id="38" dur="500"/>
                                        <p:tgtEl>
                                          <p:spTgt spid="136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67"/>
                                        </p:tgtEl>
                                        <p:attrNameLst>
                                          <p:attrName>style.visibility</p:attrName>
                                        </p:attrNameLst>
                                      </p:cBhvr>
                                      <p:to>
                                        <p:strVal val="visible"/>
                                      </p:to>
                                    </p:set>
                                    <p:animEffect transition="in" filter="fade">
                                      <p:cBhvr>
                                        <p:cTn id="41" dur="500"/>
                                        <p:tgtEl>
                                          <p:spTgt spid="136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68"/>
                                        </p:tgtEl>
                                        <p:attrNameLst>
                                          <p:attrName>style.visibility</p:attrName>
                                        </p:attrNameLst>
                                      </p:cBhvr>
                                      <p:to>
                                        <p:strVal val="visible"/>
                                      </p:to>
                                    </p:set>
                                    <p:animEffect transition="in" filter="fade">
                                      <p:cBhvr>
                                        <p:cTn id="51" dur="500"/>
                                        <p:tgtEl>
                                          <p:spTgt spid="136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69"/>
                                        </p:tgtEl>
                                        <p:attrNameLst>
                                          <p:attrName>style.visibility</p:attrName>
                                        </p:attrNameLst>
                                      </p:cBhvr>
                                      <p:to>
                                        <p:strVal val="visible"/>
                                      </p:to>
                                    </p:set>
                                    <p:animEffect transition="in" filter="fade">
                                      <p:cBhvr>
                                        <p:cTn id="54" dur="500"/>
                                        <p:tgtEl>
                                          <p:spTgt spid="136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361"/>
                                        </p:tgtEl>
                                        <p:attrNameLst>
                                          <p:attrName>style.visibility</p:attrName>
                                        </p:attrNameLst>
                                      </p:cBhvr>
                                      <p:to>
                                        <p:strVal val="visible"/>
                                      </p:to>
                                    </p:set>
                                    <p:animEffect transition="in" filter="randombar(horizontal)">
                                      <p:cBhvr>
                                        <p:cTn id="59" dur="500"/>
                                        <p:tgtEl>
                                          <p:spTgt spid="136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70"/>
                                        </p:tgtEl>
                                        <p:attrNameLst>
                                          <p:attrName>style.visibility</p:attrName>
                                        </p:attrNameLst>
                                      </p:cBhvr>
                                      <p:to>
                                        <p:strVal val="visible"/>
                                      </p:to>
                                    </p:set>
                                    <p:animEffect transition="in" filter="fade">
                                      <p:cBhvr>
                                        <p:cTn id="64" dur="500"/>
                                        <p:tgtEl>
                                          <p:spTgt spid="137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71"/>
                                        </p:tgtEl>
                                        <p:attrNameLst>
                                          <p:attrName>style.visibility</p:attrName>
                                        </p:attrNameLst>
                                      </p:cBhvr>
                                      <p:to>
                                        <p:strVal val="visible"/>
                                      </p:to>
                                    </p:set>
                                    <p:animEffect transition="in" filter="fade">
                                      <p:cBhvr>
                                        <p:cTn id="67" dur="500"/>
                                        <p:tgtEl>
                                          <p:spTgt spid="1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1361" grpId="0"/>
      <p:bldP spid="1362" grpId="0" animBg="1"/>
      <p:bldP spid="1363" grpId="0" animBg="1"/>
      <p:bldP spid="1364" grpId="0" animBg="1"/>
      <p:bldP spid="1365" grpId="0" animBg="1"/>
      <p:bldP spid="1366" grpId="0" animBg="1"/>
      <p:bldP spid="1367" grpId="0" animBg="1"/>
      <p:bldP spid="1368" grpId="0" animBg="1"/>
      <p:bldP spid="1369" grpId="0" animBg="1"/>
      <p:bldP spid="1370" grpId="0" animBg="1"/>
      <p:bldP spid="13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46" name="Rectangle 1245">
            <a:extLst>
              <a:ext uri="{FF2B5EF4-FFF2-40B4-BE49-F238E27FC236}">
                <a16:creationId xmlns:a16="http://schemas.microsoft.com/office/drawing/2014/main" id="{8CF90AB8-A622-1CDB-ACC6-72EF863AE522}"/>
              </a:ext>
            </a:extLst>
          </p:cNvPr>
          <p:cNvSpPr/>
          <p:nvPr/>
        </p:nvSpPr>
        <p:spPr>
          <a:xfrm>
            <a:off x="632517" y="1"/>
            <a:ext cx="7693336" cy="547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206;p5">
            <a:extLst>
              <a:ext uri="{FF2B5EF4-FFF2-40B4-BE49-F238E27FC236}">
                <a16:creationId xmlns:a16="http://schemas.microsoft.com/office/drawing/2014/main" id="{7550CBA4-CAFD-E53E-A0DA-52C5300F140B}"/>
              </a:ext>
            </a:extLst>
          </p:cNvPr>
          <p:cNvSpPr txBox="1"/>
          <p:nvPr/>
        </p:nvSpPr>
        <p:spPr>
          <a:xfrm>
            <a:off x="783772" y="231173"/>
            <a:ext cx="5715483" cy="369302"/>
          </a:xfrm>
          <a:prstGeom prst="rect">
            <a:avLst/>
          </a:prstGeom>
          <a:noFill/>
          <a:ln>
            <a:noFill/>
          </a:ln>
        </p:spPr>
        <p:txBody>
          <a:bodyPr spcFirstLastPara="1" wrap="square" lIns="68569" tIns="34275" rIns="68569" bIns="34275" anchor="t" anchorCtr="0">
            <a:spAutoFit/>
          </a:bodyPr>
          <a:lstStyle/>
          <a:p>
            <a:pPr algn="just"/>
            <a:r>
              <a:rPr lang="en-US" sz="1950" b="1" dirty="0">
                <a:solidFill>
                  <a:schemeClr val="dk1"/>
                </a:solidFill>
              </a:rPr>
              <a:t>Write the words in the box under their pictures.</a:t>
            </a:r>
            <a:endParaRPr sz="1050" dirty="0"/>
          </a:p>
        </p:txBody>
      </p:sp>
      <p:sp>
        <p:nvSpPr>
          <p:cNvPr id="26" name="Google Shape;207;p5">
            <a:extLst>
              <a:ext uri="{FF2B5EF4-FFF2-40B4-BE49-F238E27FC236}">
                <a16:creationId xmlns:a16="http://schemas.microsoft.com/office/drawing/2014/main" id="{AC8526FD-3FBD-2396-6450-7FB251FD8C69}"/>
              </a:ext>
            </a:extLst>
          </p:cNvPr>
          <p:cNvSpPr/>
          <p:nvPr/>
        </p:nvSpPr>
        <p:spPr>
          <a:xfrm>
            <a:off x="3145961" y="3248894"/>
            <a:ext cx="3429000" cy="276969"/>
          </a:xfrm>
          <a:prstGeom prst="rect">
            <a:avLst/>
          </a:prstGeom>
          <a:noFill/>
          <a:ln>
            <a:noFill/>
          </a:ln>
        </p:spPr>
        <p:txBody>
          <a:bodyPr spcFirstLastPara="1" wrap="square" lIns="68569" tIns="34275" rIns="68569" bIns="34275" anchor="t" anchorCtr="0">
            <a:spAutoFit/>
          </a:bodyPr>
          <a:lstStyle/>
          <a:p>
            <a:endParaRPr sz="1350">
              <a:solidFill>
                <a:schemeClr val="dk1"/>
              </a:solidFill>
              <a:latin typeface="Calibri"/>
              <a:ea typeface="Calibri"/>
              <a:cs typeface="Calibri"/>
              <a:sym typeface="Calibri"/>
            </a:endParaRPr>
          </a:p>
        </p:txBody>
      </p:sp>
      <p:pic>
        <p:nvPicPr>
          <p:cNvPr id="27" name="Google Shape;208;p5">
            <a:extLst>
              <a:ext uri="{FF2B5EF4-FFF2-40B4-BE49-F238E27FC236}">
                <a16:creationId xmlns:a16="http://schemas.microsoft.com/office/drawing/2014/main" id="{F9DC26AF-8316-CA06-1C32-222C10C86846}"/>
              </a:ext>
            </a:extLst>
          </p:cNvPr>
          <p:cNvPicPr preferRelativeResize="0"/>
          <p:nvPr/>
        </p:nvPicPr>
        <p:blipFill rotWithShape="1">
          <a:blip r:embed="rId3">
            <a:alphaModFix/>
          </a:blip>
          <a:srcRect/>
          <a:stretch/>
        </p:blipFill>
        <p:spPr>
          <a:xfrm>
            <a:off x="1400762" y="1683558"/>
            <a:ext cx="1748700" cy="1165950"/>
          </a:xfrm>
          <a:prstGeom prst="roundRect">
            <a:avLst>
              <a:gd name="adj" fmla="val 16667"/>
            </a:avLst>
          </a:prstGeom>
          <a:noFill/>
          <a:ln>
            <a:noFill/>
          </a:ln>
        </p:spPr>
      </p:pic>
      <p:pic>
        <p:nvPicPr>
          <p:cNvPr id="28" name="Google Shape;209;p5">
            <a:extLst>
              <a:ext uri="{FF2B5EF4-FFF2-40B4-BE49-F238E27FC236}">
                <a16:creationId xmlns:a16="http://schemas.microsoft.com/office/drawing/2014/main" id="{7F25D21C-5EAC-3E2A-5BDA-AA089E830FC5}"/>
              </a:ext>
            </a:extLst>
          </p:cNvPr>
          <p:cNvPicPr preferRelativeResize="0"/>
          <p:nvPr/>
        </p:nvPicPr>
        <p:blipFill rotWithShape="1">
          <a:blip r:embed="rId4">
            <a:alphaModFix/>
          </a:blip>
          <a:srcRect/>
          <a:stretch/>
        </p:blipFill>
        <p:spPr>
          <a:xfrm>
            <a:off x="3648547" y="1699206"/>
            <a:ext cx="1559677" cy="1153576"/>
          </a:xfrm>
          <a:prstGeom prst="roundRect">
            <a:avLst>
              <a:gd name="adj" fmla="val 16667"/>
            </a:avLst>
          </a:prstGeom>
          <a:noFill/>
          <a:ln>
            <a:noFill/>
          </a:ln>
        </p:spPr>
      </p:pic>
      <p:pic>
        <p:nvPicPr>
          <p:cNvPr id="29" name="Google Shape;210;p5">
            <a:extLst>
              <a:ext uri="{FF2B5EF4-FFF2-40B4-BE49-F238E27FC236}">
                <a16:creationId xmlns:a16="http://schemas.microsoft.com/office/drawing/2014/main" id="{FEBA7B5B-F3E3-1660-3615-7475776FAB4E}"/>
              </a:ext>
            </a:extLst>
          </p:cNvPr>
          <p:cNvPicPr preferRelativeResize="0"/>
          <p:nvPr/>
        </p:nvPicPr>
        <p:blipFill rotWithShape="1">
          <a:blip r:embed="rId5">
            <a:alphaModFix/>
          </a:blip>
          <a:srcRect/>
          <a:stretch/>
        </p:blipFill>
        <p:spPr>
          <a:xfrm>
            <a:off x="1428374" y="3446146"/>
            <a:ext cx="1693547" cy="1223789"/>
          </a:xfrm>
          <a:prstGeom prst="roundRect">
            <a:avLst>
              <a:gd name="adj" fmla="val 16667"/>
            </a:avLst>
          </a:prstGeom>
          <a:noFill/>
          <a:ln>
            <a:noFill/>
          </a:ln>
        </p:spPr>
      </p:pic>
      <p:pic>
        <p:nvPicPr>
          <p:cNvPr id="30" name="Google Shape;211;p5">
            <a:extLst>
              <a:ext uri="{FF2B5EF4-FFF2-40B4-BE49-F238E27FC236}">
                <a16:creationId xmlns:a16="http://schemas.microsoft.com/office/drawing/2014/main" id="{27D72905-4917-87D1-F460-C00446D63013}"/>
              </a:ext>
            </a:extLst>
          </p:cNvPr>
          <p:cNvPicPr preferRelativeResize="0"/>
          <p:nvPr/>
        </p:nvPicPr>
        <p:blipFill rotWithShape="1">
          <a:blip r:embed="rId6">
            <a:alphaModFix/>
          </a:blip>
          <a:srcRect/>
          <a:stretch/>
        </p:blipFill>
        <p:spPr>
          <a:xfrm>
            <a:off x="3550725" y="3446147"/>
            <a:ext cx="1755322" cy="1234359"/>
          </a:xfrm>
          <a:prstGeom prst="roundRect">
            <a:avLst>
              <a:gd name="adj" fmla="val 16667"/>
            </a:avLst>
          </a:prstGeom>
          <a:noFill/>
          <a:ln>
            <a:noFill/>
          </a:ln>
        </p:spPr>
      </p:pic>
      <p:sp>
        <p:nvSpPr>
          <p:cNvPr id="31" name="Google Shape;212;p5">
            <a:extLst>
              <a:ext uri="{FF2B5EF4-FFF2-40B4-BE49-F238E27FC236}">
                <a16:creationId xmlns:a16="http://schemas.microsoft.com/office/drawing/2014/main" id="{DA56AF19-9DE7-8948-FB66-07C1596B591E}"/>
              </a:ext>
            </a:extLst>
          </p:cNvPr>
          <p:cNvSpPr txBox="1"/>
          <p:nvPr/>
        </p:nvSpPr>
        <p:spPr>
          <a:xfrm>
            <a:off x="1616222" y="2854965"/>
            <a:ext cx="356123" cy="346218"/>
          </a:xfrm>
          <a:prstGeom prst="rect">
            <a:avLst/>
          </a:prstGeom>
          <a:noFill/>
          <a:ln>
            <a:noFill/>
          </a:ln>
        </p:spPr>
        <p:txBody>
          <a:bodyPr spcFirstLastPara="1" wrap="square" lIns="68569" tIns="34275" rIns="68569" bIns="34275" anchor="t" anchorCtr="0">
            <a:spAutoFit/>
          </a:bodyPr>
          <a:lstStyle/>
          <a:p>
            <a:r>
              <a:rPr lang="en-US" sz="1800" b="1">
                <a:solidFill>
                  <a:srgbClr val="0070C0"/>
                </a:solidFill>
                <a:latin typeface="Calibri"/>
                <a:ea typeface="Calibri"/>
                <a:cs typeface="Calibri"/>
                <a:sym typeface="Calibri"/>
              </a:rPr>
              <a:t>1.</a:t>
            </a:r>
            <a:endParaRPr sz="1050"/>
          </a:p>
        </p:txBody>
      </p:sp>
      <p:cxnSp>
        <p:nvCxnSpPr>
          <p:cNvPr id="1216" name="Google Shape;213;p5">
            <a:extLst>
              <a:ext uri="{FF2B5EF4-FFF2-40B4-BE49-F238E27FC236}">
                <a16:creationId xmlns:a16="http://schemas.microsoft.com/office/drawing/2014/main" id="{CE66AE9B-BE52-83A3-71D1-9EBC275A7263}"/>
              </a:ext>
            </a:extLst>
          </p:cNvPr>
          <p:cNvCxnSpPr/>
          <p:nvPr/>
        </p:nvCxnSpPr>
        <p:spPr>
          <a:xfrm>
            <a:off x="1972345" y="3133366"/>
            <a:ext cx="685800" cy="0"/>
          </a:xfrm>
          <a:prstGeom prst="straightConnector1">
            <a:avLst/>
          </a:prstGeom>
          <a:noFill/>
          <a:ln w="12700" cap="flat" cmpd="sng">
            <a:solidFill>
              <a:schemeClr val="dk1"/>
            </a:solidFill>
            <a:prstDash val="solid"/>
            <a:miter lim="800000"/>
            <a:headEnd type="none" w="sm" len="sm"/>
            <a:tailEnd type="none" w="sm" len="sm"/>
          </a:ln>
        </p:spPr>
      </p:cxnSp>
      <p:sp>
        <p:nvSpPr>
          <p:cNvPr id="1217" name="Google Shape;214;p5">
            <a:extLst>
              <a:ext uri="{FF2B5EF4-FFF2-40B4-BE49-F238E27FC236}">
                <a16:creationId xmlns:a16="http://schemas.microsoft.com/office/drawing/2014/main" id="{DBE6282D-5A7B-C161-0327-7BAB172A4BF2}"/>
              </a:ext>
            </a:extLst>
          </p:cNvPr>
          <p:cNvSpPr txBox="1"/>
          <p:nvPr/>
        </p:nvSpPr>
        <p:spPr>
          <a:xfrm>
            <a:off x="3821854" y="2842692"/>
            <a:ext cx="356123" cy="346218"/>
          </a:xfrm>
          <a:prstGeom prst="rect">
            <a:avLst/>
          </a:prstGeom>
          <a:noFill/>
          <a:ln>
            <a:noFill/>
          </a:ln>
        </p:spPr>
        <p:txBody>
          <a:bodyPr spcFirstLastPara="1" wrap="square" lIns="68569" tIns="34275" rIns="68569" bIns="34275" anchor="t" anchorCtr="0">
            <a:spAutoFit/>
          </a:bodyPr>
          <a:lstStyle/>
          <a:p>
            <a:r>
              <a:rPr lang="en-US" sz="1800" b="1">
                <a:solidFill>
                  <a:srgbClr val="0070C0"/>
                </a:solidFill>
                <a:latin typeface="Calibri"/>
                <a:ea typeface="Calibri"/>
                <a:cs typeface="Calibri"/>
                <a:sym typeface="Calibri"/>
              </a:rPr>
              <a:t>2.</a:t>
            </a:r>
            <a:endParaRPr sz="1050"/>
          </a:p>
        </p:txBody>
      </p:sp>
      <p:cxnSp>
        <p:nvCxnSpPr>
          <p:cNvPr id="1218" name="Google Shape;215;p5">
            <a:extLst>
              <a:ext uri="{FF2B5EF4-FFF2-40B4-BE49-F238E27FC236}">
                <a16:creationId xmlns:a16="http://schemas.microsoft.com/office/drawing/2014/main" id="{8142218F-8C07-80AB-B244-93000BCA0811}"/>
              </a:ext>
            </a:extLst>
          </p:cNvPr>
          <p:cNvCxnSpPr/>
          <p:nvPr/>
        </p:nvCxnSpPr>
        <p:spPr>
          <a:xfrm>
            <a:off x="4177977" y="3121093"/>
            <a:ext cx="685800" cy="0"/>
          </a:xfrm>
          <a:prstGeom prst="straightConnector1">
            <a:avLst/>
          </a:prstGeom>
          <a:noFill/>
          <a:ln w="12700" cap="flat" cmpd="sng">
            <a:solidFill>
              <a:schemeClr val="dk1"/>
            </a:solidFill>
            <a:prstDash val="solid"/>
            <a:miter lim="800000"/>
            <a:headEnd type="none" w="sm" len="sm"/>
            <a:tailEnd type="none" w="sm" len="sm"/>
          </a:ln>
        </p:spPr>
      </p:cxnSp>
      <p:sp>
        <p:nvSpPr>
          <p:cNvPr id="1219" name="Google Shape;216;p5">
            <a:extLst>
              <a:ext uri="{FF2B5EF4-FFF2-40B4-BE49-F238E27FC236}">
                <a16:creationId xmlns:a16="http://schemas.microsoft.com/office/drawing/2014/main" id="{82A789F0-828C-0003-965E-B390D929331C}"/>
              </a:ext>
            </a:extLst>
          </p:cNvPr>
          <p:cNvSpPr txBox="1"/>
          <p:nvPr/>
        </p:nvSpPr>
        <p:spPr>
          <a:xfrm>
            <a:off x="1465837" y="4797282"/>
            <a:ext cx="356123" cy="346218"/>
          </a:xfrm>
          <a:prstGeom prst="rect">
            <a:avLst/>
          </a:prstGeom>
          <a:noFill/>
          <a:ln>
            <a:noFill/>
          </a:ln>
        </p:spPr>
        <p:txBody>
          <a:bodyPr spcFirstLastPara="1" wrap="square" lIns="68569" tIns="34275" rIns="68569" bIns="34275" anchor="t" anchorCtr="0">
            <a:spAutoFit/>
          </a:bodyPr>
          <a:lstStyle/>
          <a:p>
            <a:r>
              <a:rPr lang="en-US" sz="1800" b="1" dirty="0">
                <a:solidFill>
                  <a:srgbClr val="0070C0"/>
                </a:solidFill>
                <a:latin typeface="Calibri"/>
                <a:ea typeface="Calibri"/>
                <a:cs typeface="Calibri"/>
                <a:sym typeface="Calibri"/>
              </a:rPr>
              <a:t>4.</a:t>
            </a:r>
            <a:endParaRPr sz="1050" dirty="0"/>
          </a:p>
        </p:txBody>
      </p:sp>
      <p:cxnSp>
        <p:nvCxnSpPr>
          <p:cNvPr id="1220" name="Google Shape;217;p5">
            <a:extLst>
              <a:ext uri="{FF2B5EF4-FFF2-40B4-BE49-F238E27FC236}">
                <a16:creationId xmlns:a16="http://schemas.microsoft.com/office/drawing/2014/main" id="{901862C1-C774-83AF-CB20-94C6D5C19DCE}"/>
              </a:ext>
            </a:extLst>
          </p:cNvPr>
          <p:cNvCxnSpPr/>
          <p:nvPr/>
        </p:nvCxnSpPr>
        <p:spPr>
          <a:xfrm>
            <a:off x="1972345" y="5056859"/>
            <a:ext cx="685800" cy="0"/>
          </a:xfrm>
          <a:prstGeom prst="straightConnector1">
            <a:avLst/>
          </a:prstGeom>
          <a:noFill/>
          <a:ln w="12700" cap="flat" cmpd="sng">
            <a:solidFill>
              <a:schemeClr val="dk1"/>
            </a:solidFill>
            <a:prstDash val="solid"/>
            <a:miter lim="800000"/>
            <a:headEnd type="none" w="sm" len="sm"/>
            <a:tailEnd type="none" w="sm" len="sm"/>
          </a:ln>
        </p:spPr>
      </p:cxnSp>
      <p:sp>
        <p:nvSpPr>
          <p:cNvPr id="1221" name="Google Shape;218;p5">
            <a:extLst>
              <a:ext uri="{FF2B5EF4-FFF2-40B4-BE49-F238E27FC236}">
                <a16:creationId xmlns:a16="http://schemas.microsoft.com/office/drawing/2014/main" id="{49E0D436-584F-9D14-4C0C-7769B5467373}"/>
              </a:ext>
            </a:extLst>
          </p:cNvPr>
          <p:cNvSpPr txBox="1"/>
          <p:nvPr/>
        </p:nvSpPr>
        <p:spPr>
          <a:xfrm>
            <a:off x="3828525" y="4797282"/>
            <a:ext cx="356123" cy="346218"/>
          </a:xfrm>
          <a:prstGeom prst="rect">
            <a:avLst/>
          </a:prstGeom>
          <a:noFill/>
          <a:ln>
            <a:noFill/>
          </a:ln>
        </p:spPr>
        <p:txBody>
          <a:bodyPr spcFirstLastPara="1" wrap="square" lIns="68569" tIns="34275" rIns="68569" bIns="34275" anchor="t" anchorCtr="0">
            <a:spAutoFit/>
          </a:bodyPr>
          <a:lstStyle/>
          <a:p>
            <a:r>
              <a:rPr lang="en-US" sz="1800" b="1" dirty="0">
                <a:solidFill>
                  <a:srgbClr val="0070C0"/>
                </a:solidFill>
                <a:latin typeface="Calibri"/>
                <a:ea typeface="Calibri"/>
                <a:cs typeface="Calibri"/>
                <a:sym typeface="Calibri"/>
              </a:rPr>
              <a:t>5.</a:t>
            </a:r>
            <a:endParaRPr sz="1050" dirty="0"/>
          </a:p>
        </p:txBody>
      </p:sp>
      <p:cxnSp>
        <p:nvCxnSpPr>
          <p:cNvPr id="1222" name="Google Shape;219;p5">
            <a:extLst>
              <a:ext uri="{FF2B5EF4-FFF2-40B4-BE49-F238E27FC236}">
                <a16:creationId xmlns:a16="http://schemas.microsoft.com/office/drawing/2014/main" id="{1F30670A-5627-157B-8700-12782DC4D052}"/>
              </a:ext>
            </a:extLst>
          </p:cNvPr>
          <p:cNvCxnSpPr/>
          <p:nvPr/>
        </p:nvCxnSpPr>
        <p:spPr>
          <a:xfrm>
            <a:off x="4177977" y="5044586"/>
            <a:ext cx="685800" cy="0"/>
          </a:xfrm>
          <a:prstGeom prst="straightConnector1">
            <a:avLst/>
          </a:prstGeom>
          <a:noFill/>
          <a:ln w="12700" cap="flat" cmpd="sng">
            <a:solidFill>
              <a:schemeClr val="dk1"/>
            </a:solidFill>
            <a:prstDash val="solid"/>
            <a:miter lim="800000"/>
            <a:headEnd type="none" w="sm" len="sm"/>
            <a:tailEnd type="none" w="sm" len="sm"/>
          </a:ln>
        </p:spPr>
      </p:cxnSp>
      <p:sp>
        <p:nvSpPr>
          <p:cNvPr id="1223" name="Google Shape;220;p5">
            <a:extLst>
              <a:ext uri="{FF2B5EF4-FFF2-40B4-BE49-F238E27FC236}">
                <a16:creationId xmlns:a16="http://schemas.microsoft.com/office/drawing/2014/main" id="{C12B0012-3F42-A399-295D-47E092F46049}"/>
              </a:ext>
            </a:extLst>
          </p:cNvPr>
          <p:cNvSpPr/>
          <p:nvPr/>
        </p:nvSpPr>
        <p:spPr>
          <a:xfrm>
            <a:off x="2288516" y="787000"/>
            <a:ext cx="4566970" cy="648321"/>
          </a:xfrm>
          <a:prstGeom prst="roundRect">
            <a:avLst>
              <a:gd name="adj" fmla="val 16116"/>
            </a:avLst>
          </a:prstGeom>
          <a:solidFill>
            <a:srgbClr val="A3E7FF"/>
          </a:solidFill>
          <a:ln w="12700" cap="flat" cmpd="sng">
            <a:solidFill>
              <a:srgbClr val="A3E7F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224" name="Google Shape;221;p5">
            <a:extLst>
              <a:ext uri="{FF2B5EF4-FFF2-40B4-BE49-F238E27FC236}">
                <a16:creationId xmlns:a16="http://schemas.microsoft.com/office/drawing/2014/main" id="{96A499FD-5039-FA68-4D5B-76244E9AD28A}"/>
              </a:ext>
            </a:extLst>
          </p:cNvPr>
          <p:cNvSpPr txBox="1"/>
          <p:nvPr/>
        </p:nvSpPr>
        <p:spPr>
          <a:xfrm>
            <a:off x="3875517" y="827819"/>
            <a:ext cx="857848" cy="346218"/>
          </a:xfrm>
          <a:prstGeom prst="rect">
            <a:avLst/>
          </a:prstGeom>
          <a:noFill/>
          <a:ln>
            <a:noFill/>
          </a:ln>
        </p:spPr>
        <p:txBody>
          <a:bodyPr spcFirstLastPara="1" wrap="square" lIns="68569" tIns="34275" rIns="68569" bIns="34275" anchor="t" anchorCtr="0">
            <a:spAutoFit/>
          </a:bodyPr>
          <a:lstStyle/>
          <a:p>
            <a:r>
              <a:rPr lang="en-US" sz="1800" dirty="0">
                <a:solidFill>
                  <a:schemeClr val="dk1"/>
                </a:solidFill>
                <a:latin typeface="Calibri"/>
                <a:ea typeface="Calibri"/>
                <a:cs typeface="Calibri"/>
                <a:sym typeface="Calibri"/>
              </a:rPr>
              <a:t>beach</a:t>
            </a:r>
            <a:endParaRPr sz="1050" dirty="0"/>
          </a:p>
        </p:txBody>
      </p:sp>
      <p:sp>
        <p:nvSpPr>
          <p:cNvPr id="1225" name="Google Shape;222;p5">
            <a:extLst>
              <a:ext uri="{FF2B5EF4-FFF2-40B4-BE49-F238E27FC236}">
                <a16:creationId xmlns:a16="http://schemas.microsoft.com/office/drawing/2014/main" id="{1752ACC5-B748-79F4-D492-A1A0BFCCEDA4}"/>
              </a:ext>
            </a:extLst>
          </p:cNvPr>
          <p:cNvSpPr txBox="1"/>
          <p:nvPr/>
        </p:nvSpPr>
        <p:spPr>
          <a:xfrm>
            <a:off x="3875517" y="1089072"/>
            <a:ext cx="857848"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palace</a:t>
            </a:r>
            <a:endParaRPr sz="1050"/>
          </a:p>
        </p:txBody>
      </p:sp>
      <p:sp>
        <p:nvSpPr>
          <p:cNvPr id="1226" name="Google Shape;223;p5">
            <a:extLst>
              <a:ext uri="{FF2B5EF4-FFF2-40B4-BE49-F238E27FC236}">
                <a16:creationId xmlns:a16="http://schemas.microsoft.com/office/drawing/2014/main" id="{599BA01E-B8E5-EE59-9602-514EC4B035D9}"/>
              </a:ext>
            </a:extLst>
          </p:cNvPr>
          <p:cNvSpPr txBox="1"/>
          <p:nvPr/>
        </p:nvSpPr>
        <p:spPr>
          <a:xfrm>
            <a:off x="5296106" y="827819"/>
            <a:ext cx="1224644"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river bank</a:t>
            </a:r>
            <a:endParaRPr sz="1050"/>
          </a:p>
        </p:txBody>
      </p:sp>
      <p:sp>
        <p:nvSpPr>
          <p:cNvPr id="1227" name="Google Shape;224;p5">
            <a:extLst>
              <a:ext uri="{FF2B5EF4-FFF2-40B4-BE49-F238E27FC236}">
                <a16:creationId xmlns:a16="http://schemas.microsoft.com/office/drawing/2014/main" id="{AF9DCAC0-7288-0EA4-F612-5BDF71448EAC}"/>
              </a:ext>
            </a:extLst>
          </p:cNvPr>
          <p:cNvSpPr txBox="1"/>
          <p:nvPr/>
        </p:nvSpPr>
        <p:spPr>
          <a:xfrm>
            <a:off x="5296106" y="1089072"/>
            <a:ext cx="1559379"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night market</a:t>
            </a:r>
            <a:endParaRPr sz="1050"/>
          </a:p>
        </p:txBody>
      </p:sp>
      <p:sp>
        <p:nvSpPr>
          <p:cNvPr id="1228" name="Google Shape;225;p5">
            <a:extLst>
              <a:ext uri="{FF2B5EF4-FFF2-40B4-BE49-F238E27FC236}">
                <a16:creationId xmlns:a16="http://schemas.microsoft.com/office/drawing/2014/main" id="{A0B813D4-2D1D-4908-F300-4F7A8C38D7D1}"/>
              </a:ext>
            </a:extLst>
          </p:cNvPr>
          <p:cNvSpPr txBox="1"/>
          <p:nvPr/>
        </p:nvSpPr>
        <p:spPr>
          <a:xfrm>
            <a:off x="2408101" y="827819"/>
            <a:ext cx="930498"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towers</a:t>
            </a:r>
            <a:endParaRPr sz="1050"/>
          </a:p>
        </p:txBody>
      </p:sp>
      <p:sp>
        <p:nvSpPr>
          <p:cNvPr id="1229" name="Google Shape;226;p5">
            <a:extLst>
              <a:ext uri="{FF2B5EF4-FFF2-40B4-BE49-F238E27FC236}">
                <a16:creationId xmlns:a16="http://schemas.microsoft.com/office/drawing/2014/main" id="{3EA8661D-074B-B5EA-7768-0C42744D957E}"/>
              </a:ext>
            </a:extLst>
          </p:cNvPr>
          <p:cNvSpPr txBox="1"/>
          <p:nvPr/>
        </p:nvSpPr>
        <p:spPr>
          <a:xfrm>
            <a:off x="2408101" y="1089072"/>
            <a:ext cx="1240446"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postcard</a:t>
            </a:r>
            <a:endParaRPr sz="1050"/>
          </a:p>
        </p:txBody>
      </p:sp>
      <p:pic>
        <p:nvPicPr>
          <p:cNvPr id="1230" name="Google Shape;227;p5">
            <a:extLst>
              <a:ext uri="{FF2B5EF4-FFF2-40B4-BE49-F238E27FC236}">
                <a16:creationId xmlns:a16="http://schemas.microsoft.com/office/drawing/2014/main" id="{782878CD-2B14-25F5-FE19-57661A2DA297}"/>
              </a:ext>
            </a:extLst>
          </p:cNvPr>
          <p:cNvPicPr preferRelativeResize="0"/>
          <p:nvPr/>
        </p:nvPicPr>
        <p:blipFill rotWithShape="1">
          <a:blip r:embed="rId7">
            <a:alphaModFix/>
          </a:blip>
          <a:srcRect/>
          <a:stretch/>
        </p:blipFill>
        <p:spPr>
          <a:xfrm>
            <a:off x="5808633" y="1686934"/>
            <a:ext cx="1559677" cy="1155758"/>
          </a:xfrm>
          <a:prstGeom prst="roundRect">
            <a:avLst>
              <a:gd name="adj" fmla="val 16667"/>
            </a:avLst>
          </a:prstGeom>
          <a:noFill/>
          <a:ln>
            <a:noFill/>
          </a:ln>
        </p:spPr>
      </p:pic>
      <p:pic>
        <p:nvPicPr>
          <p:cNvPr id="1231" name="Google Shape;228;p5">
            <a:extLst>
              <a:ext uri="{FF2B5EF4-FFF2-40B4-BE49-F238E27FC236}">
                <a16:creationId xmlns:a16="http://schemas.microsoft.com/office/drawing/2014/main" id="{A378965E-613C-8F66-0533-5FEF637F929E}"/>
              </a:ext>
            </a:extLst>
          </p:cNvPr>
          <p:cNvPicPr preferRelativeResize="0"/>
          <p:nvPr/>
        </p:nvPicPr>
        <p:blipFill rotWithShape="1">
          <a:blip r:embed="rId8">
            <a:alphaModFix/>
          </a:blip>
          <a:srcRect/>
          <a:stretch/>
        </p:blipFill>
        <p:spPr>
          <a:xfrm>
            <a:off x="5797177" y="3360474"/>
            <a:ext cx="1918449" cy="1318390"/>
          </a:xfrm>
          <a:prstGeom prst="roundRect">
            <a:avLst>
              <a:gd name="adj" fmla="val 16667"/>
            </a:avLst>
          </a:prstGeom>
          <a:noFill/>
          <a:ln>
            <a:noFill/>
          </a:ln>
        </p:spPr>
      </p:pic>
      <p:sp>
        <p:nvSpPr>
          <p:cNvPr id="1232" name="Google Shape;229;p5">
            <a:extLst>
              <a:ext uri="{FF2B5EF4-FFF2-40B4-BE49-F238E27FC236}">
                <a16:creationId xmlns:a16="http://schemas.microsoft.com/office/drawing/2014/main" id="{09362422-D115-4D60-6D47-D64F9F76B16A}"/>
              </a:ext>
            </a:extLst>
          </p:cNvPr>
          <p:cNvSpPr txBox="1"/>
          <p:nvPr/>
        </p:nvSpPr>
        <p:spPr>
          <a:xfrm>
            <a:off x="5981941" y="2854965"/>
            <a:ext cx="356123" cy="346218"/>
          </a:xfrm>
          <a:prstGeom prst="rect">
            <a:avLst/>
          </a:prstGeom>
          <a:noFill/>
          <a:ln>
            <a:noFill/>
          </a:ln>
        </p:spPr>
        <p:txBody>
          <a:bodyPr spcFirstLastPara="1" wrap="square" lIns="68569" tIns="34275" rIns="68569" bIns="34275" anchor="t" anchorCtr="0">
            <a:spAutoFit/>
          </a:bodyPr>
          <a:lstStyle/>
          <a:p>
            <a:r>
              <a:rPr lang="en-US" sz="1800" b="1">
                <a:solidFill>
                  <a:srgbClr val="0070C0"/>
                </a:solidFill>
                <a:latin typeface="Calibri"/>
                <a:ea typeface="Calibri"/>
                <a:cs typeface="Calibri"/>
                <a:sym typeface="Calibri"/>
              </a:rPr>
              <a:t>3.</a:t>
            </a:r>
            <a:endParaRPr sz="1050"/>
          </a:p>
        </p:txBody>
      </p:sp>
      <p:cxnSp>
        <p:nvCxnSpPr>
          <p:cNvPr id="1233" name="Google Shape;230;p5">
            <a:extLst>
              <a:ext uri="{FF2B5EF4-FFF2-40B4-BE49-F238E27FC236}">
                <a16:creationId xmlns:a16="http://schemas.microsoft.com/office/drawing/2014/main" id="{3D1225CD-9B77-073B-237F-725E5ACD1CAF}"/>
              </a:ext>
            </a:extLst>
          </p:cNvPr>
          <p:cNvCxnSpPr/>
          <p:nvPr/>
        </p:nvCxnSpPr>
        <p:spPr>
          <a:xfrm>
            <a:off x="6338063" y="3133366"/>
            <a:ext cx="685800" cy="0"/>
          </a:xfrm>
          <a:prstGeom prst="straightConnector1">
            <a:avLst/>
          </a:prstGeom>
          <a:noFill/>
          <a:ln w="12700" cap="flat" cmpd="sng">
            <a:solidFill>
              <a:schemeClr val="dk1"/>
            </a:solidFill>
            <a:prstDash val="solid"/>
            <a:miter lim="800000"/>
            <a:headEnd type="none" w="sm" len="sm"/>
            <a:tailEnd type="none" w="sm" len="sm"/>
          </a:ln>
        </p:spPr>
      </p:cxnSp>
      <p:sp>
        <p:nvSpPr>
          <p:cNvPr id="1234" name="Google Shape;231;p5">
            <a:extLst>
              <a:ext uri="{FF2B5EF4-FFF2-40B4-BE49-F238E27FC236}">
                <a16:creationId xmlns:a16="http://schemas.microsoft.com/office/drawing/2014/main" id="{743CE977-DC3C-4338-4B54-B78AC74C73EC}"/>
              </a:ext>
            </a:extLst>
          </p:cNvPr>
          <p:cNvSpPr txBox="1"/>
          <p:nvPr/>
        </p:nvSpPr>
        <p:spPr>
          <a:xfrm>
            <a:off x="5981941" y="4797282"/>
            <a:ext cx="356123" cy="346218"/>
          </a:xfrm>
          <a:prstGeom prst="rect">
            <a:avLst/>
          </a:prstGeom>
          <a:noFill/>
          <a:ln>
            <a:noFill/>
          </a:ln>
        </p:spPr>
        <p:txBody>
          <a:bodyPr spcFirstLastPara="1" wrap="square" lIns="68569" tIns="34275" rIns="68569" bIns="34275" anchor="t" anchorCtr="0">
            <a:spAutoFit/>
          </a:bodyPr>
          <a:lstStyle/>
          <a:p>
            <a:r>
              <a:rPr lang="en-US" sz="1800" b="1" dirty="0">
                <a:solidFill>
                  <a:srgbClr val="0070C0"/>
                </a:solidFill>
                <a:latin typeface="Calibri"/>
                <a:ea typeface="Calibri"/>
                <a:cs typeface="Calibri"/>
                <a:sym typeface="Calibri"/>
              </a:rPr>
              <a:t>6.</a:t>
            </a:r>
            <a:endParaRPr sz="1050" dirty="0"/>
          </a:p>
        </p:txBody>
      </p:sp>
      <p:cxnSp>
        <p:nvCxnSpPr>
          <p:cNvPr id="1235" name="Google Shape;232;p5">
            <a:extLst>
              <a:ext uri="{FF2B5EF4-FFF2-40B4-BE49-F238E27FC236}">
                <a16:creationId xmlns:a16="http://schemas.microsoft.com/office/drawing/2014/main" id="{157EDAB2-4510-16A3-0DC6-7F4CD4AB9DB9}"/>
              </a:ext>
            </a:extLst>
          </p:cNvPr>
          <p:cNvCxnSpPr/>
          <p:nvPr/>
        </p:nvCxnSpPr>
        <p:spPr>
          <a:xfrm>
            <a:off x="6338063" y="5056859"/>
            <a:ext cx="685800" cy="0"/>
          </a:xfrm>
          <a:prstGeom prst="straightConnector1">
            <a:avLst/>
          </a:prstGeom>
          <a:noFill/>
          <a:ln w="12700" cap="flat" cmpd="sng">
            <a:solidFill>
              <a:schemeClr val="dk1"/>
            </a:solidFill>
            <a:prstDash val="solid"/>
            <a:miter lim="800000"/>
            <a:headEnd type="none" w="sm" len="sm"/>
            <a:tailEnd type="none" w="sm" len="sm"/>
          </a:ln>
        </p:spPr>
      </p:cxnSp>
      <p:sp>
        <p:nvSpPr>
          <p:cNvPr id="1236" name="Google Shape;233;p5">
            <a:extLst>
              <a:ext uri="{FF2B5EF4-FFF2-40B4-BE49-F238E27FC236}">
                <a16:creationId xmlns:a16="http://schemas.microsoft.com/office/drawing/2014/main" id="{C1909D5F-28BA-04A0-A590-F0273940C84C}"/>
              </a:ext>
            </a:extLst>
          </p:cNvPr>
          <p:cNvSpPr txBox="1"/>
          <p:nvPr/>
        </p:nvSpPr>
        <p:spPr>
          <a:xfrm>
            <a:off x="6330681" y="2842692"/>
            <a:ext cx="857848"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beach</a:t>
            </a:r>
            <a:endParaRPr sz="1050"/>
          </a:p>
        </p:txBody>
      </p:sp>
      <p:sp>
        <p:nvSpPr>
          <p:cNvPr id="1237" name="Google Shape;234;p5">
            <a:extLst>
              <a:ext uri="{FF2B5EF4-FFF2-40B4-BE49-F238E27FC236}">
                <a16:creationId xmlns:a16="http://schemas.microsoft.com/office/drawing/2014/main" id="{282A0248-356E-2568-223B-550C04B2614D}"/>
              </a:ext>
            </a:extLst>
          </p:cNvPr>
          <p:cNvSpPr txBox="1"/>
          <p:nvPr/>
        </p:nvSpPr>
        <p:spPr>
          <a:xfrm>
            <a:off x="4152410" y="4756946"/>
            <a:ext cx="857848"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palace</a:t>
            </a:r>
            <a:endParaRPr sz="1050"/>
          </a:p>
        </p:txBody>
      </p:sp>
      <p:sp>
        <p:nvSpPr>
          <p:cNvPr id="1238" name="Google Shape;235;p5">
            <a:extLst>
              <a:ext uri="{FF2B5EF4-FFF2-40B4-BE49-F238E27FC236}">
                <a16:creationId xmlns:a16="http://schemas.microsoft.com/office/drawing/2014/main" id="{90B0026E-49D5-A684-9AAC-CD15171811AA}"/>
              </a:ext>
            </a:extLst>
          </p:cNvPr>
          <p:cNvSpPr txBox="1"/>
          <p:nvPr/>
        </p:nvSpPr>
        <p:spPr>
          <a:xfrm>
            <a:off x="4038779" y="2842692"/>
            <a:ext cx="1224644"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river bank</a:t>
            </a:r>
            <a:endParaRPr sz="1050"/>
          </a:p>
        </p:txBody>
      </p:sp>
      <p:sp>
        <p:nvSpPr>
          <p:cNvPr id="1239" name="Google Shape;236;p5">
            <a:extLst>
              <a:ext uri="{FF2B5EF4-FFF2-40B4-BE49-F238E27FC236}">
                <a16:creationId xmlns:a16="http://schemas.microsoft.com/office/drawing/2014/main" id="{280FC90D-8408-0599-BDE7-B15103A8BF69}"/>
              </a:ext>
            </a:extLst>
          </p:cNvPr>
          <p:cNvSpPr txBox="1"/>
          <p:nvPr/>
        </p:nvSpPr>
        <p:spPr>
          <a:xfrm>
            <a:off x="1680621" y="4768238"/>
            <a:ext cx="1559379"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night market</a:t>
            </a:r>
            <a:endParaRPr sz="1050"/>
          </a:p>
        </p:txBody>
      </p:sp>
      <p:sp>
        <p:nvSpPr>
          <p:cNvPr id="1240" name="Google Shape;237;p5">
            <a:extLst>
              <a:ext uri="{FF2B5EF4-FFF2-40B4-BE49-F238E27FC236}">
                <a16:creationId xmlns:a16="http://schemas.microsoft.com/office/drawing/2014/main" id="{3778FB1F-23EF-031C-39E3-2F191AB60FA4}"/>
              </a:ext>
            </a:extLst>
          </p:cNvPr>
          <p:cNvSpPr txBox="1"/>
          <p:nvPr/>
        </p:nvSpPr>
        <p:spPr>
          <a:xfrm>
            <a:off x="1916639" y="2842692"/>
            <a:ext cx="930498"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towers</a:t>
            </a:r>
            <a:endParaRPr sz="1050"/>
          </a:p>
        </p:txBody>
      </p:sp>
      <p:sp>
        <p:nvSpPr>
          <p:cNvPr id="1242" name="Google Shape;238;p5">
            <a:extLst>
              <a:ext uri="{FF2B5EF4-FFF2-40B4-BE49-F238E27FC236}">
                <a16:creationId xmlns:a16="http://schemas.microsoft.com/office/drawing/2014/main" id="{8E52DD8E-F5AE-6350-065A-606D51C6CEBA}"/>
              </a:ext>
            </a:extLst>
          </p:cNvPr>
          <p:cNvSpPr txBox="1"/>
          <p:nvPr/>
        </p:nvSpPr>
        <p:spPr>
          <a:xfrm>
            <a:off x="6235262" y="4773239"/>
            <a:ext cx="1240446" cy="346218"/>
          </a:xfrm>
          <a:prstGeom prst="rect">
            <a:avLst/>
          </a:prstGeom>
          <a:noFill/>
          <a:ln>
            <a:noFill/>
          </a:ln>
        </p:spPr>
        <p:txBody>
          <a:bodyPr spcFirstLastPara="1" wrap="square" lIns="68569" tIns="34275" rIns="68569" bIns="34275" anchor="t" anchorCtr="0">
            <a:spAutoFit/>
          </a:bodyPr>
          <a:lstStyle/>
          <a:p>
            <a:r>
              <a:rPr lang="en-US" sz="1800" dirty="0">
                <a:solidFill>
                  <a:srgbClr val="00B050"/>
                </a:solidFill>
                <a:latin typeface="Calibri"/>
                <a:ea typeface="Calibri"/>
                <a:cs typeface="Calibri"/>
                <a:sym typeface="Calibri"/>
              </a:rPr>
              <a:t>postcard</a:t>
            </a:r>
            <a:endParaRPr sz="1050"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21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21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123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
                                          </p:stCondLst>
                                        </p:cTn>
                                        <p:tgtEl>
                                          <p:spTgt spid="122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122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123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46;p6">
            <a:extLst>
              <a:ext uri="{FF2B5EF4-FFF2-40B4-BE49-F238E27FC236}">
                <a16:creationId xmlns:a16="http://schemas.microsoft.com/office/drawing/2014/main" id="{738CD457-6F20-9F99-FC25-24105704E58B}"/>
              </a:ext>
            </a:extLst>
          </p:cNvPr>
          <p:cNvGrpSpPr/>
          <p:nvPr/>
        </p:nvGrpSpPr>
        <p:grpSpPr>
          <a:xfrm>
            <a:off x="66218" y="1758268"/>
            <a:ext cx="5757063" cy="691263"/>
            <a:chOff x="363373" y="1262747"/>
            <a:chExt cx="6973597" cy="921683"/>
          </a:xfrm>
        </p:grpSpPr>
        <p:sp>
          <p:nvSpPr>
            <p:cNvPr id="5" name="Google Shape;247;p6">
              <a:extLst>
                <a:ext uri="{FF2B5EF4-FFF2-40B4-BE49-F238E27FC236}">
                  <a16:creationId xmlns:a16="http://schemas.microsoft.com/office/drawing/2014/main" id="{BE51E291-A543-A4D7-2B00-3BB8AE3E021C}"/>
                </a:ext>
              </a:extLst>
            </p:cNvPr>
            <p:cNvSpPr txBox="1"/>
            <p:nvPr/>
          </p:nvSpPr>
          <p:spPr>
            <a:xfrm>
              <a:off x="363373" y="1262747"/>
              <a:ext cx="474831" cy="502661"/>
            </a:xfrm>
            <a:prstGeom prst="rect">
              <a:avLst/>
            </a:prstGeom>
            <a:noFill/>
            <a:ln>
              <a:noFill/>
            </a:ln>
          </p:spPr>
          <p:txBody>
            <a:bodyPr spcFirstLastPara="1" wrap="square" lIns="68569" tIns="34275" rIns="68569" bIns="34275" anchor="t" anchorCtr="0">
              <a:spAutoFit/>
            </a:bodyPr>
            <a:lstStyle/>
            <a:p>
              <a:r>
                <a:rPr lang="en-US" sz="2000" b="1">
                  <a:solidFill>
                    <a:srgbClr val="0070C0"/>
                  </a:solidFill>
                  <a:latin typeface="Calibri"/>
                  <a:ea typeface="Calibri"/>
                  <a:cs typeface="Calibri"/>
                  <a:sym typeface="Calibri"/>
                </a:rPr>
                <a:t>1.</a:t>
              </a:r>
              <a:endParaRPr sz="1100"/>
            </a:p>
          </p:txBody>
        </p:sp>
        <p:sp>
          <p:nvSpPr>
            <p:cNvPr id="6" name="Google Shape;248;p6">
              <a:extLst>
                <a:ext uri="{FF2B5EF4-FFF2-40B4-BE49-F238E27FC236}">
                  <a16:creationId xmlns:a16="http://schemas.microsoft.com/office/drawing/2014/main" id="{6C774ADB-5341-4A52-DF12-1C65617654B8}"/>
                </a:ext>
              </a:extLst>
            </p:cNvPr>
            <p:cNvSpPr txBox="1"/>
            <p:nvPr/>
          </p:nvSpPr>
          <p:spPr>
            <a:xfrm>
              <a:off x="827313" y="1271400"/>
              <a:ext cx="6509657" cy="913030"/>
            </a:xfrm>
            <a:prstGeom prst="rect">
              <a:avLst/>
            </a:prstGeom>
            <a:noFill/>
            <a:ln>
              <a:noFill/>
            </a:ln>
          </p:spPr>
          <p:txBody>
            <a:bodyPr spcFirstLastPara="1" wrap="square" lIns="68569" tIns="34275" rIns="68569" bIns="34275" anchor="t" anchorCtr="0">
              <a:spAutoFit/>
            </a:bodyPr>
            <a:lstStyle/>
            <a:p>
              <a:r>
                <a:rPr lang="en-US" sz="2000" dirty="0">
                  <a:solidFill>
                    <a:schemeClr val="dk1"/>
                  </a:solidFill>
                  <a:latin typeface="Calibri"/>
                  <a:ea typeface="Calibri"/>
                  <a:cs typeface="Calibri"/>
                  <a:sym typeface="Calibri"/>
                </a:rPr>
                <a:t>Hey </a:t>
              </a:r>
              <a:r>
                <a:rPr lang="en-US" sz="2000" dirty="0" err="1">
                  <a:solidFill>
                    <a:schemeClr val="dk1"/>
                  </a:solidFill>
                  <a:latin typeface="Calibri"/>
                  <a:ea typeface="Calibri"/>
                  <a:cs typeface="Calibri"/>
                  <a:sym typeface="Calibri"/>
                </a:rPr>
                <a:t>Phong</a:t>
              </a:r>
              <a:r>
                <a:rPr lang="en-US" sz="2000" dirty="0">
                  <a:solidFill>
                    <a:schemeClr val="dk1"/>
                  </a:solidFill>
                  <a:latin typeface="Calibri"/>
                  <a:ea typeface="Calibri"/>
                  <a:cs typeface="Calibri"/>
                  <a:sym typeface="Calibri"/>
                </a:rPr>
                <a:t>. You’re wearing my hat. It’s not              .</a:t>
              </a:r>
              <a:endParaRPr sz="2000" i="1" dirty="0">
                <a:solidFill>
                  <a:schemeClr val="dk1"/>
                </a:solidFill>
                <a:latin typeface="Calibri"/>
                <a:ea typeface="Calibri"/>
                <a:cs typeface="Calibri"/>
                <a:sym typeface="Calibri"/>
              </a:endParaRPr>
            </a:p>
          </p:txBody>
        </p:sp>
      </p:grpSp>
      <p:cxnSp>
        <p:nvCxnSpPr>
          <p:cNvPr id="7" name="Google Shape;249;p6">
            <a:extLst>
              <a:ext uri="{FF2B5EF4-FFF2-40B4-BE49-F238E27FC236}">
                <a16:creationId xmlns:a16="http://schemas.microsoft.com/office/drawing/2014/main" id="{CD344162-4899-A398-5D4F-B3FF9166C15F}"/>
              </a:ext>
            </a:extLst>
          </p:cNvPr>
          <p:cNvCxnSpPr>
            <a:cxnSpLocks/>
          </p:cNvCxnSpPr>
          <p:nvPr/>
        </p:nvCxnSpPr>
        <p:spPr>
          <a:xfrm>
            <a:off x="4984021" y="2030929"/>
            <a:ext cx="754884" cy="0"/>
          </a:xfrm>
          <a:prstGeom prst="straightConnector1">
            <a:avLst/>
          </a:prstGeom>
          <a:noFill/>
          <a:ln w="9525" cap="flat" cmpd="sng">
            <a:solidFill>
              <a:schemeClr val="dk1"/>
            </a:solidFill>
            <a:prstDash val="solid"/>
            <a:miter lim="800000"/>
            <a:headEnd type="none" w="sm" len="sm"/>
            <a:tailEnd type="none" w="sm" len="sm"/>
          </a:ln>
        </p:spPr>
      </p:cxnSp>
      <p:grpSp>
        <p:nvGrpSpPr>
          <p:cNvPr id="8" name="Google Shape;250;p6">
            <a:extLst>
              <a:ext uri="{FF2B5EF4-FFF2-40B4-BE49-F238E27FC236}">
                <a16:creationId xmlns:a16="http://schemas.microsoft.com/office/drawing/2014/main" id="{9C8535BD-632C-7D0F-AEAC-DE19BABF90E6}"/>
              </a:ext>
            </a:extLst>
          </p:cNvPr>
          <p:cNvGrpSpPr/>
          <p:nvPr/>
        </p:nvGrpSpPr>
        <p:grpSpPr>
          <a:xfrm>
            <a:off x="66219" y="2251132"/>
            <a:ext cx="5179132" cy="684773"/>
            <a:chOff x="369902" y="2142097"/>
            <a:chExt cx="6273542" cy="913030"/>
          </a:xfrm>
        </p:grpSpPr>
        <p:sp>
          <p:nvSpPr>
            <p:cNvPr id="9" name="Google Shape;251;p6">
              <a:extLst>
                <a:ext uri="{FF2B5EF4-FFF2-40B4-BE49-F238E27FC236}">
                  <a16:creationId xmlns:a16="http://schemas.microsoft.com/office/drawing/2014/main" id="{308B4AEC-477E-F67D-3E15-4344019A8255}"/>
                </a:ext>
              </a:extLst>
            </p:cNvPr>
            <p:cNvSpPr txBox="1"/>
            <p:nvPr/>
          </p:nvSpPr>
          <p:spPr>
            <a:xfrm>
              <a:off x="369902" y="2142097"/>
              <a:ext cx="474831" cy="502661"/>
            </a:xfrm>
            <a:prstGeom prst="rect">
              <a:avLst/>
            </a:prstGeom>
            <a:noFill/>
            <a:ln>
              <a:noFill/>
            </a:ln>
          </p:spPr>
          <p:txBody>
            <a:bodyPr spcFirstLastPara="1" wrap="square" lIns="68569" tIns="34275" rIns="68569" bIns="34275" anchor="t" anchorCtr="0">
              <a:spAutoFit/>
            </a:bodyPr>
            <a:lstStyle/>
            <a:p>
              <a:r>
                <a:rPr lang="en-US" sz="2000" b="1">
                  <a:solidFill>
                    <a:srgbClr val="0070C0"/>
                  </a:solidFill>
                  <a:latin typeface="Calibri"/>
                  <a:ea typeface="Calibri"/>
                  <a:cs typeface="Calibri"/>
                  <a:sym typeface="Calibri"/>
                </a:rPr>
                <a:t>2.</a:t>
              </a:r>
              <a:endParaRPr sz="1100"/>
            </a:p>
          </p:txBody>
        </p:sp>
        <p:sp>
          <p:nvSpPr>
            <p:cNvPr id="10" name="Google Shape;252;p6">
              <a:extLst>
                <a:ext uri="{FF2B5EF4-FFF2-40B4-BE49-F238E27FC236}">
                  <a16:creationId xmlns:a16="http://schemas.microsoft.com/office/drawing/2014/main" id="{28B28B8D-6F9E-B68B-D7F9-BE7C1540E6E0}"/>
                </a:ext>
              </a:extLst>
            </p:cNvPr>
            <p:cNvSpPr txBox="1"/>
            <p:nvPr/>
          </p:nvSpPr>
          <p:spPr>
            <a:xfrm>
              <a:off x="844733" y="2142097"/>
              <a:ext cx="5798711" cy="913030"/>
            </a:xfrm>
            <a:prstGeom prst="rect">
              <a:avLst/>
            </a:prstGeom>
            <a:noFill/>
            <a:ln>
              <a:noFill/>
            </a:ln>
          </p:spPr>
          <p:txBody>
            <a:bodyPr spcFirstLastPara="1" wrap="square" lIns="68569" tIns="34275" rIns="68569" bIns="34275" anchor="t" anchorCtr="0">
              <a:spAutoFit/>
            </a:bodyPr>
            <a:lstStyle/>
            <a:p>
              <a:r>
                <a:rPr lang="en-US" sz="2000" dirty="0">
                  <a:solidFill>
                    <a:schemeClr val="dk1"/>
                  </a:solidFill>
                  <a:latin typeface="Calibri"/>
                  <a:ea typeface="Calibri"/>
                  <a:cs typeface="Calibri"/>
                  <a:sym typeface="Calibri"/>
                </a:rPr>
                <a:t>We’re looking for </a:t>
              </a:r>
              <a:r>
                <a:rPr lang="en-US" sz="2000" dirty="0" err="1">
                  <a:solidFill>
                    <a:schemeClr val="dk1"/>
                  </a:solidFill>
                  <a:latin typeface="Calibri"/>
                  <a:ea typeface="Calibri"/>
                  <a:cs typeface="Calibri"/>
                  <a:sym typeface="Calibri"/>
                </a:rPr>
                <a:t>Mr</a:t>
              </a:r>
              <a:r>
                <a:rPr lang="en-US" sz="2000" dirty="0">
                  <a:solidFill>
                    <a:schemeClr val="dk1"/>
                  </a:solidFill>
                  <a:latin typeface="Calibri"/>
                  <a:ea typeface="Calibri"/>
                  <a:cs typeface="Calibri"/>
                  <a:sym typeface="Calibri"/>
                </a:rPr>
                <a:t> and </a:t>
              </a:r>
              <a:r>
                <a:rPr lang="en-US" sz="2000" dirty="0" err="1">
                  <a:solidFill>
                    <a:schemeClr val="dk1"/>
                  </a:solidFill>
                  <a:latin typeface="Calibri"/>
                  <a:ea typeface="Calibri"/>
                  <a:cs typeface="Calibri"/>
                  <a:sym typeface="Calibri"/>
                </a:rPr>
                <a:t>Mrs</a:t>
              </a:r>
              <a:r>
                <a:rPr lang="en-US" sz="2000" dirty="0">
                  <a:solidFill>
                    <a:schemeClr val="dk1"/>
                  </a:solidFill>
                  <a:latin typeface="Calibri"/>
                  <a:ea typeface="Calibri"/>
                  <a:cs typeface="Calibri"/>
                  <a:sym typeface="Calibri"/>
                </a:rPr>
                <a:t> Smith’s house. Is that               ?</a:t>
              </a:r>
              <a:endParaRPr sz="1100" dirty="0"/>
            </a:p>
          </p:txBody>
        </p:sp>
      </p:grpSp>
      <p:cxnSp>
        <p:nvCxnSpPr>
          <p:cNvPr id="11" name="Google Shape;253;p6">
            <a:extLst>
              <a:ext uri="{FF2B5EF4-FFF2-40B4-BE49-F238E27FC236}">
                <a16:creationId xmlns:a16="http://schemas.microsoft.com/office/drawing/2014/main" id="{968E1F39-977F-0880-80E2-2F99B00F982F}"/>
              </a:ext>
            </a:extLst>
          </p:cNvPr>
          <p:cNvCxnSpPr>
            <a:cxnSpLocks/>
          </p:cNvCxnSpPr>
          <p:nvPr/>
        </p:nvCxnSpPr>
        <p:spPr>
          <a:xfrm>
            <a:off x="1245877" y="2849125"/>
            <a:ext cx="754884" cy="0"/>
          </a:xfrm>
          <a:prstGeom prst="straightConnector1">
            <a:avLst/>
          </a:prstGeom>
          <a:noFill/>
          <a:ln w="9525" cap="flat" cmpd="sng">
            <a:solidFill>
              <a:schemeClr val="dk1"/>
            </a:solidFill>
            <a:prstDash val="solid"/>
            <a:miter lim="800000"/>
            <a:headEnd type="none" w="sm" len="sm"/>
            <a:tailEnd type="none" w="sm" len="sm"/>
          </a:ln>
        </p:spPr>
      </p:cxnSp>
      <p:grpSp>
        <p:nvGrpSpPr>
          <p:cNvPr id="12" name="Google Shape;254;p6">
            <a:extLst>
              <a:ext uri="{FF2B5EF4-FFF2-40B4-BE49-F238E27FC236}">
                <a16:creationId xmlns:a16="http://schemas.microsoft.com/office/drawing/2014/main" id="{56C8A8BD-38AB-DB49-03F2-54325B57A34C}"/>
              </a:ext>
            </a:extLst>
          </p:cNvPr>
          <p:cNvGrpSpPr/>
          <p:nvPr/>
        </p:nvGrpSpPr>
        <p:grpSpPr>
          <a:xfrm>
            <a:off x="66219" y="2939956"/>
            <a:ext cx="6158684" cy="376996"/>
            <a:chOff x="369902" y="2142097"/>
            <a:chExt cx="7460085" cy="502661"/>
          </a:xfrm>
        </p:grpSpPr>
        <p:sp>
          <p:nvSpPr>
            <p:cNvPr id="13" name="Google Shape;255;p6">
              <a:extLst>
                <a:ext uri="{FF2B5EF4-FFF2-40B4-BE49-F238E27FC236}">
                  <a16:creationId xmlns:a16="http://schemas.microsoft.com/office/drawing/2014/main" id="{CA6707B6-5D2A-937F-E65B-0BDC4B501861}"/>
                </a:ext>
              </a:extLst>
            </p:cNvPr>
            <p:cNvSpPr txBox="1"/>
            <p:nvPr/>
          </p:nvSpPr>
          <p:spPr>
            <a:xfrm>
              <a:off x="369902" y="2142097"/>
              <a:ext cx="474831" cy="502661"/>
            </a:xfrm>
            <a:prstGeom prst="rect">
              <a:avLst/>
            </a:prstGeom>
            <a:noFill/>
            <a:ln>
              <a:noFill/>
            </a:ln>
          </p:spPr>
          <p:txBody>
            <a:bodyPr spcFirstLastPara="1" wrap="square" lIns="68569" tIns="34275" rIns="68569" bIns="34275" anchor="t" anchorCtr="0">
              <a:spAutoFit/>
            </a:bodyPr>
            <a:lstStyle/>
            <a:p>
              <a:r>
                <a:rPr lang="en-US" sz="2000" b="1">
                  <a:solidFill>
                    <a:srgbClr val="0070C0"/>
                  </a:solidFill>
                  <a:latin typeface="Calibri"/>
                  <a:ea typeface="Calibri"/>
                  <a:cs typeface="Calibri"/>
                  <a:sym typeface="Calibri"/>
                </a:rPr>
                <a:t>3.</a:t>
              </a:r>
              <a:endParaRPr sz="1100"/>
            </a:p>
          </p:txBody>
        </p:sp>
        <p:sp>
          <p:nvSpPr>
            <p:cNvPr id="14" name="Google Shape;256;p6">
              <a:extLst>
                <a:ext uri="{FF2B5EF4-FFF2-40B4-BE49-F238E27FC236}">
                  <a16:creationId xmlns:a16="http://schemas.microsoft.com/office/drawing/2014/main" id="{A9CDB9D4-131D-9669-4E48-8E499B20422E}"/>
                </a:ext>
              </a:extLst>
            </p:cNvPr>
            <p:cNvSpPr txBox="1"/>
            <p:nvPr/>
          </p:nvSpPr>
          <p:spPr>
            <a:xfrm>
              <a:off x="844733" y="2142097"/>
              <a:ext cx="6985254" cy="502661"/>
            </a:xfrm>
            <a:prstGeom prst="rect">
              <a:avLst/>
            </a:prstGeom>
            <a:noFill/>
            <a:ln>
              <a:noFill/>
            </a:ln>
          </p:spPr>
          <p:txBody>
            <a:bodyPr spcFirstLastPara="1" wrap="square" lIns="68569" tIns="34275" rIns="68569" bIns="34275" anchor="t" anchorCtr="0">
              <a:spAutoFit/>
            </a:bodyPr>
            <a:lstStyle/>
            <a:p>
              <a:r>
                <a:rPr lang="en-US" sz="2000">
                  <a:solidFill>
                    <a:schemeClr val="dk1"/>
                  </a:solidFill>
                  <a:latin typeface="Calibri"/>
                  <a:ea typeface="Calibri"/>
                  <a:cs typeface="Calibri"/>
                  <a:sym typeface="Calibri"/>
                </a:rPr>
                <a:t>This is my drawing. It’s              .</a:t>
              </a:r>
              <a:endParaRPr sz="1100"/>
            </a:p>
          </p:txBody>
        </p:sp>
      </p:grpSp>
      <p:cxnSp>
        <p:nvCxnSpPr>
          <p:cNvPr id="15" name="Google Shape;257;p6">
            <a:extLst>
              <a:ext uri="{FF2B5EF4-FFF2-40B4-BE49-F238E27FC236}">
                <a16:creationId xmlns:a16="http://schemas.microsoft.com/office/drawing/2014/main" id="{07AE17AE-EFB3-B9B7-3745-1915570A2C4A}"/>
              </a:ext>
            </a:extLst>
          </p:cNvPr>
          <p:cNvCxnSpPr>
            <a:cxnSpLocks/>
          </p:cNvCxnSpPr>
          <p:nvPr/>
        </p:nvCxnSpPr>
        <p:spPr>
          <a:xfrm>
            <a:off x="2882795" y="3219108"/>
            <a:ext cx="754884" cy="0"/>
          </a:xfrm>
          <a:prstGeom prst="straightConnector1">
            <a:avLst/>
          </a:prstGeom>
          <a:noFill/>
          <a:ln w="9525" cap="flat" cmpd="sng">
            <a:solidFill>
              <a:schemeClr val="dk1"/>
            </a:solidFill>
            <a:prstDash val="solid"/>
            <a:miter lim="800000"/>
            <a:headEnd type="none" w="sm" len="sm"/>
            <a:tailEnd type="none" w="sm" len="sm"/>
          </a:ln>
        </p:spPr>
      </p:cxnSp>
      <p:grpSp>
        <p:nvGrpSpPr>
          <p:cNvPr id="16" name="Google Shape;258;p6">
            <a:extLst>
              <a:ext uri="{FF2B5EF4-FFF2-40B4-BE49-F238E27FC236}">
                <a16:creationId xmlns:a16="http://schemas.microsoft.com/office/drawing/2014/main" id="{4654F4A8-BF2B-C8B0-4BDE-E2CEBAACDE4E}"/>
              </a:ext>
            </a:extLst>
          </p:cNvPr>
          <p:cNvGrpSpPr/>
          <p:nvPr/>
        </p:nvGrpSpPr>
        <p:grpSpPr>
          <a:xfrm>
            <a:off x="66218" y="3408328"/>
            <a:ext cx="5927811" cy="684773"/>
            <a:chOff x="369902" y="2142097"/>
            <a:chExt cx="7180427" cy="913030"/>
          </a:xfrm>
        </p:grpSpPr>
        <p:sp>
          <p:nvSpPr>
            <p:cNvPr id="17" name="Google Shape;259;p6">
              <a:extLst>
                <a:ext uri="{FF2B5EF4-FFF2-40B4-BE49-F238E27FC236}">
                  <a16:creationId xmlns:a16="http://schemas.microsoft.com/office/drawing/2014/main" id="{3DEBBB3C-98F2-38F2-CE23-9F2DCA590F97}"/>
                </a:ext>
              </a:extLst>
            </p:cNvPr>
            <p:cNvSpPr txBox="1"/>
            <p:nvPr/>
          </p:nvSpPr>
          <p:spPr>
            <a:xfrm>
              <a:off x="369902" y="2142097"/>
              <a:ext cx="474829" cy="502661"/>
            </a:xfrm>
            <a:prstGeom prst="rect">
              <a:avLst/>
            </a:prstGeom>
            <a:noFill/>
            <a:ln>
              <a:noFill/>
            </a:ln>
          </p:spPr>
          <p:txBody>
            <a:bodyPr spcFirstLastPara="1" wrap="square" lIns="68569" tIns="34275" rIns="68569" bIns="34275" anchor="t" anchorCtr="0">
              <a:spAutoFit/>
            </a:bodyPr>
            <a:lstStyle/>
            <a:p>
              <a:r>
                <a:rPr lang="en-US" sz="2000" b="1">
                  <a:solidFill>
                    <a:srgbClr val="0070C0"/>
                  </a:solidFill>
                  <a:latin typeface="Calibri"/>
                  <a:ea typeface="Calibri"/>
                  <a:cs typeface="Calibri"/>
                  <a:sym typeface="Calibri"/>
                </a:rPr>
                <a:t>4.</a:t>
              </a:r>
              <a:endParaRPr sz="1100"/>
            </a:p>
          </p:txBody>
        </p:sp>
        <p:sp>
          <p:nvSpPr>
            <p:cNvPr id="18" name="Google Shape;260;p6">
              <a:extLst>
                <a:ext uri="{FF2B5EF4-FFF2-40B4-BE49-F238E27FC236}">
                  <a16:creationId xmlns:a16="http://schemas.microsoft.com/office/drawing/2014/main" id="{3305B150-8E61-4EBB-0813-2A15D352A716}"/>
                </a:ext>
              </a:extLst>
            </p:cNvPr>
            <p:cNvSpPr txBox="1"/>
            <p:nvPr/>
          </p:nvSpPr>
          <p:spPr>
            <a:xfrm>
              <a:off x="844733" y="2142097"/>
              <a:ext cx="6705596" cy="913030"/>
            </a:xfrm>
            <a:prstGeom prst="rect">
              <a:avLst/>
            </a:prstGeom>
            <a:noFill/>
            <a:ln>
              <a:noFill/>
            </a:ln>
          </p:spPr>
          <p:txBody>
            <a:bodyPr spcFirstLastPara="1" wrap="square" lIns="68569" tIns="34275" rIns="68569" bIns="34275" anchor="t" anchorCtr="0">
              <a:spAutoFit/>
            </a:bodyPr>
            <a:lstStyle/>
            <a:p>
              <a:r>
                <a:rPr lang="en-US" sz="2000" dirty="0">
                  <a:solidFill>
                    <a:schemeClr val="dk1"/>
                  </a:solidFill>
                  <a:latin typeface="Calibri"/>
                  <a:ea typeface="Calibri"/>
                  <a:cs typeface="Calibri"/>
                  <a:sym typeface="Calibri"/>
                </a:rPr>
                <a:t>This is your room.                is next door. So call us if you need anything.</a:t>
              </a:r>
              <a:endParaRPr sz="1100" dirty="0"/>
            </a:p>
          </p:txBody>
        </p:sp>
      </p:grpSp>
      <p:cxnSp>
        <p:nvCxnSpPr>
          <p:cNvPr id="19" name="Google Shape;261;p6">
            <a:extLst>
              <a:ext uri="{FF2B5EF4-FFF2-40B4-BE49-F238E27FC236}">
                <a16:creationId xmlns:a16="http://schemas.microsoft.com/office/drawing/2014/main" id="{2195EA7D-7FF2-5E89-176E-E9D9A092A4DB}"/>
              </a:ext>
            </a:extLst>
          </p:cNvPr>
          <p:cNvCxnSpPr>
            <a:cxnSpLocks/>
          </p:cNvCxnSpPr>
          <p:nvPr/>
        </p:nvCxnSpPr>
        <p:spPr>
          <a:xfrm>
            <a:off x="2471238" y="3680610"/>
            <a:ext cx="754884" cy="0"/>
          </a:xfrm>
          <a:prstGeom prst="straightConnector1">
            <a:avLst/>
          </a:prstGeom>
          <a:noFill/>
          <a:ln w="9525" cap="flat" cmpd="sng">
            <a:solidFill>
              <a:schemeClr val="dk1"/>
            </a:solidFill>
            <a:prstDash val="solid"/>
            <a:miter lim="800000"/>
            <a:headEnd type="none" w="sm" len="sm"/>
            <a:tailEnd type="none" w="sm" len="sm"/>
          </a:ln>
        </p:spPr>
      </p:cxnSp>
      <p:grpSp>
        <p:nvGrpSpPr>
          <p:cNvPr id="20" name="Google Shape;263;p6">
            <a:extLst>
              <a:ext uri="{FF2B5EF4-FFF2-40B4-BE49-F238E27FC236}">
                <a16:creationId xmlns:a16="http://schemas.microsoft.com/office/drawing/2014/main" id="{F926D83C-606A-CB95-BCD3-98C1606FF4AE}"/>
              </a:ext>
            </a:extLst>
          </p:cNvPr>
          <p:cNvGrpSpPr/>
          <p:nvPr/>
        </p:nvGrpSpPr>
        <p:grpSpPr>
          <a:xfrm>
            <a:off x="2288515" y="1101798"/>
            <a:ext cx="4566970" cy="440623"/>
            <a:chOff x="1527353" y="1623750"/>
            <a:chExt cx="6089293" cy="587497"/>
          </a:xfrm>
        </p:grpSpPr>
        <p:grpSp>
          <p:nvGrpSpPr>
            <p:cNvPr id="21" name="Google Shape;264;p6">
              <a:extLst>
                <a:ext uri="{FF2B5EF4-FFF2-40B4-BE49-F238E27FC236}">
                  <a16:creationId xmlns:a16="http://schemas.microsoft.com/office/drawing/2014/main" id="{80C786EC-2805-FA28-6DC6-56C6B6BFD9EE}"/>
                </a:ext>
              </a:extLst>
            </p:cNvPr>
            <p:cNvGrpSpPr/>
            <p:nvPr/>
          </p:nvGrpSpPr>
          <p:grpSpPr>
            <a:xfrm>
              <a:off x="1527353" y="1623750"/>
              <a:ext cx="6089293" cy="587497"/>
              <a:chOff x="200084" y="1164346"/>
              <a:chExt cx="6089293" cy="587497"/>
            </a:xfrm>
          </p:grpSpPr>
          <p:sp>
            <p:nvSpPr>
              <p:cNvPr id="26" name="Google Shape;265;p6">
                <a:extLst>
                  <a:ext uri="{FF2B5EF4-FFF2-40B4-BE49-F238E27FC236}">
                    <a16:creationId xmlns:a16="http://schemas.microsoft.com/office/drawing/2014/main" id="{08152C38-7685-BF82-EB34-1BE3758210A6}"/>
                  </a:ext>
                </a:extLst>
              </p:cNvPr>
              <p:cNvSpPr/>
              <p:nvPr/>
            </p:nvSpPr>
            <p:spPr>
              <a:xfrm>
                <a:off x="200084" y="1164346"/>
                <a:ext cx="6089293" cy="587497"/>
              </a:xfrm>
              <a:prstGeom prst="roundRect">
                <a:avLst>
                  <a:gd name="adj" fmla="val 16116"/>
                </a:avLst>
              </a:prstGeom>
              <a:solidFill>
                <a:srgbClr val="A3E7FF"/>
              </a:solidFill>
              <a:ln w="12700" cap="flat" cmpd="sng">
                <a:solidFill>
                  <a:srgbClr val="A3E7F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 name="Google Shape;266;p6">
                <a:extLst>
                  <a:ext uri="{FF2B5EF4-FFF2-40B4-BE49-F238E27FC236}">
                    <a16:creationId xmlns:a16="http://schemas.microsoft.com/office/drawing/2014/main" id="{113CD475-3667-9E9B-6F06-2190EE6CD8CD}"/>
                  </a:ext>
                </a:extLst>
              </p:cNvPr>
              <p:cNvSpPr txBox="1"/>
              <p:nvPr/>
            </p:nvSpPr>
            <p:spPr>
              <a:xfrm>
                <a:off x="232763" y="1224209"/>
                <a:ext cx="958429" cy="461624"/>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theirs</a:t>
                </a:r>
                <a:endParaRPr sz="1050"/>
              </a:p>
            </p:txBody>
          </p:sp>
        </p:grpSp>
        <p:sp>
          <p:nvSpPr>
            <p:cNvPr id="22" name="Google Shape;267;p6">
              <a:extLst>
                <a:ext uri="{FF2B5EF4-FFF2-40B4-BE49-F238E27FC236}">
                  <a16:creationId xmlns:a16="http://schemas.microsoft.com/office/drawing/2014/main" id="{67DB0FA1-B15A-ED7D-41AB-C5DBA7B405CB}"/>
                </a:ext>
              </a:extLst>
            </p:cNvPr>
            <p:cNvSpPr txBox="1"/>
            <p:nvPr/>
          </p:nvSpPr>
          <p:spPr>
            <a:xfrm>
              <a:off x="2801002" y="1683613"/>
              <a:ext cx="958429" cy="461624"/>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hers</a:t>
              </a:r>
              <a:endParaRPr sz="1050"/>
            </a:p>
          </p:txBody>
        </p:sp>
        <p:sp>
          <p:nvSpPr>
            <p:cNvPr id="23" name="Google Shape;268;p6">
              <a:extLst>
                <a:ext uri="{FF2B5EF4-FFF2-40B4-BE49-F238E27FC236}">
                  <a16:creationId xmlns:a16="http://schemas.microsoft.com/office/drawing/2014/main" id="{3BDE89FD-BB16-AFE3-C6F4-6187C078F952}"/>
                </a:ext>
              </a:extLst>
            </p:cNvPr>
            <p:cNvSpPr txBox="1"/>
            <p:nvPr/>
          </p:nvSpPr>
          <p:spPr>
            <a:xfrm>
              <a:off x="4041973" y="1683613"/>
              <a:ext cx="958429" cy="461624"/>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yours</a:t>
              </a:r>
              <a:endParaRPr sz="1050"/>
            </a:p>
          </p:txBody>
        </p:sp>
        <p:sp>
          <p:nvSpPr>
            <p:cNvPr id="24" name="Google Shape;269;p6">
              <a:extLst>
                <a:ext uri="{FF2B5EF4-FFF2-40B4-BE49-F238E27FC236}">
                  <a16:creationId xmlns:a16="http://schemas.microsoft.com/office/drawing/2014/main" id="{70978302-8116-79FF-1D81-A20B109AE86A}"/>
                </a:ext>
              </a:extLst>
            </p:cNvPr>
            <p:cNvSpPr txBox="1"/>
            <p:nvPr/>
          </p:nvSpPr>
          <p:spPr>
            <a:xfrm>
              <a:off x="5282943" y="1680186"/>
              <a:ext cx="958429" cy="461624"/>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mine</a:t>
              </a:r>
              <a:endParaRPr sz="1050"/>
            </a:p>
          </p:txBody>
        </p:sp>
        <p:sp>
          <p:nvSpPr>
            <p:cNvPr id="25" name="Google Shape;270;p6">
              <a:extLst>
                <a:ext uri="{FF2B5EF4-FFF2-40B4-BE49-F238E27FC236}">
                  <a16:creationId xmlns:a16="http://schemas.microsoft.com/office/drawing/2014/main" id="{CB519329-1D01-4D1F-B140-2239FF166F38}"/>
                </a:ext>
              </a:extLst>
            </p:cNvPr>
            <p:cNvSpPr txBox="1"/>
            <p:nvPr/>
          </p:nvSpPr>
          <p:spPr>
            <a:xfrm>
              <a:off x="6523915" y="1676759"/>
              <a:ext cx="958429" cy="461624"/>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ours</a:t>
              </a:r>
              <a:endParaRPr sz="1050"/>
            </a:p>
          </p:txBody>
        </p:sp>
      </p:grpSp>
      <p:grpSp>
        <p:nvGrpSpPr>
          <p:cNvPr id="28" name="Google Shape;271;p6">
            <a:extLst>
              <a:ext uri="{FF2B5EF4-FFF2-40B4-BE49-F238E27FC236}">
                <a16:creationId xmlns:a16="http://schemas.microsoft.com/office/drawing/2014/main" id="{4607B823-0666-D18D-141E-5875149DDFC4}"/>
              </a:ext>
            </a:extLst>
          </p:cNvPr>
          <p:cNvGrpSpPr/>
          <p:nvPr/>
        </p:nvGrpSpPr>
        <p:grpSpPr>
          <a:xfrm>
            <a:off x="66219" y="4171707"/>
            <a:ext cx="6158684" cy="684773"/>
            <a:chOff x="369902" y="2142097"/>
            <a:chExt cx="7460085" cy="913030"/>
          </a:xfrm>
        </p:grpSpPr>
        <p:sp>
          <p:nvSpPr>
            <p:cNvPr id="29" name="Google Shape;272;p6">
              <a:extLst>
                <a:ext uri="{FF2B5EF4-FFF2-40B4-BE49-F238E27FC236}">
                  <a16:creationId xmlns:a16="http://schemas.microsoft.com/office/drawing/2014/main" id="{E9E6E9B3-0940-91DE-F85D-B60DF129C542}"/>
                </a:ext>
              </a:extLst>
            </p:cNvPr>
            <p:cNvSpPr txBox="1"/>
            <p:nvPr/>
          </p:nvSpPr>
          <p:spPr>
            <a:xfrm>
              <a:off x="369902" y="2142097"/>
              <a:ext cx="474831" cy="502661"/>
            </a:xfrm>
            <a:prstGeom prst="rect">
              <a:avLst/>
            </a:prstGeom>
            <a:noFill/>
            <a:ln>
              <a:noFill/>
            </a:ln>
          </p:spPr>
          <p:txBody>
            <a:bodyPr spcFirstLastPara="1" wrap="square" lIns="68569" tIns="34275" rIns="68569" bIns="34275" anchor="t" anchorCtr="0">
              <a:spAutoFit/>
            </a:bodyPr>
            <a:lstStyle/>
            <a:p>
              <a:r>
                <a:rPr lang="en-US" sz="2000" b="1">
                  <a:solidFill>
                    <a:srgbClr val="0070C0"/>
                  </a:solidFill>
                  <a:latin typeface="Calibri"/>
                  <a:ea typeface="Calibri"/>
                  <a:cs typeface="Calibri"/>
                  <a:sym typeface="Calibri"/>
                </a:rPr>
                <a:t>5.</a:t>
              </a:r>
              <a:endParaRPr sz="1100"/>
            </a:p>
          </p:txBody>
        </p:sp>
        <p:sp>
          <p:nvSpPr>
            <p:cNvPr id="30" name="Google Shape;273;p6">
              <a:extLst>
                <a:ext uri="{FF2B5EF4-FFF2-40B4-BE49-F238E27FC236}">
                  <a16:creationId xmlns:a16="http://schemas.microsoft.com/office/drawing/2014/main" id="{F5813FD9-35E7-8C2D-9CD9-170C593624FC}"/>
                </a:ext>
              </a:extLst>
            </p:cNvPr>
            <p:cNvSpPr txBox="1"/>
            <p:nvPr/>
          </p:nvSpPr>
          <p:spPr>
            <a:xfrm>
              <a:off x="844733" y="2142097"/>
              <a:ext cx="6985254" cy="913030"/>
            </a:xfrm>
            <a:prstGeom prst="rect">
              <a:avLst/>
            </a:prstGeom>
            <a:noFill/>
            <a:ln>
              <a:noFill/>
            </a:ln>
          </p:spPr>
          <p:txBody>
            <a:bodyPr spcFirstLastPara="1" wrap="square" lIns="68569" tIns="34275" rIns="68569" bIns="34275" anchor="t" anchorCtr="0">
              <a:spAutoFit/>
            </a:bodyPr>
            <a:lstStyle/>
            <a:p>
              <a:r>
                <a:rPr lang="en-US" sz="2000" dirty="0">
                  <a:solidFill>
                    <a:schemeClr val="dk1"/>
                  </a:solidFill>
                  <a:latin typeface="Calibri"/>
                  <a:ea typeface="Calibri"/>
                  <a:cs typeface="Calibri"/>
                  <a:sym typeface="Calibri"/>
                </a:rPr>
                <a:t>Sue doesn’t need to borrow my pen. She’s got              .</a:t>
              </a:r>
              <a:endParaRPr sz="1100" dirty="0"/>
            </a:p>
          </p:txBody>
        </p:sp>
      </p:grpSp>
      <p:cxnSp>
        <p:nvCxnSpPr>
          <p:cNvPr id="31" name="Google Shape;274;p6">
            <a:extLst>
              <a:ext uri="{FF2B5EF4-FFF2-40B4-BE49-F238E27FC236}">
                <a16:creationId xmlns:a16="http://schemas.microsoft.com/office/drawing/2014/main" id="{9D4A0980-A98A-FDF9-C833-E561A4943F61}"/>
              </a:ext>
            </a:extLst>
          </p:cNvPr>
          <p:cNvCxnSpPr>
            <a:cxnSpLocks/>
          </p:cNvCxnSpPr>
          <p:nvPr/>
        </p:nvCxnSpPr>
        <p:spPr>
          <a:xfrm>
            <a:off x="5349014" y="4482831"/>
            <a:ext cx="779781" cy="9804"/>
          </a:xfrm>
          <a:prstGeom prst="straightConnector1">
            <a:avLst/>
          </a:prstGeom>
          <a:noFill/>
          <a:ln w="9525" cap="flat" cmpd="sng">
            <a:solidFill>
              <a:schemeClr val="dk1"/>
            </a:solidFill>
            <a:prstDash val="solid"/>
            <a:miter lim="800000"/>
            <a:headEnd type="none" w="sm" len="sm"/>
            <a:tailEnd type="none" w="sm" len="sm"/>
          </a:ln>
        </p:spPr>
      </p:cxnSp>
      <p:sp>
        <p:nvSpPr>
          <p:cNvPr id="32" name="Google Shape;275;p6">
            <a:extLst>
              <a:ext uri="{FF2B5EF4-FFF2-40B4-BE49-F238E27FC236}">
                <a16:creationId xmlns:a16="http://schemas.microsoft.com/office/drawing/2014/main" id="{38AD5DE5-1C93-8793-CF70-00907421BE2C}"/>
              </a:ext>
            </a:extLst>
          </p:cNvPr>
          <p:cNvSpPr txBox="1"/>
          <p:nvPr/>
        </p:nvSpPr>
        <p:spPr>
          <a:xfrm>
            <a:off x="5023390" y="1758072"/>
            <a:ext cx="715515" cy="376996"/>
          </a:xfrm>
          <a:prstGeom prst="rect">
            <a:avLst/>
          </a:prstGeom>
          <a:noFill/>
          <a:ln>
            <a:noFill/>
          </a:ln>
        </p:spPr>
        <p:txBody>
          <a:bodyPr spcFirstLastPara="1" wrap="square" lIns="68569" tIns="34275" rIns="68569" bIns="34275" anchor="t" anchorCtr="0">
            <a:spAutoFit/>
          </a:bodyPr>
          <a:lstStyle/>
          <a:p>
            <a:r>
              <a:rPr lang="en-US" sz="2000" dirty="0">
                <a:solidFill>
                  <a:srgbClr val="00B050"/>
                </a:solidFill>
                <a:latin typeface="Calibri"/>
                <a:ea typeface="Calibri"/>
                <a:cs typeface="Calibri"/>
                <a:sym typeface="Calibri"/>
              </a:rPr>
              <a:t>yours</a:t>
            </a:r>
            <a:endParaRPr sz="1100" dirty="0"/>
          </a:p>
        </p:txBody>
      </p:sp>
      <p:sp>
        <p:nvSpPr>
          <p:cNvPr id="33" name="Google Shape;276;p6">
            <a:extLst>
              <a:ext uri="{FF2B5EF4-FFF2-40B4-BE49-F238E27FC236}">
                <a16:creationId xmlns:a16="http://schemas.microsoft.com/office/drawing/2014/main" id="{E96607B8-4290-A88C-C829-520C83BA0DD2}"/>
              </a:ext>
            </a:extLst>
          </p:cNvPr>
          <p:cNvSpPr txBox="1"/>
          <p:nvPr/>
        </p:nvSpPr>
        <p:spPr>
          <a:xfrm>
            <a:off x="1261108" y="2550294"/>
            <a:ext cx="739653" cy="376996"/>
          </a:xfrm>
          <a:prstGeom prst="rect">
            <a:avLst/>
          </a:prstGeom>
          <a:noFill/>
          <a:ln>
            <a:noFill/>
          </a:ln>
        </p:spPr>
        <p:txBody>
          <a:bodyPr spcFirstLastPara="1" wrap="square" lIns="68569" tIns="34275" rIns="68569" bIns="34275" anchor="t" anchorCtr="0">
            <a:spAutoFit/>
          </a:bodyPr>
          <a:lstStyle/>
          <a:p>
            <a:r>
              <a:rPr lang="en-US" sz="2000" dirty="0">
                <a:solidFill>
                  <a:srgbClr val="00B050"/>
                </a:solidFill>
                <a:latin typeface="Calibri"/>
                <a:ea typeface="Calibri"/>
                <a:cs typeface="Calibri"/>
                <a:sym typeface="Calibri"/>
              </a:rPr>
              <a:t>theirs</a:t>
            </a:r>
            <a:endParaRPr sz="1100" dirty="0"/>
          </a:p>
        </p:txBody>
      </p:sp>
      <p:sp>
        <p:nvSpPr>
          <p:cNvPr id="34" name="Google Shape;277;p6">
            <a:extLst>
              <a:ext uri="{FF2B5EF4-FFF2-40B4-BE49-F238E27FC236}">
                <a16:creationId xmlns:a16="http://schemas.microsoft.com/office/drawing/2014/main" id="{FB4FA74E-F65C-F768-0446-7C4C99667354}"/>
              </a:ext>
            </a:extLst>
          </p:cNvPr>
          <p:cNvSpPr txBox="1"/>
          <p:nvPr/>
        </p:nvSpPr>
        <p:spPr>
          <a:xfrm>
            <a:off x="2915860" y="2958835"/>
            <a:ext cx="673856" cy="376996"/>
          </a:xfrm>
          <a:prstGeom prst="rect">
            <a:avLst/>
          </a:prstGeom>
          <a:noFill/>
          <a:ln>
            <a:noFill/>
          </a:ln>
        </p:spPr>
        <p:txBody>
          <a:bodyPr spcFirstLastPara="1" wrap="square" lIns="68569" tIns="34275" rIns="68569" bIns="34275" anchor="t" anchorCtr="0">
            <a:spAutoFit/>
          </a:bodyPr>
          <a:lstStyle/>
          <a:p>
            <a:r>
              <a:rPr lang="en-US" sz="2000" dirty="0">
                <a:solidFill>
                  <a:srgbClr val="00B050"/>
                </a:solidFill>
                <a:latin typeface="Calibri"/>
                <a:ea typeface="Calibri"/>
                <a:cs typeface="Calibri"/>
                <a:sym typeface="Calibri"/>
              </a:rPr>
              <a:t>mine</a:t>
            </a:r>
            <a:endParaRPr sz="1100" dirty="0"/>
          </a:p>
        </p:txBody>
      </p:sp>
      <p:sp>
        <p:nvSpPr>
          <p:cNvPr id="35" name="Google Shape;278;p6">
            <a:extLst>
              <a:ext uri="{FF2B5EF4-FFF2-40B4-BE49-F238E27FC236}">
                <a16:creationId xmlns:a16="http://schemas.microsoft.com/office/drawing/2014/main" id="{4F1636A5-AA2F-FC8B-9213-C20B09D76471}"/>
              </a:ext>
            </a:extLst>
          </p:cNvPr>
          <p:cNvSpPr txBox="1"/>
          <p:nvPr/>
        </p:nvSpPr>
        <p:spPr>
          <a:xfrm>
            <a:off x="2563918" y="3407606"/>
            <a:ext cx="637754" cy="376996"/>
          </a:xfrm>
          <a:prstGeom prst="rect">
            <a:avLst/>
          </a:prstGeom>
          <a:noFill/>
          <a:ln>
            <a:noFill/>
          </a:ln>
        </p:spPr>
        <p:txBody>
          <a:bodyPr spcFirstLastPara="1" wrap="square" lIns="68569" tIns="34275" rIns="68569" bIns="34275" anchor="t" anchorCtr="0">
            <a:spAutoFit/>
          </a:bodyPr>
          <a:lstStyle/>
          <a:p>
            <a:r>
              <a:rPr lang="en-US" sz="2000">
                <a:solidFill>
                  <a:srgbClr val="00B050"/>
                </a:solidFill>
                <a:latin typeface="Calibri"/>
                <a:ea typeface="Calibri"/>
                <a:cs typeface="Calibri"/>
                <a:sym typeface="Calibri"/>
              </a:rPr>
              <a:t>Ours</a:t>
            </a:r>
            <a:endParaRPr sz="1100"/>
          </a:p>
        </p:txBody>
      </p:sp>
      <p:sp>
        <p:nvSpPr>
          <p:cNvPr id="36" name="Google Shape;279;p6">
            <a:extLst>
              <a:ext uri="{FF2B5EF4-FFF2-40B4-BE49-F238E27FC236}">
                <a16:creationId xmlns:a16="http://schemas.microsoft.com/office/drawing/2014/main" id="{ABD0718C-6E85-FACD-AAF7-4D99213A4FF6}"/>
              </a:ext>
            </a:extLst>
          </p:cNvPr>
          <p:cNvSpPr txBox="1"/>
          <p:nvPr/>
        </p:nvSpPr>
        <p:spPr>
          <a:xfrm>
            <a:off x="5440538" y="4184477"/>
            <a:ext cx="596731" cy="376996"/>
          </a:xfrm>
          <a:prstGeom prst="rect">
            <a:avLst/>
          </a:prstGeom>
          <a:noFill/>
          <a:ln>
            <a:noFill/>
          </a:ln>
        </p:spPr>
        <p:txBody>
          <a:bodyPr spcFirstLastPara="1" wrap="square" lIns="68569" tIns="34275" rIns="68569" bIns="34275" anchor="t" anchorCtr="0">
            <a:spAutoFit/>
          </a:bodyPr>
          <a:lstStyle/>
          <a:p>
            <a:r>
              <a:rPr lang="en-US" sz="2000" dirty="0">
                <a:solidFill>
                  <a:srgbClr val="00B050"/>
                </a:solidFill>
                <a:latin typeface="Calibri"/>
                <a:ea typeface="Calibri"/>
                <a:cs typeface="Calibri"/>
                <a:sym typeface="Calibri"/>
              </a:rPr>
              <a:t>hers</a:t>
            </a:r>
            <a:endParaRPr sz="1100" dirty="0"/>
          </a:p>
        </p:txBody>
      </p:sp>
      <p:sp>
        <p:nvSpPr>
          <p:cNvPr id="45" name="Google Shape;245;p6">
            <a:extLst>
              <a:ext uri="{FF2B5EF4-FFF2-40B4-BE49-F238E27FC236}">
                <a16:creationId xmlns:a16="http://schemas.microsoft.com/office/drawing/2014/main" id="{8CA830CC-DB05-E111-1597-AE6D2CB372C6}"/>
              </a:ext>
            </a:extLst>
          </p:cNvPr>
          <p:cNvSpPr txBox="1">
            <a:spLocks noGrp="1"/>
          </p:cNvSpPr>
          <p:nvPr>
            <p:ph type="title"/>
          </p:nvPr>
        </p:nvSpPr>
        <p:spPr>
          <a:xfrm>
            <a:off x="438842" y="163728"/>
            <a:ext cx="7502000" cy="807883"/>
          </a:xfrm>
          <a:prstGeom prst="rect">
            <a:avLst/>
          </a:prstGeom>
          <a:noFill/>
          <a:ln>
            <a:noFill/>
          </a:ln>
        </p:spPr>
        <p:txBody>
          <a:bodyPr spcFirstLastPara="1" wrap="square" lIns="68569" tIns="34275" rIns="68569" bIns="34275" anchor="t" anchorCtr="0">
            <a:spAutoFit/>
          </a:bodyPr>
          <a:lstStyle/>
          <a:p>
            <a:pPr algn="just"/>
            <a:r>
              <a:rPr lang="en-US" sz="2400" b="1" dirty="0">
                <a:solidFill>
                  <a:schemeClr val="dk1"/>
                </a:solidFill>
                <a:latin typeface="Consolas" panose="020B0609020204030204" pitchFamily="49" charset="0"/>
              </a:rPr>
              <a:t>Complete the sentences with the correct possessive pronouns in the box.</a:t>
            </a:r>
            <a:endParaRPr sz="1200" b="1" dirty="0">
              <a:latin typeface="Consolas" panose="020B0609020204030204" pitchFamily="49" charset="0"/>
            </a:endParaRPr>
          </a:p>
        </p:txBody>
      </p:sp>
      <p:cxnSp>
        <p:nvCxnSpPr>
          <p:cNvPr id="47" name="Straight Connector 46">
            <a:extLst>
              <a:ext uri="{FF2B5EF4-FFF2-40B4-BE49-F238E27FC236}">
                <a16:creationId xmlns:a16="http://schemas.microsoft.com/office/drawing/2014/main" id="{64316564-9FFD-C306-F89B-C23CE48452E9}"/>
              </a:ext>
            </a:extLst>
          </p:cNvPr>
          <p:cNvCxnSpPr>
            <a:cxnSpLocks/>
          </p:cNvCxnSpPr>
          <p:nvPr/>
        </p:nvCxnSpPr>
        <p:spPr>
          <a:xfrm>
            <a:off x="3361965" y="2080067"/>
            <a:ext cx="7218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0FDF0A9-B2CB-5372-94B8-330AE3D7A057}"/>
              </a:ext>
            </a:extLst>
          </p:cNvPr>
          <p:cNvCxnSpPr>
            <a:cxnSpLocks/>
          </p:cNvCxnSpPr>
          <p:nvPr/>
        </p:nvCxnSpPr>
        <p:spPr>
          <a:xfrm>
            <a:off x="2399248" y="2571750"/>
            <a:ext cx="27021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326340A-E885-4618-B093-8C8277BA54ED}"/>
              </a:ext>
            </a:extLst>
          </p:cNvPr>
          <p:cNvCxnSpPr>
            <a:cxnSpLocks/>
          </p:cNvCxnSpPr>
          <p:nvPr/>
        </p:nvCxnSpPr>
        <p:spPr>
          <a:xfrm>
            <a:off x="1239002" y="3259983"/>
            <a:ext cx="11602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A6D51CB-D826-7706-7A5D-F1F71D833777}"/>
              </a:ext>
            </a:extLst>
          </p:cNvPr>
          <p:cNvCxnSpPr>
            <a:cxnSpLocks/>
          </p:cNvCxnSpPr>
          <p:nvPr/>
        </p:nvCxnSpPr>
        <p:spPr>
          <a:xfrm>
            <a:off x="1225252" y="3728735"/>
            <a:ext cx="1064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970D741-FA65-A433-E092-95044A8D6186}"/>
              </a:ext>
            </a:extLst>
          </p:cNvPr>
          <p:cNvCxnSpPr>
            <a:cxnSpLocks/>
          </p:cNvCxnSpPr>
          <p:nvPr/>
        </p:nvCxnSpPr>
        <p:spPr>
          <a:xfrm>
            <a:off x="3458216" y="4472635"/>
            <a:ext cx="804398" cy="10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Google Shape;212;p7">
            <a:extLst>
              <a:ext uri="{FF2B5EF4-FFF2-40B4-BE49-F238E27FC236}">
                <a16:creationId xmlns:a16="http://schemas.microsoft.com/office/drawing/2014/main" id="{5D04F4F4-9966-E9E4-0690-DA8208DF09A9}"/>
              </a:ext>
            </a:extLst>
          </p:cNvPr>
          <p:cNvSpPr/>
          <p:nvPr/>
        </p:nvSpPr>
        <p:spPr>
          <a:xfrm>
            <a:off x="6115344" y="1789483"/>
            <a:ext cx="2981818" cy="2504785"/>
          </a:xfrm>
          <a:prstGeom prst="rect">
            <a:avLst/>
          </a:prstGeom>
          <a:solidFill>
            <a:srgbClr val="FDE1D8"/>
          </a:solidFill>
          <a:ln w="12700" cap="flat" cmpd="sng">
            <a:solidFill>
              <a:srgbClr val="FDE1D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218;p7">
            <a:extLst>
              <a:ext uri="{FF2B5EF4-FFF2-40B4-BE49-F238E27FC236}">
                <a16:creationId xmlns:a16="http://schemas.microsoft.com/office/drawing/2014/main" id="{A43E9669-A53E-4FFF-EDAB-DB1AD134AD14}"/>
              </a:ext>
            </a:extLst>
          </p:cNvPr>
          <p:cNvSpPr/>
          <p:nvPr/>
        </p:nvSpPr>
        <p:spPr>
          <a:xfrm>
            <a:off x="6115344" y="1898648"/>
            <a:ext cx="2783399" cy="92328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spcBef>
                <a:spcPts val="0"/>
              </a:spcBef>
              <a:spcAft>
                <a:spcPts val="0"/>
              </a:spcAft>
              <a:buNone/>
            </a:pPr>
            <a:r>
              <a:rPr lang="en-US" sz="1800" dirty="0">
                <a:solidFill>
                  <a:schemeClr val="dk1"/>
                </a:solidFill>
                <a:latin typeface="Calibri"/>
                <a:ea typeface="Calibri"/>
                <a:cs typeface="Calibri"/>
                <a:sym typeface="Calibri"/>
              </a:rPr>
              <a:t>A possessive pronoun is used  alone, without a noun following it.</a:t>
            </a:r>
            <a:endParaRPr sz="1800" dirty="0"/>
          </a:p>
        </p:txBody>
      </p:sp>
      <p:sp>
        <p:nvSpPr>
          <p:cNvPr id="73" name="Google Shape;219;p7">
            <a:extLst>
              <a:ext uri="{FF2B5EF4-FFF2-40B4-BE49-F238E27FC236}">
                <a16:creationId xmlns:a16="http://schemas.microsoft.com/office/drawing/2014/main" id="{3F255521-1E02-8BA0-535F-5C05D29F282B}"/>
              </a:ext>
            </a:extLst>
          </p:cNvPr>
          <p:cNvSpPr txBox="1"/>
          <p:nvPr/>
        </p:nvSpPr>
        <p:spPr>
          <a:xfrm>
            <a:off x="6144259" y="2745278"/>
            <a:ext cx="1533496" cy="36929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rgbClr val="0070C0"/>
                </a:solidFill>
                <a:latin typeface="Calibri"/>
                <a:ea typeface="Calibri"/>
                <a:cs typeface="Calibri"/>
                <a:sym typeface="Calibri"/>
              </a:rPr>
              <a:t>Example:</a:t>
            </a:r>
            <a:endParaRPr sz="1800" dirty="0"/>
          </a:p>
        </p:txBody>
      </p:sp>
      <p:cxnSp>
        <p:nvCxnSpPr>
          <p:cNvPr id="74" name="Google Shape;220;p7">
            <a:extLst>
              <a:ext uri="{FF2B5EF4-FFF2-40B4-BE49-F238E27FC236}">
                <a16:creationId xmlns:a16="http://schemas.microsoft.com/office/drawing/2014/main" id="{07F35097-E318-3500-FD38-28BA086DE710}"/>
              </a:ext>
            </a:extLst>
          </p:cNvPr>
          <p:cNvCxnSpPr>
            <a:cxnSpLocks/>
          </p:cNvCxnSpPr>
          <p:nvPr/>
        </p:nvCxnSpPr>
        <p:spPr>
          <a:xfrm>
            <a:off x="6183623" y="4006345"/>
            <a:ext cx="143297" cy="8491"/>
          </a:xfrm>
          <a:prstGeom prst="straightConnector1">
            <a:avLst/>
          </a:prstGeom>
          <a:noFill/>
          <a:ln w="19050" cap="flat" cmpd="sng">
            <a:solidFill>
              <a:schemeClr val="dk1"/>
            </a:solidFill>
            <a:prstDash val="solid"/>
            <a:miter lim="800000"/>
            <a:headEnd type="none" w="sm" len="sm"/>
            <a:tailEnd type="triangle" w="med" len="med"/>
          </a:ln>
        </p:spPr>
      </p:cxnSp>
      <p:grpSp>
        <p:nvGrpSpPr>
          <p:cNvPr id="75" name="Google Shape;221;p7">
            <a:extLst>
              <a:ext uri="{FF2B5EF4-FFF2-40B4-BE49-F238E27FC236}">
                <a16:creationId xmlns:a16="http://schemas.microsoft.com/office/drawing/2014/main" id="{9FD7F29A-CF52-AB28-56C9-88E6E19C1A5F}"/>
              </a:ext>
            </a:extLst>
          </p:cNvPr>
          <p:cNvGrpSpPr/>
          <p:nvPr/>
        </p:nvGrpSpPr>
        <p:grpSpPr>
          <a:xfrm>
            <a:off x="6296659" y="3825980"/>
            <a:ext cx="3017554" cy="369291"/>
            <a:chOff x="5531692" y="4985008"/>
            <a:chExt cx="3577222" cy="473453"/>
          </a:xfrm>
        </p:grpSpPr>
        <p:sp>
          <p:nvSpPr>
            <p:cNvPr id="82" name="Google Shape;222;p7">
              <a:extLst>
                <a:ext uri="{FF2B5EF4-FFF2-40B4-BE49-F238E27FC236}">
                  <a16:creationId xmlns:a16="http://schemas.microsoft.com/office/drawing/2014/main" id="{B1BD71F0-463D-AAA1-C54B-8D8401431478}"/>
                </a:ext>
              </a:extLst>
            </p:cNvPr>
            <p:cNvSpPr/>
            <p:nvPr/>
          </p:nvSpPr>
          <p:spPr>
            <a:xfrm>
              <a:off x="5531692" y="4985008"/>
              <a:ext cx="3577222" cy="47345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This book is </a:t>
              </a:r>
              <a:r>
                <a:rPr lang="en-US" sz="1800" b="1" dirty="0">
                  <a:solidFill>
                    <a:schemeClr val="dk1"/>
                  </a:solidFill>
                  <a:latin typeface="Calibri"/>
                  <a:ea typeface="Calibri"/>
                  <a:cs typeface="Calibri"/>
                  <a:sym typeface="Calibri"/>
                </a:rPr>
                <a:t>mine</a:t>
              </a:r>
              <a:r>
                <a:rPr lang="en-US" sz="1800" dirty="0">
                  <a:solidFill>
                    <a:schemeClr val="dk1"/>
                  </a:solidFill>
                  <a:latin typeface="Calibri"/>
                  <a:ea typeface="Calibri"/>
                  <a:cs typeface="Calibri"/>
                  <a:sym typeface="Calibri"/>
                </a:rPr>
                <a:t>, not </a:t>
              </a:r>
              <a:r>
                <a:rPr lang="en-US" sz="1800" b="1" dirty="0">
                  <a:solidFill>
                    <a:schemeClr val="dk1"/>
                  </a:solidFill>
                  <a:latin typeface="Calibri"/>
                  <a:ea typeface="Calibri"/>
                  <a:cs typeface="Calibri"/>
                  <a:sym typeface="Calibri"/>
                </a:rPr>
                <a:t>yours</a:t>
              </a:r>
              <a:r>
                <a:rPr lang="en-US" sz="1800" dirty="0">
                  <a:solidFill>
                    <a:schemeClr val="dk1"/>
                  </a:solidFill>
                  <a:latin typeface="Calibri"/>
                  <a:ea typeface="Calibri"/>
                  <a:cs typeface="Calibri"/>
                  <a:sym typeface="Calibri"/>
                </a:rPr>
                <a:t>.</a:t>
              </a:r>
              <a:endParaRPr sz="1800" dirty="0"/>
            </a:p>
          </p:txBody>
        </p:sp>
        <p:cxnSp>
          <p:nvCxnSpPr>
            <p:cNvPr id="83" name="Google Shape;223;p7">
              <a:extLst>
                <a:ext uri="{FF2B5EF4-FFF2-40B4-BE49-F238E27FC236}">
                  <a16:creationId xmlns:a16="http://schemas.microsoft.com/office/drawing/2014/main" id="{D67A3C77-DABC-B02E-AD09-0A8EE5F5E8F8}"/>
                </a:ext>
              </a:extLst>
            </p:cNvPr>
            <p:cNvCxnSpPr/>
            <p:nvPr/>
          </p:nvCxnSpPr>
          <p:spPr>
            <a:xfrm>
              <a:off x="6751533" y="5366657"/>
              <a:ext cx="731520" cy="0"/>
            </a:xfrm>
            <a:prstGeom prst="straightConnector1">
              <a:avLst/>
            </a:prstGeom>
            <a:noFill/>
            <a:ln w="12700" cap="flat" cmpd="sng">
              <a:solidFill>
                <a:schemeClr val="dk1"/>
              </a:solidFill>
              <a:prstDash val="solid"/>
              <a:miter lim="800000"/>
              <a:headEnd type="none" w="sm" len="sm"/>
              <a:tailEnd type="none" w="sm" len="sm"/>
            </a:ln>
          </p:spPr>
        </p:cxnSp>
      </p:grpSp>
      <p:grpSp>
        <p:nvGrpSpPr>
          <p:cNvPr id="76" name="Google Shape;224;p7">
            <a:extLst>
              <a:ext uri="{FF2B5EF4-FFF2-40B4-BE49-F238E27FC236}">
                <a16:creationId xmlns:a16="http://schemas.microsoft.com/office/drawing/2014/main" id="{8F34B767-EE56-79A6-A4EC-C2793C309ED2}"/>
              </a:ext>
            </a:extLst>
          </p:cNvPr>
          <p:cNvGrpSpPr/>
          <p:nvPr/>
        </p:nvGrpSpPr>
        <p:grpSpPr>
          <a:xfrm>
            <a:off x="6183934" y="3114565"/>
            <a:ext cx="2681469" cy="587280"/>
            <a:chOff x="2322652" y="4685852"/>
            <a:chExt cx="4626647" cy="752930"/>
          </a:xfrm>
        </p:grpSpPr>
        <p:grpSp>
          <p:nvGrpSpPr>
            <p:cNvPr id="78" name="Google Shape;225;p7">
              <a:extLst>
                <a:ext uri="{FF2B5EF4-FFF2-40B4-BE49-F238E27FC236}">
                  <a16:creationId xmlns:a16="http://schemas.microsoft.com/office/drawing/2014/main" id="{D0D66E86-92E9-0B62-9E30-171274ECDF08}"/>
                </a:ext>
              </a:extLst>
            </p:cNvPr>
            <p:cNvGrpSpPr/>
            <p:nvPr/>
          </p:nvGrpSpPr>
          <p:grpSpPr>
            <a:xfrm>
              <a:off x="2322652" y="4685852"/>
              <a:ext cx="4626647" cy="473454"/>
              <a:chOff x="2418979" y="4893544"/>
              <a:chExt cx="4626647" cy="473454"/>
            </a:xfrm>
          </p:grpSpPr>
          <p:sp>
            <p:nvSpPr>
              <p:cNvPr id="80" name="Google Shape;226;p7">
                <a:extLst>
                  <a:ext uri="{FF2B5EF4-FFF2-40B4-BE49-F238E27FC236}">
                    <a16:creationId xmlns:a16="http://schemas.microsoft.com/office/drawing/2014/main" id="{800A6925-F860-0632-72F8-E7093F3FC962}"/>
                  </a:ext>
                </a:extLst>
              </p:cNvPr>
              <p:cNvSpPr/>
              <p:nvPr/>
            </p:nvSpPr>
            <p:spPr>
              <a:xfrm>
                <a:off x="2418979" y="4893544"/>
                <a:ext cx="4626647" cy="4734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This book is </a:t>
                </a:r>
                <a:r>
                  <a:rPr lang="en-US" sz="1800" b="1" dirty="0">
                    <a:solidFill>
                      <a:schemeClr val="dk1"/>
                    </a:solidFill>
                    <a:latin typeface="Calibri"/>
                    <a:ea typeface="Calibri"/>
                    <a:cs typeface="Calibri"/>
                    <a:sym typeface="Calibri"/>
                  </a:rPr>
                  <a:t>my book</a:t>
                </a:r>
                <a:r>
                  <a:rPr lang="en-US" sz="1800" dirty="0">
                    <a:solidFill>
                      <a:schemeClr val="dk1"/>
                    </a:solidFill>
                    <a:latin typeface="Calibri"/>
                    <a:ea typeface="Calibri"/>
                    <a:cs typeface="Calibri"/>
                    <a:sym typeface="Calibri"/>
                  </a:rPr>
                  <a:t>, not </a:t>
                </a:r>
                <a:r>
                  <a:rPr lang="en-US" sz="1800" b="1" dirty="0">
                    <a:solidFill>
                      <a:schemeClr val="dk1"/>
                    </a:solidFill>
                    <a:latin typeface="Calibri"/>
                    <a:ea typeface="Calibri"/>
                    <a:cs typeface="Calibri"/>
                    <a:sym typeface="Calibri"/>
                  </a:rPr>
                  <a:t>your book</a:t>
                </a:r>
                <a:r>
                  <a:rPr lang="en-US" sz="1800" dirty="0">
                    <a:solidFill>
                      <a:schemeClr val="dk1"/>
                    </a:solidFill>
                    <a:latin typeface="Calibri"/>
                    <a:ea typeface="Calibri"/>
                    <a:cs typeface="Calibri"/>
                    <a:sym typeface="Calibri"/>
                  </a:rPr>
                  <a:t>.</a:t>
                </a:r>
                <a:endParaRPr sz="1800" dirty="0"/>
              </a:p>
            </p:txBody>
          </p:sp>
          <p:cxnSp>
            <p:nvCxnSpPr>
              <p:cNvPr id="81" name="Google Shape;227;p7">
                <a:extLst>
                  <a:ext uri="{FF2B5EF4-FFF2-40B4-BE49-F238E27FC236}">
                    <a16:creationId xmlns:a16="http://schemas.microsoft.com/office/drawing/2014/main" id="{F97141F0-F07F-B3C3-D05D-D1BCC01C0156}"/>
                  </a:ext>
                </a:extLst>
              </p:cNvPr>
              <p:cNvCxnSpPr/>
              <p:nvPr/>
            </p:nvCxnSpPr>
            <p:spPr>
              <a:xfrm>
                <a:off x="4701891" y="5297396"/>
                <a:ext cx="1188720" cy="0"/>
              </a:xfrm>
              <a:prstGeom prst="straightConnector1">
                <a:avLst/>
              </a:prstGeom>
              <a:noFill/>
              <a:ln w="12700" cap="flat" cmpd="sng">
                <a:solidFill>
                  <a:schemeClr val="dk1"/>
                </a:solidFill>
                <a:prstDash val="solid"/>
                <a:miter lim="800000"/>
                <a:headEnd type="none" w="sm" len="sm"/>
                <a:tailEnd type="none" w="sm" len="sm"/>
              </a:ln>
            </p:spPr>
          </p:cxnSp>
        </p:grpSp>
        <p:cxnSp>
          <p:nvCxnSpPr>
            <p:cNvPr id="79" name="Google Shape;228;p7">
              <a:extLst>
                <a:ext uri="{FF2B5EF4-FFF2-40B4-BE49-F238E27FC236}">
                  <a16:creationId xmlns:a16="http://schemas.microsoft.com/office/drawing/2014/main" id="{C46CE981-D394-5AB1-AA8B-187C44AC9674}"/>
                </a:ext>
              </a:extLst>
            </p:cNvPr>
            <p:cNvCxnSpPr/>
            <p:nvPr/>
          </p:nvCxnSpPr>
          <p:spPr>
            <a:xfrm>
              <a:off x="2621761" y="5438782"/>
              <a:ext cx="1371600" cy="0"/>
            </a:xfrm>
            <a:prstGeom prst="straightConnector1">
              <a:avLst/>
            </a:prstGeom>
            <a:noFill/>
            <a:ln w="12700" cap="flat" cmpd="sng">
              <a:solidFill>
                <a:schemeClr val="dk1"/>
              </a:solidFill>
              <a:prstDash val="solid"/>
              <a:miter lim="800000"/>
              <a:headEnd type="none" w="sm" len="sm"/>
              <a:tailEnd type="none" w="sm" len="sm"/>
            </a:ln>
          </p:spPr>
        </p:cxnSp>
      </p:grpSp>
      <p:cxnSp>
        <p:nvCxnSpPr>
          <p:cNvPr id="77" name="Google Shape;229;p7">
            <a:extLst>
              <a:ext uri="{FF2B5EF4-FFF2-40B4-BE49-F238E27FC236}">
                <a16:creationId xmlns:a16="http://schemas.microsoft.com/office/drawing/2014/main" id="{08008BCE-D07C-A845-BC2C-4DE6E7504C3A}"/>
              </a:ext>
            </a:extLst>
          </p:cNvPr>
          <p:cNvCxnSpPr>
            <a:cxnSpLocks/>
          </p:cNvCxnSpPr>
          <p:nvPr/>
        </p:nvCxnSpPr>
        <p:spPr>
          <a:xfrm>
            <a:off x="8451463" y="4123660"/>
            <a:ext cx="617071" cy="0"/>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11841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1"/>
                                          </p:stCondLst>
                                        </p:cTn>
                                        <p:tgtEl>
                                          <p:spTgt spid="11"/>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1"/>
                                          </p:stCondLst>
                                        </p:cTn>
                                        <p:tgtEl>
                                          <p:spTgt spid="1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1"/>
                                          </p:stCondLst>
                                        </p:cTn>
                                        <p:tgtEl>
                                          <p:spTgt spid="19"/>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1"/>
                                          </p:stCondLst>
                                        </p:cTn>
                                        <p:tgtEl>
                                          <p:spTgt spid="31"/>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F6B3-AE7C-CEED-456E-A2EACB9A04C6}"/>
              </a:ext>
            </a:extLst>
          </p:cNvPr>
          <p:cNvSpPr>
            <a:spLocks noGrp="1"/>
          </p:cNvSpPr>
          <p:nvPr>
            <p:ph type="title"/>
          </p:nvPr>
        </p:nvSpPr>
        <p:spPr>
          <a:xfrm>
            <a:off x="-55525" y="546575"/>
            <a:ext cx="6420434" cy="482700"/>
          </a:xfrm>
        </p:spPr>
        <p:txBody>
          <a:bodyPr/>
          <a:lstStyle/>
          <a:p>
            <a:r>
              <a:rPr lang="en-US" b="1" dirty="0">
                <a:solidFill>
                  <a:schemeClr val="dk1"/>
                </a:solidFill>
                <a:latin typeface="Consolas" panose="020B0609020204030204" pitchFamily="49" charset="0"/>
              </a:rPr>
              <a:t>Read the sentences and correct the underlined words.</a:t>
            </a:r>
            <a:br>
              <a:rPr lang="en-US" dirty="0">
                <a:latin typeface="Consolas" panose="020B0609020204030204" pitchFamily="49" charset="0"/>
              </a:rPr>
            </a:br>
            <a:endParaRPr lang="en-US" dirty="0">
              <a:latin typeface="Consolas" panose="020B0609020204030204" pitchFamily="49" charset="0"/>
            </a:endParaRPr>
          </a:p>
        </p:txBody>
      </p:sp>
      <p:grpSp>
        <p:nvGrpSpPr>
          <p:cNvPr id="4" name="Google Shape;287;p7">
            <a:extLst>
              <a:ext uri="{FF2B5EF4-FFF2-40B4-BE49-F238E27FC236}">
                <a16:creationId xmlns:a16="http://schemas.microsoft.com/office/drawing/2014/main" id="{75466809-83EB-CA9C-002C-89172DA98FCA}"/>
              </a:ext>
            </a:extLst>
          </p:cNvPr>
          <p:cNvGrpSpPr/>
          <p:nvPr/>
        </p:nvGrpSpPr>
        <p:grpSpPr>
          <a:xfrm>
            <a:off x="62735" y="1339361"/>
            <a:ext cx="5230198" cy="352708"/>
            <a:chOff x="794659" y="707494"/>
            <a:chExt cx="6973597" cy="470277"/>
          </a:xfrm>
        </p:grpSpPr>
        <p:grpSp>
          <p:nvGrpSpPr>
            <p:cNvPr id="5" name="Google Shape;288;p7">
              <a:extLst>
                <a:ext uri="{FF2B5EF4-FFF2-40B4-BE49-F238E27FC236}">
                  <a16:creationId xmlns:a16="http://schemas.microsoft.com/office/drawing/2014/main" id="{FAB83DA4-1AD3-A430-4DF9-168CF856578F}"/>
                </a:ext>
              </a:extLst>
            </p:cNvPr>
            <p:cNvGrpSpPr/>
            <p:nvPr/>
          </p:nvGrpSpPr>
          <p:grpSpPr>
            <a:xfrm>
              <a:off x="794659" y="707494"/>
              <a:ext cx="6973597" cy="470277"/>
              <a:chOff x="363373" y="1262747"/>
              <a:chExt cx="6973597" cy="470277"/>
            </a:xfrm>
          </p:grpSpPr>
          <p:sp>
            <p:nvSpPr>
              <p:cNvPr id="7" name="Google Shape;289;p7">
                <a:extLst>
                  <a:ext uri="{FF2B5EF4-FFF2-40B4-BE49-F238E27FC236}">
                    <a16:creationId xmlns:a16="http://schemas.microsoft.com/office/drawing/2014/main" id="{24945F7B-D3D7-A90A-8546-E9BCAAE9521B}"/>
                  </a:ext>
                </a:extLst>
              </p:cNvPr>
              <p:cNvSpPr txBox="1"/>
              <p:nvPr/>
            </p:nvSpPr>
            <p:spPr>
              <a:xfrm>
                <a:off x="363373" y="1262747"/>
                <a:ext cx="474831" cy="461624"/>
              </a:xfrm>
              <a:prstGeom prst="rect">
                <a:avLst/>
              </a:prstGeom>
              <a:noFill/>
              <a:ln>
                <a:noFill/>
              </a:ln>
            </p:spPr>
            <p:txBody>
              <a:bodyPr spcFirstLastPara="1" wrap="square" lIns="68569" tIns="34275" rIns="68569" bIns="34275" anchor="t" anchorCtr="0">
                <a:spAutoFit/>
              </a:bodyPr>
              <a:lstStyle/>
              <a:p>
                <a:r>
                  <a:rPr lang="en-US" sz="1800" b="1">
                    <a:solidFill>
                      <a:srgbClr val="0070C0"/>
                    </a:solidFill>
                    <a:latin typeface="Calibri"/>
                    <a:ea typeface="Calibri"/>
                    <a:cs typeface="Calibri"/>
                    <a:sym typeface="Calibri"/>
                  </a:rPr>
                  <a:t>1.</a:t>
                </a:r>
                <a:endParaRPr sz="1050"/>
              </a:p>
            </p:txBody>
          </p:sp>
          <p:sp>
            <p:nvSpPr>
              <p:cNvPr id="8" name="Google Shape;290;p7">
                <a:extLst>
                  <a:ext uri="{FF2B5EF4-FFF2-40B4-BE49-F238E27FC236}">
                    <a16:creationId xmlns:a16="http://schemas.microsoft.com/office/drawing/2014/main" id="{58C381C3-DF20-E560-F0E5-BB7CB0EA62F0}"/>
                  </a:ext>
                </a:extLst>
              </p:cNvPr>
              <p:cNvSpPr txBox="1"/>
              <p:nvPr/>
            </p:nvSpPr>
            <p:spPr>
              <a:xfrm>
                <a:off x="827313" y="1271400"/>
                <a:ext cx="6509657" cy="461624"/>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 Bangkok is an exciting city. I love it’s people</a:t>
                </a:r>
                <a:endParaRPr sz="1800" i="1">
                  <a:solidFill>
                    <a:schemeClr val="dk1"/>
                  </a:solidFill>
                  <a:latin typeface="Calibri"/>
                  <a:ea typeface="Calibri"/>
                  <a:cs typeface="Calibri"/>
                  <a:sym typeface="Calibri"/>
                </a:endParaRPr>
              </a:p>
            </p:txBody>
          </p:sp>
        </p:grpSp>
        <p:cxnSp>
          <p:nvCxnSpPr>
            <p:cNvPr id="6" name="Google Shape;291;p7">
              <a:extLst>
                <a:ext uri="{FF2B5EF4-FFF2-40B4-BE49-F238E27FC236}">
                  <a16:creationId xmlns:a16="http://schemas.microsoft.com/office/drawing/2014/main" id="{61763E96-929C-1AAE-C071-81D5EAFC1A1A}"/>
                </a:ext>
              </a:extLst>
            </p:cNvPr>
            <p:cNvCxnSpPr/>
            <p:nvPr/>
          </p:nvCxnSpPr>
          <p:spPr>
            <a:xfrm>
              <a:off x="5442869" y="1077918"/>
              <a:ext cx="365760" cy="0"/>
            </a:xfrm>
            <a:prstGeom prst="straightConnector1">
              <a:avLst/>
            </a:prstGeom>
            <a:noFill/>
            <a:ln w="12700" cap="flat" cmpd="sng">
              <a:solidFill>
                <a:schemeClr val="dk1"/>
              </a:solidFill>
              <a:prstDash val="solid"/>
              <a:miter lim="800000"/>
              <a:headEnd type="none" w="sm" len="sm"/>
              <a:tailEnd type="none" w="sm" len="sm"/>
            </a:ln>
          </p:spPr>
        </p:cxnSp>
      </p:grpSp>
      <p:grpSp>
        <p:nvGrpSpPr>
          <p:cNvPr id="9" name="Google Shape;292;p7">
            <a:extLst>
              <a:ext uri="{FF2B5EF4-FFF2-40B4-BE49-F238E27FC236}">
                <a16:creationId xmlns:a16="http://schemas.microsoft.com/office/drawing/2014/main" id="{8FC0ABD3-20DF-7FE3-5F29-D6C2A9250314}"/>
              </a:ext>
            </a:extLst>
          </p:cNvPr>
          <p:cNvGrpSpPr/>
          <p:nvPr/>
        </p:nvGrpSpPr>
        <p:grpSpPr>
          <a:xfrm>
            <a:off x="62735" y="1933078"/>
            <a:ext cx="5088878" cy="623217"/>
            <a:chOff x="363373" y="2525685"/>
            <a:chExt cx="6785170" cy="830957"/>
          </a:xfrm>
        </p:grpSpPr>
        <p:grpSp>
          <p:nvGrpSpPr>
            <p:cNvPr id="10" name="Google Shape;293;p7">
              <a:extLst>
                <a:ext uri="{FF2B5EF4-FFF2-40B4-BE49-F238E27FC236}">
                  <a16:creationId xmlns:a16="http://schemas.microsoft.com/office/drawing/2014/main" id="{DC9BCBE7-ADB6-D76F-E9E5-C1CD2857E49A}"/>
                </a:ext>
              </a:extLst>
            </p:cNvPr>
            <p:cNvGrpSpPr/>
            <p:nvPr/>
          </p:nvGrpSpPr>
          <p:grpSpPr>
            <a:xfrm>
              <a:off x="363373" y="2525685"/>
              <a:ext cx="6785170" cy="830957"/>
              <a:chOff x="369902" y="2142097"/>
              <a:chExt cx="6785170" cy="830957"/>
            </a:xfrm>
          </p:grpSpPr>
          <p:sp>
            <p:nvSpPr>
              <p:cNvPr id="12" name="Google Shape;294;p7">
                <a:extLst>
                  <a:ext uri="{FF2B5EF4-FFF2-40B4-BE49-F238E27FC236}">
                    <a16:creationId xmlns:a16="http://schemas.microsoft.com/office/drawing/2014/main" id="{7A1583FC-AEA7-9D70-ED7B-3EDC9ECE43CD}"/>
                  </a:ext>
                </a:extLst>
              </p:cNvPr>
              <p:cNvSpPr txBox="1"/>
              <p:nvPr/>
            </p:nvSpPr>
            <p:spPr>
              <a:xfrm>
                <a:off x="369902" y="2142097"/>
                <a:ext cx="474831" cy="461624"/>
              </a:xfrm>
              <a:prstGeom prst="rect">
                <a:avLst/>
              </a:prstGeom>
              <a:noFill/>
              <a:ln>
                <a:noFill/>
              </a:ln>
            </p:spPr>
            <p:txBody>
              <a:bodyPr spcFirstLastPara="1" wrap="square" lIns="68569" tIns="34275" rIns="68569" bIns="34275" anchor="t" anchorCtr="0">
                <a:spAutoFit/>
              </a:bodyPr>
              <a:lstStyle/>
              <a:p>
                <a:r>
                  <a:rPr lang="en-US" sz="1800" b="1">
                    <a:solidFill>
                      <a:srgbClr val="0070C0"/>
                    </a:solidFill>
                    <a:latin typeface="Calibri"/>
                    <a:ea typeface="Calibri"/>
                    <a:cs typeface="Calibri"/>
                    <a:sym typeface="Calibri"/>
                  </a:rPr>
                  <a:t>2.</a:t>
                </a:r>
                <a:endParaRPr sz="1050"/>
              </a:p>
            </p:txBody>
          </p:sp>
          <p:sp>
            <p:nvSpPr>
              <p:cNvPr id="13" name="Google Shape;295;p7">
                <a:extLst>
                  <a:ext uri="{FF2B5EF4-FFF2-40B4-BE49-F238E27FC236}">
                    <a16:creationId xmlns:a16="http://schemas.microsoft.com/office/drawing/2014/main" id="{6B91ECE5-6924-29BD-4308-95FD8E230553}"/>
                  </a:ext>
                </a:extLst>
              </p:cNvPr>
              <p:cNvSpPr txBox="1"/>
              <p:nvPr/>
            </p:nvSpPr>
            <p:spPr>
              <a:xfrm>
                <a:off x="844733" y="2142097"/>
                <a:ext cx="6310339" cy="830957"/>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 We are watching the sunrise at Angkor Wat with ours local friends.</a:t>
                </a:r>
                <a:endParaRPr sz="1050"/>
              </a:p>
            </p:txBody>
          </p:sp>
        </p:grpSp>
        <p:cxnSp>
          <p:nvCxnSpPr>
            <p:cNvPr id="11" name="Google Shape;296;p7">
              <a:extLst>
                <a:ext uri="{FF2B5EF4-FFF2-40B4-BE49-F238E27FC236}">
                  <a16:creationId xmlns:a16="http://schemas.microsoft.com/office/drawing/2014/main" id="{C1A8F3B1-67DD-76A0-9178-CCDFF0668BCC}"/>
                </a:ext>
              </a:extLst>
            </p:cNvPr>
            <p:cNvCxnSpPr/>
            <p:nvPr/>
          </p:nvCxnSpPr>
          <p:spPr>
            <a:xfrm>
              <a:off x="943699" y="3272872"/>
              <a:ext cx="548640" cy="0"/>
            </a:xfrm>
            <a:prstGeom prst="straightConnector1">
              <a:avLst/>
            </a:prstGeom>
            <a:noFill/>
            <a:ln w="12700" cap="flat" cmpd="sng">
              <a:solidFill>
                <a:schemeClr val="dk1"/>
              </a:solidFill>
              <a:prstDash val="solid"/>
              <a:miter lim="800000"/>
              <a:headEnd type="none" w="sm" len="sm"/>
              <a:tailEnd type="none" w="sm" len="sm"/>
            </a:ln>
          </p:spPr>
        </p:cxnSp>
      </p:grpSp>
      <p:grpSp>
        <p:nvGrpSpPr>
          <p:cNvPr id="14" name="Google Shape;297;p7">
            <a:extLst>
              <a:ext uri="{FF2B5EF4-FFF2-40B4-BE49-F238E27FC236}">
                <a16:creationId xmlns:a16="http://schemas.microsoft.com/office/drawing/2014/main" id="{FF08538E-19D9-71A9-1BA7-265272F92C9E}"/>
              </a:ext>
            </a:extLst>
          </p:cNvPr>
          <p:cNvGrpSpPr/>
          <p:nvPr/>
        </p:nvGrpSpPr>
        <p:grpSpPr>
          <a:xfrm>
            <a:off x="62735" y="2793351"/>
            <a:ext cx="5807335" cy="346218"/>
            <a:chOff x="363373" y="2525685"/>
            <a:chExt cx="7460085" cy="461624"/>
          </a:xfrm>
        </p:grpSpPr>
        <p:grpSp>
          <p:nvGrpSpPr>
            <p:cNvPr id="15" name="Google Shape;298;p7">
              <a:extLst>
                <a:ext uri="{FF2B5EF4-FFF2-40B4-BE49-F238E27FC236}">
                  <a16:creationId xmlns:a16="http://schemas.microsoft.com/office/drawing/2014/main" id="{0AAA577E-87E8-319C-189A-626C7B689B11}"/>
                </a:ext>
              </a:extLst>
            </p:cNvPr>
            <p:cNvGrpSpPr/>
            <p:nvPr/>
          </p:nvGrpSpPr>
          <p:grpSpPr>
            <a:xfrm>
              <a:off x="363373" y="2525685"/>
              <a:ext cx="7460085" cy="461624"/>
              <a:chOff x="369902" y="2142097"/>
              <a:chExt cx="7460085" cy="461624"/>
            </a:xfrm>
          </p:grpSpPr>
          <p:sp>
            <p:nvSpPr>
              <p:cNvPr id="17" name="Google Shape;299;p7">
                <a:extLst>
                  <a:ext uri="{FF2B5EF4-FFF2-40B4-BE49-F238E27FC236}">
                    <a16:creationId xmlns:a16="http://schemas.microsoft.com/office/drawing/2014/main" id="{DEBBE179-F367-A0F4-AF16-333C99EE4242}"/>
                  </a:ext>
                </a:extLst>
              </p:cNvPr>
              <p:cNvSpPr txBox="1"/>
              <p:nvPr/>
            </p:nvSpPr>
            <p:spPr>
              <a:xfrm>
                <a:off x="369902" y="2142097"/>
                <a:ext cx="474829" cy="461624"/>
              </a:xfrm>
              <a:prstGeom prst="rect">
                <a:avLst/>
              </a:prstGeom>
              <a:noFill/>
              <a:ln>
                <a:noFill/>
              </a:ln>
            </p:spPr>
            <p:txBody>
              <a:bodyPr spcFirstLastPara="1" wrap="square" lIns="68569" tIns="34275" rIns="68569" bIns="34275" anchor="t" anchorCtr="0">
                <a:spAutoFit/>
              </a:bodyPr>
              <a:lstStyle/>
              <a:p>
                <a:r>
                  <a:rPr lang="en-US" sz="1800" b="1">
                    <a:solidFill>
                      <a:srgbClr val="0070C0"/>
                    </a:solidFill>
                    <a:latin typeface="Calibri"/>
                    <a:ea typeface="Calibri"/>
                    <a:cs typeface="Calibri"/>
                    <a:sym typeface="Calibri"/>
                  </a:rPr>
                  <a:t>3.</a:t>
                </a:r>
                <a:endParaRPr sz="1050"/>
              </a:p>
            </p:txBody>
          </p:sp>
          <p:sp>
            <p:nvSpPr>
              <p:cNvPr id="18" name="Google Shape;300;p7">
                <a:extLst>
                  <a:ext uri="{FF2B5EF4-FFF2-40B4-BE49-F238E27FC236}">
                    <a16:creationId xmlns:a16="http://schemas.microsoft.com/office/drawing/2014/main" id="{66230409-64AA-8E44-2C59-3CA57F2B38D9}"/>
                  </a:ext>
                </a:extLst>
              </p:cNvPr>
              <p:cNvSpPr txBox="1"/>
              <p:nvPr/>
            </p:nvSpPr>
            <p:spPr>
              <a:xfrm>
                <a:off x="844733" y="2142097"/>
                <a:ext cx="6985254" cy="461624"/>
              </a:xfrm>
              <a:prstGeom prst="rect">
                <a:avLst/>
              </a:prstGeom>
              <a:noFill/>
              <a:ln>
                <a:noFill/>
              </a:ln>
            </p:spPr>
            <p:txBody>
              <a:bodyPr spcFirstLastPara="1" wrap="square" lIns="68569" tIns="34275" rIns="68569" bIns="34275" anchor="t" anchorCtr="0">
                <a:spAutoFit/>
              </a:bodyPr>
              <a:lstStyle/>
              <a:p>
                <a:r>
                  <a:rPr lang="en-US" sz="1800" dirty="0">
                    <a:solidFill>
                      <a:schemeClr val="dk1"/>
                    </a:solidFill>
                    <a:latin typeface="Calibri"/>
                    <a:ea typeface="Calibri"/>
                    <a:cs typeface="Calibri"/>
                    <a:sym typeface="Calibri"/>
                  </a:rPr>
                  <a:t> Discover Beijing and Shanghai through theirs food tours.</a:t>
                </a:r>
                <a:endParaRPr sz="1050" dirty="0"/>
              </a:p>
            </p:txBody>
          </p:sp>
        </p:grpSp>
        <p:cxnSp>
          <p:nvCxnSpPr>
            <p:cNvPr id="16" name="Google Shape;301;p7">
              <a:extLst>
                <a:ext uri="{FF2B5EF4-FFF2-40B4-BE49-F238E27FC236}">
                  <a16:creationId xmlns:a16="http://schemas.microsoft.com/office/drawing/2014/main" id="{533D10AC-20A7-7B0F-F165-472E95B5E0BA}"/>
                </a:ext>
              </a:extLst>
            </p:cNvPr>
            <p:cNvCxnSpPr/>
            <p:nvPr/>
          </p:nvCxnSpPr>
          <p:spPr>
            <a:xfrm>
              <a:off x="5678192" y="2893416"/>
              <a:ext cx="616684" cy="0"/>
            </a:xfrm>
            <a:prstGeom prst="straightConnector1">
              <a:avLst/>
            </a:prstGeom>
            <a:noFill/>
            <a:ln w="12700" cap="flat" cmpd="sng">
              <a:solidFill>
                <a:schemeClr val="dk1"/>
              </a:solidFill>
              <a:prstDash val="solid"/>
              <a:miter lim="800000"/>
              <a:headEnd type="none" w="sm" len="sm"/>
              <a:tailEnd type="none" w="sm" len="sm"/>
            </a:ln>
          </p:spPr>
        </p:cxnSp>
      </p:grpSp>
      <p:grpSp>
        <p:nvGrpSpPr>
          <p:cNvPr id="19" name="Google Shape;302;p7">
            <a:extLst>
              <a:ext uri="{FF2B5EF4-FFF2-40B4-BE49-F238E27FC236}">
                <a16:creationId xmlns:a16="http://schemas.microsoft.com/office/drawing/2014/main" id="{708AF0FF-F30C-1846-6187-758CEFE104AE}"/>
              </a:ext>
            </a:extLst>
          </p:cNvPr>
          <p:cNvGrpSpPr/>
          <p:nvPr/>
        </p:nvGrpSpPr>
        <p:grpSpPr>
          <a:xfrm>
            <a:off x="62735" y="3382750"/>
            <a:ext cx="5385320" cy="346218"/>
            <a:chOff x="363373" y="2525685"/>
            <a:chExt cx="7180427" cy="461624"/>
          </a:xfrm>
        </p:grpSpPr>
        <p:grpSp>
          <p:nvGrpSpPr>
            <p:cNvPr id="20" name="Google Shape;303;p7">
              <a:extLst>
                <a:ext uri="{FF2B5EF4-FFF2-40B4-BE49-F238E27FC236}">
                  <a16:creationId xmlns:a16="http://schemas.microsoft.com/office/drawing/2014/main" id="{A5BDC938-819F-3682-E5E9-ADB230029631}"/>
                </a:ext>
              </a:extLst>
            </p:cNvPr>
            <p:cNvGrpSpPr/>
            <p:nvPr/>
          </p:nvGrpSpPr>
          <p:grpSpPr>
            <a:xfrm>
              <a:off x="363373" y="2525685"/>
              <a:ext cx="7180427" cy="461624"/>
              <a:chOff x="369902" y="2142097"/>
              <a:chExt cx="7180427" cy="461624"/>
            </a:xfrm>
          </p:grpSpPr>
          <p:sp>
            <p:nvSpPr>
              <p:cNvPr id="22" name="Google Shape;304;p7">
                <a:extLst>
                  <a:ext uri="{FF2B5EF4-FFF2-40B4-BE49-F238E27FC236}">
                    <a16:creationId xmlns:a16="http://schemas.microsoft.com/office/drawing/2014/main" id="{4B8B8958-FB22-688F-39E5-433974E69D80}"/>
                  </a:ext>
                </a:extLst>
              </p:cNvPr>
              <p:cNvSpPr txBox="1"/>
              <p:nvPr/>
            </p:nvSpPr>
            <p:spPr>
              <a:xfrm>
                <a:off x="369902" y="2142097"/>
                <a:ext cx="474829" cy="461624"/>
              </a:xfrm>
              <a:prstGeom prst="rect">
                <a:avLst/>
              </a:prstGeom>
              <a:noFill/>
              <a:ln>
                <a:noFill/>
              </a:ln>
            </p:spPr>
            <p:txBody>
              <a:bodyPr spcFirstLastPara="1" wrap="square" lIns="68569" tIns="34275" rIns="68569" bIns="34275" anchor="t" anchorCtr="0">
                <a:spAutoFit/>
              </a:bodyPr>
              <a:lstStyle/>
              <a:p>
                <a:r>
                  <a:rPr lang="en-US" sz="1800" b="1">
                    <a:solidFill>
                      <a:srgbClr val="0070C0"/>
                    </a:solidFill>
                    <a:latin typeface="Calibri"/>
                    <a:ea typeface="Calibri"/>
                    <a:cs typeface="Calibri"/>
                    <a:sym typeface="Calibri"/>
                  </a:rPr>
                  <a:t>4.</a:t>
                </a:r>
                <a:endParaRPr sz="1050"/>
              </a:p>
            </p:txBody>
          </p:sp>
          <p:sp>
            <p:nvSpPr>
              <p:cNvPr id="23" name="Google Shape;305;p7">
                <a:extLst>
                  <a:ext uri="{FF2B5EF4-FFF2-40B4-BE49-F238E27FC236}">
                    <a16:creationId xmlns:a16="http://schemas.microsoft.com/office/drawing/2014/main" id="{70C2B64E-7E56-3238-F5E5-6148FE705071}"/>
                  </a:ext>
                </a:extLst>
              </p:cNvPr>
              <p:cNvSpPr txBox="1"/>
              <p:nvPr/>
            </p:nvSpPr>
            <p:spPr>
              <a:xfrm>
                <a:off x="844733" y="2142097"/>
                <a:ext cx="6705596" cy="461624"/>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 Visit Hue and try your food.</a:t>
                </a:r>
                <a:endParaRPr sz="1050"/>
              </a:p>
            </p:txBody>
          </p:sp>
        </p:grpSp>
        <p:cxnSp>
          <p:nvCxnSpPr>
            <p:cNvPr id="21" name="Google Shape;306;p7">
              <a:extLst>
                <a:ext uri="{FF2B5EF4-FFF2-40B4-BE49-F238E27FC236}">
                  <a16:creationId xmlns:a16="http://schemas.microsoft.com/office/drawing/2014/main" id="{B8B532D1-1A75-A5DB-25F7-A9B0CBD3C6A2}"/>
                </a:ext>
              </a:extLst>
            </p:cNvPr>
            <p:cNvCxnSpPr/>
            <p:nvPr/>
          </p:nvCxnSpPr>
          <p:spPr>
            <a:xfrm>
              <a:off x="3128459" y="2884714"/>
              <a:ext cx="548640" cy="0"/>
            </a:xfrm>
            <a:prstGeom prst="straightConnector1">
              <a:avLst/>
            </a:prstGeom>
            <a:noFill/>
            <a:ln w="12700" cap="flat" cmpd="sng">
              <a:solidFill>
                <a:schemeClr val="dk1"/>
              </a:solidFill>
              <a:prstDash val="solid"/>
              <a:miter lim="800000"/>
              <a:headEnd type="none" w="sm" len="sm"/>
              <a:tailEnd type="none" w="sm" len="sm"/>
            </a:ln>
          </p:spPr>
        </p:cxnSp>
      </p:grpSp>
      <p:grpSp>
        <p:nvGrpSpPr>
          <p:cNvPr id="24" name="Google Shape;307;p7">
            <a:extLst>
              <a:ext uri="{FF2B5EF4-FFF2-40B4-BE49-F238E27FC236}">
                <a16:creationId xmlns:a16="http://schemas.microsoft.com/office/drawing/2014/main" id="{F45ADA5D-1F8D-DD39-89B4-8D15E0B11E40}"/>
              </a:ext>
            </a:extLst>
          </p:cNvPr>
          <p:cNvGrpSpPr/>
          <p:nvPr/>
        </p:nvGrpSpPr>
        <p:grpSpPr>
          <a:xfrm>
            <a:off x="62735" y="4003967"/>
            <a:ext cx="5595064" cy="346218"/>
            <a:chOff x="363373" y="2525685"/>
            <a:chExt cx="7460085" cy="461624"/>
          </a:xfrm>
        </p:grpSpPr>
        <p:grpSp>
          <p:nvGrpSpPr>
            <p:cNvPr id="25" name="Google Shape;308;p7">
              <a:extLst>
                <a:ext uri="{FF2B5EF4-FFF2-40B4-BE49-F238E27FC236}">
                  <a16:creationId xmlns:a16="http://schemas.microsoft.com/office/drawing/2014/main" id="{13110976-94B9-F7AD-6A42-6B3CCAB09C4C}"/>
                </a:ext>
              </a:extLst>
            </p:cNvPr>
            <p:cNvGrpSpPr/>
            <p:nvPr/>
          </p:nvGrpSpPr>
          <p:grpSpPr>
            <a:xfrm>
              <a:off x="363373" y="2525685"/>
              <a:ext cx="7460085" cy="461624"/>
              <a:chOff x="369902" y="2142097"/>
              <a:chExt cx="7460085" cy="461624"/>
            </a:xfrm>
          </p:grpSpPr>
          <p:sp>
            <p:nvSpPr>
              <p:cNvPr id="27" name="Google Shape;309;p7">
                <a:extLst>
                  <a:ext uri="{FF2B5EF4-FFF2-40B4-BE49-F238E27FC236}">
                    <a16:creationId xmlns:a16="http://schemas.microsoft.com/office/drawing/2014/main" id="{D74BE44D-0ACA-DA0B-C885-D14F28D35F42}"/>
                  </a:ext>
                </a:extLst>
              </p:cNvPr>
              <p:cNvSpPr txBox="1"/>
              <p:nvPr/>
            </p:nvSpPr>
            <p:spPr>
              <a:xfrm>
                <a:off x="369902" y="2142097"/>
                <a:ext cx="474831" cy="461624"/>
              </a:xfrm>
              <a:prstGeom prst="rect">
                <a:avLst/>
              </a:prstGeom>
              <a:noFill/>
              <a:ln>
                <a:noFill/>
              </a:ln>
            </p:spPr>
            <p:txBody>
              <a:bodyPr spcFirstLastPara="1" wrap="square" lIns="68569" tIns="34275" rIns="68569" bIns="34275" anchor="t" anchorCtr="0">
                <a:spAutoFit/>
              </a:bodyPr>
              <a:lstStyle/>
              <a:p>
                <a:r>
                  <a:rPr lang="en-US" sz="1800" b="1">
                    <a:solidFill>
                      <a:srgbClr val="0070C0"/>
                    </a:solidFill>
                    <a:latin typeface="Calibri"/>
                    <a:ea typeface="Calibri"/>
                    <a:cs typeface="Calibri"/>
                    <a:sym typeface="Calibri"/>
                  </a:rPr>
                  <a:t>5.</a:t>
                </a:r>
                <a:endParaRPr sz="1050"/>
              </a:p>
            </p:txBody>
          </p:sp>
          <p:sp>
            <p:nvSpPr>
              <p:cNvPr id="28" name="Google Shape;310;p7">
                <a:extLst>
                  <a:ext uri="{FF2B5EF4-FFF2-40B4-BE49-F238E27FC236}">
                    <a16:creationId xmlns:a16="http://schemas.microsoft.com/office/drawing/2014/main" id="{7B964B86-3637-A422-6A56-749492FB53C6}"/>
                  </a:ext>
                </a:extLst>
              </p:cNvPr>
              <p:cNvSpPr txBox="1"/>
              <p:nvPr/>
            </p:nvSpPr>
            <p:spPr>
              <a:xfrm>
                <a:off x="844733" y="2142097"/>
                <a:ext cx="6985254" cy="461624"/>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Calibri"/>
                    <a:ea typeface="Calibri"/>
                    <a:cs typeface="Calibri"/>
                    <a:sym typeface="Calibri"/>
                  </a:rPr>
                  <a:t> Venice is your city and Jakarta is our.</a:t>
                </a:r>
                <a:endParaRPr sz="1050"/>
              </a:p>
            </p:txBody>
          </p:sp>
        </p:grpSp>
        <p:cxnSp>
          <p:nvCxnSpPr>
            <p:cNvPr id="26" name="Google Shape;311;p7">
              <a:extLst>
                <a:ext uri="{FF2B5EF4-FFF2-40B4-BE49-F238E27FC236}">
                  <a16:creationId xmlns:a16="http://schemas.microsoft.com/office/drawing/2014/main" id="{4D752E8E-1B8E-586B-0BCE-7F42FAD8908E}"/>
                </a:ext>
              </a:extLst>
            </p:cNvPr>
            <p:cNvCxnSpPr/>
            <p:nvPr/>
          </p:nvCxnSpPr>
          <p:spPr>
            <a:xfrm>
              <a:off x="5055127" y="2884714"/>
              <a:ext cx="365760" cy="0"/>
            </a:xfrm>
            <a:prstGeom prst="straightConnector1">
              <a:avLst/>
            </a:prstGeom>
            <a:noFill/>
            <a:ln w="12700" cap="flat" cmpd="sng">
              <a:solidFill>
                <a:schemeClr val="dk1"/>
              </a:solidFill>
              <a:prstDash val="solid"/>
              <a:miter lim="800000"/>
              <a:headEnd type="none" w="sm" len="sm"/>
              <a:tailEnd type="none" w="sm" len="sm"/>
            </a:ln>
          </p:spPr>
        </p:cxnSp>
      </p:grpSp>
      <p:sp>
        <p:nvSpPr>
          <p:cNvPr id="29" name="Google Shape;312;p7">
            <a:extLst>
              <a:ext uri="{FF2B5EF4-FFF2-40B4-BE49-F238E27FC236}">
                <a16:creationId xmlns:a16="http://schemas.microsoft.com/office/drawing/2014/main" id="{7C92599E-0865-22F7-D1A8-5E60E04E75E0}"/>
              </a:ext>
            </a:extLst>
          </p:cNvPr>
          <p:cNvSpPr txBox="1"/>
          <p:nvPr/>
        </p:nvSpPr>
        <p:spPr>
          <a:xfrm>
            <a:off x="3509199" y="1609796"/>
            <a:ext cx="358512"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its</a:t>
            </a:r>
            <a:endParaRPr sz="1050"/>
          </a:p>
        </p:txBody>
      </p:sp>
      <p:sp>
        <p:nvSpPr>
          <p:cNvPr id="30" name="Google Shape;313;p7">
            <a:extLst>
              <a:ext uri="{FF2B5EF4-FFF2-40B4-BE49-F238E27FC236}">
                <a16:creationId xmlns:a16="http://schemas.microsoft.com/office/drawing/2014/main" id="{F20B1E9B-ADB2-88C6-6B15-B7F4EF09DDE2}"/>
              </a:ext>
            </a:extLst>
          </p:cNvPr>
          <p:cNvSpPr txBox="1"/>
          <p:nvPr/>
        </p:nvSpPr>
        <p:spPr>
          <a:xfrm>
            <a:off x="472766" y="2480948"/>
            <a:ext cx="461906"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our</a:t>
            </a:r>
            <a:endParaRPr sz="1050"/>
          </a:p>
        </p:txBody>
      </p:sp>
      <p:sp>
        <p:nvSpPr>
          <p:cNvPr id="31" name="Google Shape;314;p7">
            <a:extLst>
              <a:ext uri="{FF2B5EF4-FFF2-40B4-BE49-F238E27FC236}">
                <a16:creationId xmlns:a16="http://schemas.microsoft.com/office/drawing/2014/main" id="{40A5FF8F-532F-0705-4069-54FB8B1369FD}"/>
              </a:ext>
            </a:extLst>
          </p:cNvPr>
          <p:cNvSpPr txBox="1"/>
          <p:nvPr/>
        </p:nvSpPr>
        <p:spPr>
          <a:xfrm>
            <a:off x="4147240" y="3051800"/>
            <a:ext cx="585737"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their</a:t>
            </a:r>
            <a:endParaRPr sz="1050"/>
          </a:p>
        </p:txBody>
      </p:sp>
      <p:sp>
        <p:nvSpPr>
          <p:cNvPr id="32" name="Google Shape;315;p7">
            <a:extLst>
              <a:ext uri="{FF2B5EF4-FFF2-40B4-BE49-F238E27FC236}">
                <a16:creationId xmlns:a16="http://schemas.microsoft.com/office/drawing/2014/main" id="{0F2C0F99-3E52-029E-7120-3D5BAE616725}"/>
              </a:ext>
            </a:extLst>
          </p:cNvPr>
          <p:cNvSpPr txBox="1"/>
          <p:nvPr/>
        </p:nvSpPr>
        <p:spPr>
          <a:xfrm>
            <a:off x="2180928" y="3652020"/>
            <a:ext cx="358512"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its</a:t>
            </a:r>
            <a:endParaRPr sz="1050"/>
          </a:p>
        </p:txBody>
      </p:sp>
      <p:sp>
        <p:nvSpPr>
          <p:cNvPr id="33" name="Google Shape;316;p7">
            <a:extLst>
              <a:ext uri="{FF2B5EF4-FFF2-40B4-BE49-F238E27FC236}">
                <a16:creationId xmlns:a16="http://schemas.microsoft.com/office/drawing/2014/main" id="{6CA0D4D4-F528-A5EC-A49E-2B6037990B00}"/>
              </a:ext>
            </a:extLst>
          </p:cNvPr>
          <p:cNvSpPr txBox="1"/>
          <p:nvPr/>
        </p:nvSpPr>
        <p:spPr>
          <a:xfrm>
            <a:off x="3444645" y="4284548"/>
            <a:ext cx="548131" cy="346218"/>
          </a:xfrm>
          <a:prstGeom prst="rect">
            <a:avLst/>
          </a:prstGeom>
          <a:noFill/>
          <a:ln>
            <a:noFill/>
          </a:ln>
        </p:spPr>
        <p:txBody>
          <a:bodyPr spcFirstLastPara="1" wrap="square" lIns="68569" tIns="34275" rIns="68569" bIns="34275" anchor="t" anchorCtr="0">
            <a:spAutoFit/>
          </a:bodyPr>
          <a:lstStyle/>
          <a:p>
            <a:r>
              <a:rPr lang="en-US" sz="1800">
                <a:solidFill>
                  <a:srgbClr val="00B050"/>
                </a:solidFill>
                <a:latin typeface="Calibri"/>
                <a:ea typeface="Calibri"/>
                <a:cs typeface="Calibri"/>
                <a:sym typeface="Calibri"/>
              </a:rPr>
              <a:t>ours</a:t>
            </a:r>
            <a:endParaRPr sz="1050"/>
          </a:p>
        </p:txBody>
      </p:sp>
      <p:sp>
        <p:nvSpPr>
          <p:cNvPr id="44" name="Google Shape;212;p7">
            <a:extLst>
              <a:ext uri="{FF2B5EF4-FFF2-40B4-BE49-F238E27FC236}">
                <a16:creationId xmlns:a16="http://schemas.microsoft.com/office/drawing/2014/main" id="{AEED07FF-5FC4-320F-C2D3-C4E86B2B8DC0}"/>
              </a:ext>
            </a:extLst>
          </p:cNvPr>
          <p:cNvSpPr/>
          <p:nvPr/>
        </p:nvSpPr>
        <p:spPr>
          <a:xfrm>
            <a:off x="6122964" y="2495823"/>
            <a:ext cx="2981818" cy="2504785"/>
          </a:xfrm>
          <a:prstGeom prst="rect">
            <a:avLst/>
          </a:prstGeom>
          <a:solidFill>
            <a:srgbClr val="FDE1D8"/>
          </a:solidFill>
          <a:ln w="12700" cap="flat" cmpd="sng">
            <a:solidFill>
              <a:srgbClr val="FDE1D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218;p7">
            <a:extLst>
              <a:ext uri="{FF2B5EF4-FFF2-40B4-BE49-F238E27FC236}">
                <a16:creationId xmlns:a16="http://schemas.microsoft.com/office/drawing/2014/main" id="{4128BC14-CB9E-A221-0040-3F0E7B4F3A60}"/>
              </a:ext>
            </a:extLst>
          </p:cNvPr>
          <p:cNvSpPr/>
          <p:nvPr/>
        </p:nvSpPr>
        <p:spPr>
          <a:xfrm>
            <a:off x="6122964" y="2604988"/>
            <a:ext cx="2783399" cy="92328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spcBef>
                <a:spcPts val="0"/>
              </a:spcBef>
              <a:spcAft>
                <a:spcPts val="0"/>
              </a:spcAft>
              <a:buNone/>
            </a:pPr>
            <a:r>
              <a:rPr lang="en-US" sz="1800" dirty="0">
                <a:solidFill>
                  <a:schemeClr val="dk1"/>
                </a:solidFill>
                <a:latin typeface="Calibri"/>
                <a:ea typeface="Calibri"/>
                <a:cs typeface="Calibri"/>
                <a:sym typeface="Calibri"/>
              </a:rPr>
              <a:t>A possessive pronoun is used  alone, without a noun following it.</a:t>
            </a:r>
            <a:endParaRPr sz="1800" dirty="0"/>
          </a:p>
        </p:txBody>
      </p:sp>
      <p:sp>
        <p:nvSpPr>
          <p:cNvPr id="46" name="Google Shape;219;p7">
            <a:extLst>
              <a:ext uri="{FF2B5EF4-FFF2-40B4-BE49-F238E27FC236}">
                <a16:creationId xmlns:a16="http://schemas.microsoft.com/office/drawing/2014/main" id="{ABCB901C-7BF5-01DC-F8BA-030FCA9EAF49}"/>
              </a:ext>
            </a:extLst>
          </p:cNvPr>
          <p:cNvSpPr txBox="1"/>
          <p:nvPr/>
        </p:nvSpPr>
        <p:spPr>
          <a:xfrm>
            <a:off x="6151879" y="3451618"/>
            <a:ext cx="1533496" cy="36929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rgbClr val="0070C0"/>
                </a:solidFill>
                <a:latin typeface="Calibri"/>
                <a:ea typeface="Calibri"/>
                <a:cs typeface="Calibri"/>
                <a:sym typeface="Calibri"/>
              </a:rPr>
              <a:t>Example:</a:t>
            </a:r>
            <a:endParaRPr sz="1800" dirty="0"/>
          </a:p>
        </p:txBody>
      </p:sp>
      <p:cxnSp>
        <p:nvCxnSpPr>
          <p:cNvPr id="47" name="Google Shape;220;p7">
            <a:extLst>
              <a:ext uri="{FF2B5EF4-FFF2-40B4-BE49-F238E27FC236}">
                <a16:creationId xmlns:a16="http://schemas.microsoft.com/office/drawing/2014/main" id="{50FD7CFB-8767-867D-4102-F75B37C85AA8}"/>
              </a:ext>
            </a:extLst>
          </p:cNvPr>
          <p:cNvCxnSpPr>
            <a:cxnSpLocks/>
          </p:cNvCxnSpPr>
          <p:nvPr/>
        </p:nvCxnSpPr>
        <p:spPr>
          <a:xfrm>
            <a:off x="6191243" y="4712685"/>
            <a:ext cx="143297" cy="8491"/>
          </a:xfrm>
          <a:prstGeom prst="straightConnector1">
            <a:avLst/>
          </a:prstGeom>
          <a:noFill/>
          <a:ln w="19050" cap="flat" cmpd="sng">
            <a:solidFill>
              <a:schemeClr val="dk1"/>
            </a:solidFill>
            <a:prstDash val="solid"/>
            <a:miter lim="800000"/>
            <a:headEnd type="none" w="sm" len="sm"/>
            <a:tailEnd type="triangle" w="med" len="med"/>
          </a:ln>
        </p:spPr>
      </p:cxnSp>
      <p:grpSp>
        <p:nvGrpSpPr>
          <p:cNvPr id="48" name="Google Shape;221;p7">
            <a:extLst>
              <a:ext uri="{FF2B5EF4-FFF2-40B4-BE49-F238E27FC236}">
                <a16:creationId xmlns:a16="http://schemas.microsoft.com/office/drawing/2014/main" id="{B74BC90D-100D-23A1-C3E2-1136C31AC9CC}"/>
              </a:ext>
            </a:extLst>
          </p:cNvPr>
          <p:cNvGrpSpPr/>
          <p:nvPr/>
        </p:nvGrpSpPr>
        <p:grpSpPr>
          <a:xfrm>
            <a:off x="6304279" y="4532320"/>
            <a:ext cx="3017554" cy="369291"/>
            <a:chOff x="5531692" y="4985008"/>
            <a:chExt cx="3577222" cy="473453"/>
          </a:xfrm>
        </p:grpSpPr>
        <p:sp>
          <p:nvSpPr>
            <p:cNvPr id="49" name="Google Shape;222;p7">
              <a:extLst>
                <a:ext uri="{FF2B5EF4-FFF2-40B4-BE49-F238E27FC236}">
                  <a16:creationId xmlns:a16="http://schemas.microsoft.com/office/drawing/2014/main" id="{205216A9-6E13-8221-CB36-4F0FCBE49941}"/>
                </a:ext>
              </a:extLst>
            </p:cNvPr>
            <p:cNvSpPr/>
            <p:nvPr/>
          </p:nvSpPr>
          <p:spPr>
            <a:xfrm>
              <a:off x="5531692" y="4985008"/>
              <a:ext cx="3577222" cy="47345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This book is </a:t>
              </a:r>
              <a:r>
                <a:rPr lang="en-US" sz="1800" b="1" dirty="0">
                  <a:solidFill>
                    <a:schemeClr val="dk1"/>
                  </a:solidFill>
                  <a:latin typeface="Calibri"/>
                  <a:ea typeface="Calibri"/>
                  <a:cs typeface="Calibri"/>
                  <a:sym typeface="Calibri"/>
                </a:rPr>
                <a:t>mine</a:t>
              </a:r>
              <a:r>
                <a:rPr lang="en-US" sz="1800" dirty="0">
                  <a:solidFill>
                    <a:schemeClr val="dk1"/>
                  </a:solidFill>
                  <a:latin typeface="Calibri"/>
                  <a:ea typeface="Calibri"/>
                  <a:cs typeface="Calibri"/>
                  <a:sym typeface="Calibri"/>
                </a:rPr>
                <a:t>, not </a:t>
              </a:r>
              <a:r>
                <a:rPr lang="en-US" sz="1800" b="1" dirty="0">
                  <a:solidFill>
                    <a:schemeClr val="dk1"/>
                  </a:solidFill>
                  <a:latin typeface="Calibri"/>
                  <a:ea typeface="Calibri"/>
                  <a:cs typeface="Calibri"/>
                  <a:sym typeface="Calibri"/>
                </a:rPr>
                <a:t>yours</a:t>
              </a:r>
              <a:r>
                <a:rPr lang="en-US" sz="1800" dirty="0">
                  <a:solidFill>
                    <a:schemeClr val="dk1"/>
                  </a:solidFill>
                  <a:latin typeface="Calibri"/>
                  <a:ea typeface="Calibri"/>
                  <a:cs typeface="Calibri"/>
                  <a:sym typeface="Calibri"/>
                </a:rPr>
                <a:t>.</a:t>
              </a:r>
              <a:endParaRPr sz="1800" dirty="0"/>
            </a:p>
          </p:txBody>
        </p:sp>
        <p:cxnSp>
          <p:nvCxnSpPr>
            <p:cNvPr id="50" name="Google Shape;223;p7">
              <a:extLst>
                <a:ext uri="{FF2B5EF4-FFF2-40B4-BE49-F238E27FC236}">
                  <a16:creationId xmlns:a16="http://schemas.microsoft.com/office/drawing/2014/main" id="{AE75904D-71CB-D587-D41A-3402B2BBBD28}"/>
                </a:ext>
              </a:extLst>
            </p:cNvPr>
            <p:cNvCxnSpPr/>
            <p:nvPr/>
          </p:nvCxnSpPr>
          <p:spPr>
            <a:xfrm>
              <a:off x="6751533" y="5366657"/>
              <a:ext cx="731520" cy="0"/>
            </a:xfrm>
            <a:prstGeom prst="straightConnector1">
              <a:avLst/>
            </a:prstGeom>
            <a:noFill/>
            <a:ln w="12700" cap="flat" cmpd="sng">
              <a:solidFill>
                <a:schemeClr val="dk1"/>
              </a:solidFill>
              <a:prstDash val="solid"/>
              <a:miter lim="800000"/>
              <a:headEnd type="none" w="sm" len="sm"/>
              <a:tailEnd type="none" w="sm" len="sm"/>
            </a:ln>
          </p:spPr>
        </p:cxnSp>
      </p:grpSp>
      <p:grpSp>
        <p:nvGrpSpPr>
          <p:cNvPr id="51" name="Google Shape;224;p7">
            <a:extLst>
              <a:ext uri="{FF2B5EF4-FFF2-40B4-BE49-F238E27FC236}">
                <a16:creationId xmlns:a16="http://schemas.microsoft.com/office/drawing/2014/main" id="{70A08FCF-7AA1-5073-8387-D2BE5505E50B}"/>
              </a:ext>
            </a:extLst>
          </p:cNvPr>
          <p:cNvGrpSpPr/>
          <p:nvPr/>
        </p:nvGrpSpPr>
        <p:grpSpPr>
          <a:xfrm>
            <a:off x="6191554" y="3820905"/>
            <a:ext cx="2681469" cy="587280"/>
            <a:chOff x="2322652" y="4685852"/>
            <a:chExt cx="4626647" cy="752930"/>
          </a:xfrm>
        </p:grpSpPr>
        <p:grpSp>
          <p:nvGrpSpPr>
            <p:cNvPr id="52" name="Google Shape;225;p7">
              <a:extLst>
                <a:ext uri="{FF2B5EF4-FFF2-40B4-BE49-F238E27FC236}">
                  <a16:creationId xmlns:a16="http://schemas.microsoft.com/office/drawing/2014/main" id="{B9706EFE-C687-DFF6-A9DA-15CDCF1932DF}"/>
                </a:ext>
              </a:extLst>
            </p:cNvPr>
            <p:cNvGrpSpPr/>
            <p:nvPr/>
          </p:nvGrpSpPr>
          <p:grpSpPr>
            <a:xfrm>
              <a:off x="2322652" y="4685852"/>
              <a:ext cx="4626647" cy="473454"/>
              <a:chOff x="2418979" y="4893544"/>
              <a:chExt cx="4626647" cy="473454"/>
            </a:xfrm>
          </p:grpSpPr>
          <p:sp>
            <p:nvSpPr>
              <p:cNvPr id="54" name="Google Shape;226;p7">
                <a:extLst>
                  <a:ext uri="{FF2B5EF4-FFF2-40B4-BE49-F238E27FC236}">
                    <a16:creationId xmlns:a16="http://schemas.microsoft.com/office/drawing/2014/main" id="{8B4C3813-060A-A4D5-B721-072AB9097D5B}"/>
                  </a:ext>
                </a:extLst>
              </p:cNvPr>
              <p:cNvSpPr/>
              <p:nvPr/>
            </p:nvSpPr>
            <p:spPr>
              <a:xfrm>
                <a:off x="2418979" y="4893544"/>
                <a:ext cx="4626647" cy="4734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This book is </a:t>
                </a:r>
                <a:r>
                  <a:rPr lang="en-US" sz="1800" b="1" dirty="0">
                    <a:solidFill>
                      <a:schemeClr val="dk1"/>
                    </a:solidFill>
                    <a:latin typeface="Calibri"/>
                    <a:ea typeface="Calibri"/>
                    <a:cs typeface="Calibri"/>
                    <a:sym typeface="Calibri"/>
                  </a:rPr>
                  <a:t>my book</a:t>
                </a:r>
                <a:r>
                  <a:rPr lang="en-US" sz="1800" dirty="0">
                    <a:solidFill>
                      <a:schemeClr val="dk1"/>
                    </a:solidFill>
                    <a:latin typeface="Calibri"/>
                    <a:ea typeface="Calibri"/>
                    <a:cs typeface="Calibri"/>
                    <a:sym typeface="Calibri"/>
                  </a:rPr>
                  <a:t>, not </a:t>
                </a:r>
                <a:r>
                  <a:rPr lang="en-US" sz="1800" b="1" dirty="0">
                    <a:solidFill>
                      <a:schemeClr val="dk1"/>
                    </a:solidFill>
                    <a:latin typeface="Calibri"/>
                    <a:ea typeface="Calibri"/>
                    <a:cs typeface="Calibri"/>
                    <a:sym typeface="Calibri"/>
                  </a:rPr>
                  <a:t>your book</a:t>
                </a:r>
                <a:r>
                  <a:rPr lang="en-US" sz="1800" dirty="0">
                    <a:solidFill>
                      <a:schemeClr val="dk1"/>
                    </a:solidFill>
                    <a:latin typeface="Calibri"/>
                    <a:ea typeface="Calibri"/>
                    <a:cs typeface="Calibri"/>
                    <a:sym typeface="Calibri"/>
                  </a:rPr>
                  <a:t>.</a:t>
                </a:r>
                <a:endParaRPr sz="1800" dirty="0"/>
              </a:p>
            </p:txBody>
          </p:sp>
          <p:cxnSp>
            <p:nvCxnSpPr>
              <p:cNvPr id="55" name="Google Shape;227;p7">
                <a:extLst>
                  <a:ext uri="{FF2B5EF4-FFF2-40B4-BE49-F238E27FC236}">
                    <a16:creationId xmlns:a16="http://schemas.microsoft.com/office/drawing/2014/main" id="{06ACDAC7-DF16-62DC-0F98-05FC51D6C27D}"/>
                  </a:ext>
                </a:extLst>
              </p:cNvPr>
              <p:cNvCxnSpPr/>
              <p:nvPr/>
            </p:nvCxnSpPr>
            <p:spPr>
              <a:xfrm>
                <a:off x="4701891" y="5297396"/>
                <a:ext cx="1188720" cy="0"/>
              </a:xfrm>
              <a:prstGeom prst="straightConnector1">
                <a:avLst/>
              </a:prstGeom>
              <a:noFill/>
              <a:ln w="12700" cap="flat" cmpd="sng">
                <a:solidFill>
                  <a:schemeClr val="dk1"/>
                </a:solidFill>
                <a:prstDash val="solid"/>
                <a:miter lim="800000"/>
                <a:headEnd type="none" w="sm" len="sm"/>
                <a:tailEnd type="none" w="sm" len="sm"/>
              </a:ln>
            </p:spPr>
          </p:cxnSp>
        </p:grpSp>
        <p:cxnSp>
          <p:nvCxnSpPr>
            <p:cNvPr id="53" name="Google Shape;228;p7">
              <a:extLst>
                <a:ext uri="{FF2B5EF4-FFF2-40B4-BE49-F238E27FC236}">
                  <a16:creationId xmlns:a16="http://schemas.microsoft.com/office/drawing/2014/main" id="{0B0783D3-0B54-F0B8-48B5-30B7A7E22427}"/>
                </a:ext>
              </a:extLst>
            </p:cNvPr>
            <p:cNvCxnSpPr/>
            <p:nvPr/>
          </p:nvCxnSpPr>
          <p:spPr>
            <a:xfrm>
              <a:off x="2621761" y="5438782"/>
              <a:ext cx="1371600" cy="0"/>
            </a:xfrm>
            <a:prstGeom prst="straightConnector1">
              <a:avLst/>
            </a:prstGeom>
            <a:noFill/>
            <a:ln w="12700" cap="flat" cmpd="sng">
              <a:solidFill>
                <a:schemeClr val="dk1"/>
              </a:solidFill>
              <a:prstDash val="solid"/>
              <a:miter lim="800000"/>
              <a:headEnd type="none" w="sm" len="sm"/>
              <a:tailEnd type="none" w="sm" len="sm"/>
            </a:ln>
          </p:spPr>
        </p:cxnSp>
      </p:grpSp>
      <p:cxnSp>
        <p:nvCxnSpPr>
          <p:cNvPr id="56" name="Google Shape;229;p7">
            <a:extLst>
              <a:ext uri="{FF2B5EF4-FFF2-40B4-BE49-F238E27FC236}">
                <a16:creationId xmlns:a16="http://schemas.microsoft.com/office/drawing/2014/main" id="{F07049D2-5ADF-5850-5C14-9E4D7DC7AF6F}"/>
              </a:ext>
            </a:extLst>
          </p:cNvPr>
          <p:cNvCxnSpPr>
            <a:cxnSpLocks/>
          </p:cNvCxnSpPr>
          <p:nvPr/>
        </p:nvCxnSpPr>
        <p:spPr>
          <a:xfrm>
            <a:off x="8459083" y="4830000"/>
            <a:ext cx="617071" cy="0"/>
          </a:xfrm>
          <a:prstGeom prst="straightConnector1">
            <a:avLst/>
          </a:prstGeom>
          <a:noFill/>
          <a:ln w="12700" cap="flat" cmpd="sng">
            <a:solidFill>
              <a:schemeClr val="dk1"/>
            </a:solidFill>
            <a:prstDash val="solid"/>
            <a:miter lim="800000"/>
            <a:headEnd type="none" w="sm" len="sm"/>
            <a:tailEnd type="none" w="sm" len="sm"/>
          </a:ln>
        </p:spPr>
      </p:cxnSp>
      <p:sp>
        <p:nvSpPr>
          <p:cNvPr id="57" name="Google Shape;212;p7">
            <a:extLst>
              <a:ext uri="{FF2B5EF4-FFF2-40B4-BE49-F238E27FC236}">
                <a16:creationId xmlns:a16="http://schemas.microsoft.com/office/drawing/2014/main" id="{54244E42-BCE1-D2EE-F74F-0F38A9288D91}"/>
              </a:ext>
            </a:extLst>
          </p:cNvPr>
          <p:cNvSpPr/>
          <p:nvPr/>
        </p:nvSpPr>
        <p:spPr>
          <a:xfrm>
            <a:off x="6122964" y="80283"/>
            <a:ext cx="2981818" cy="2504785"/>
          </a:xfrm>
          <a:prstGeom prst="rect">
            <a:avLst/>
          </a:prstGeom>
          <a:solidFill>
            <a:srgbClr val="FDE1D8"/>
          </a:solidFill>
          <a:ln w="12700" cap="flat" cmpd="sng">
            <a:solidFill>
              <a:srgbClr val="FDE1D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218;p7">
            <a:extLst>
              <a:ext uri="{FF2B5EF4-FFF2-40B4-BE49-F238E27FC236}">
                <a16:creationId xmlns:a16="http://schemas.microsoft.com/office/drawing/2014/main" id="{B325B395-FEC5-0D6E-6421-3179798A5F2A}"/>
              </a:ext>
            </a:extLst>
          </p:cNvPr>
          <p:cNvSpPr/>
          <p:nvPr/>
        </p:nvSpPr>
        <p:spPr>
          <a:xfrm>
            <a:off x="6122964" y="189448"/>
            <a:ext cx="2783399" cy="92328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1800" dirty="0">
                <a:solidFill>
                  <a:schemeClr val="dk1"/>
                </a:solidFill>
                <a:latin typeface="Calibri"/>
                <a:ea typeface="Calibri"/>
                <a:cs typeface="Calibri"/>
                <a:sym typeface="Calibri"/>
              </a:rPr>
              <a:t>A possessive adjective is used  only when there’s a noun following it.</a:t>
            </a:r>
            <a:endParaRPr lang="en-US" sz="1800" dirty="0"/>
          </a:p>
        </p:txBody>
      </p:sp>
      <p:sp>
        <p:nvSpPr>
          <p:cNvPr id="59" name="Google Shape;219;p7">
            <a:extLst>
              <a:ext uri="{FF2B5EF4-FFF2-40B4-BE49-F238E27FC236}">
                <a16:creationId xmlns:a16="http://schemas.microsoft.com/office/drawing/2014/main" id="{AD55863E-523A-5F52-BECE-94F8C2AB4713}"/>
              </a:ext>
            </a:extLst>
          </p:cNvPr>
          <p:cNvSpPr txBox="1"/>
          <p:nvPr/>
        </p:nvSpPr>
        <p:spPr>
          <a:xfrm>
            <a:off x="6151879" y="1036078"/>
            <a:ext cx="1533496" cy="36929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rgbClr val="0070C0"/>
                </a:solidFill>
                <a:latin typeface="Calibri"/>
                <a:ea typeface="Calibri"/>
                <a:cs typeface="Calibri"/>
                <a:sym typeface="Calibri"/>
              </a:rPr>
              <a:t>Example:</a:t>
            </a:r>
            <a:endParaRPr sz="1800" dirty="0"/>
          </a:p>
        </p:txBody>
      </p:sp>
      <p:cxnSp>
        <p:nvCxnSpPr>
          <p:cNvPr id="70" name="Google Shape;129;p4">
            <a:extLst>
              <a:ext uri="{FF2B5EF4-FFF2-40B4-BE49-F238E27FC236}">
                <a16:creationId xmlns:a16="http://schemas.microsoft.com/office/drawing/2014/main" id="{519392EF-D266-9F70-BC55-39648FEC4988}"/>
              </a:ext>
            </a:extLst>
          </p:cNvPr>
          <p:cNvCxnSpPr>
            <a:cxnSpLocks/>
            <a:endCxn id="73" idx="1"/>
          </p:cNvCxnSpPr>
          <p:nvPr/>
        </p:nvCxnSpPr>
        <p:spPr>
          <a:xfrm>
            <a:off x="6318213" y="2121445"/>
            <a:ext cx="553686" cy="11554"/>
          </a:xfrm>
          <a:prstGeom prst="straightConnector1">
            <a:avLst/>
          </a:prstGeom>
          <a:noFill/>
          <a:ln w="19050" cap="flat" cmpd="sng">
            <a:solidFill>
              <a:schemeClr val="dk1"/>
            </a:solidFill>
            <a:prstDash val="solid"/>
            <a:miter lim="800000"/>
            <a:headEnd type="none" w="sm" len="sm"/>
            <a:tailEnd type="triangle" w="med" len="med"/>
          </a:ln>
        </p:spPr>
      </p:cxnSp>
      <p:grpSp>
        <p:nvGrpSpPr>
          <p:cNvPr id="71" name="Google Shape;130;p4">
            <a:extLst>
              <a:ext uri="{FF2B5EF4-FFF2-40B4-BE49-F238E27FC236}">
                <a16:creationId xmlns:a16="http://schemas.microsoft.com/office/drawing/2014/main" id="{AAB8E9DB-A9B2-B07C-0436-B48119DEFA74}"/>
              </a:ext>
            </a:extLst>
          </p:cNvPr>
          <p:cNvGrpSpPr/>
          <p:nvPr/>
        </p:nvGrpSpPr>
        <p:grpSpPr>
          <a:xfrm>
            <a:off x="6315124" y="1354727"/>
            <a:ext cx="2399078" cy="400070"/>
            <a:chOff x="1817913" y="4916543"/>
            <a:chExt cx="1959239" cy="409700"/>
          </a:xfrm>
        </p:grpSpPr>
        <p:sp>
          <p:nvSpPr>
            <p:cNvPr id="75" name="Google Shape;131;p4">
              <a:extLst>
                <a:ext uri="{FF2B5EF4-FFF2-40B4-BE49-F238E27FC236}">
                  <a16:creationId xmlns:a16="http://schemas.microsoft.com/office/drawing/2014/main" id="{79509C95-BEE4-5AC0-6A5B-C840B5732E4B}"/>
                </a:ext>
              </a:extLst>
            </p:cNvPr>
            <p:cNvSpPr/>
            <p:nvPr/>
          </p:nvSpPr>
          <p:spPr>
            <a:xfrm>
              <a:off x="1817913" y="4916543"/>
              <a:ext cx="1959239" cy="4097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I</a:t>
              </a:r>
              <a:r>
                <a:rPr lang="en-US" sz="2000" dirty="0">
                  <a:solidFill>
                    <a:schemeClr val="dk1"/>
                  </a:solidFill>
                  <a:latin typeface="Calibri"/>
                  <a:ea typeface="Calibri"/>
                  <a:cs typeface="Calibri"/>
                  <a:sym typeface="Calibri"/>
                </a:rPr>
                <a:t> have a pen.</a:t>
              </a:r>
              <a:endParaRPr sz="2000" dirty="0"/>
            </a:p>
          </p:txBody>
        </p:sp>
        <p:cxnSp>
          <p:nvCxnSpPr>
            <p:cNvPr id="76" name="Google Shape;132;p4">
              <a:extLst>
                <a:ext uri="{FF2B5EF4-FFF2-40B4-BE49-F238E27FC236}">
                  <a16:creationId xmlns:a16="http://schemas.microsoft.com/office/drawing/2014/main" id="{6121F6F2-3EB2-0DC4-D134-EFA210446F04}"/>
                </a:ext>
              </a:extLst>
            </p:cNvPr>
            <p:cNvCxnSpPr/>
            <p:nvPr/>
          </p:nvCxnSpPr>
          <p:spPr>
            <a:xfrm>
              <a:off x="1867188" y="5272795"/>
              <a:ext cx="97971" cy="0"/>
            </a:xfrm>
            <a:prstGeom prst="straightConnector1">
              <a:avLst/>
            </a:prstGeom>
            <a:noFill/>
            <a:ln w="12700" cap="flat" cmpd="sng">
              <a:solidFill>
                <a:schemeClr val="dk1"/>
              </a:solidFill>
              <a:prstDash val="solid"/>
              <a:miter lim="800000"/>
              <a:headEnd type="none" w="sm" len="sm"/>
              <a:tailEnd type="none" w="sm" len="sm"/>
            </a:ln>
          </p:spPr>
        </p:cxnSp>
      </p:grpSp>
      <p:grpSp>
        <p:nvGrpSpPr>
          <p:cNvPr id="72" name="Google Shape;133;p4">
            <a:extLst>
              <a:ext uri="{FF2B5EF4-FFF2-40B4-BE49-F238E27FC236}">
                <a16:creationId xmlns:a16="http://schemas.microsoft.com/office/drawing/2014/main" id="{A09B7C3F-7E9D-28F1-912C-0E27CD613843}"/>
              </a:ext>
            </a:extLst>
          </p:cNvPr>
          <p:cNvGrpSpPr/>
          <p:nvPr/>
        </p:nvGrpSpPr>
        <p:grpSpPr>
          <a:xfrm>
            <a:off x="6871899" y="1932964"/>
            <a:ext cx="2179502" cy="400069"/>
            <a:chOff x="5023757" y="4928118"/>
            <a:chExt cx="2179502" cy="400069"/>
          </a:xfrm>
        </p:grpSpPr>
        <p:sp>
          <p:nvSpPr>
            <p:cNvPr id="73" name="Google Shape;134;p4">
              <a:extLst>
                <a:ext uri="{FF2B5EF4-FFF2-40B4-BE49-F238E27FC236}">
                  <a16:creationId xmlns:a16="http://schemas.microsoft.com/office/drawing/2014/main" id="{279C34BC-9E0C-786A-A0D3-72DF68AF57A6}"/>
                </a:ext>
              </a:extLst>
            </p:cNvPr>
            <p:cNvSpPr/>
            <p:nvPr/>
          </p:nvSpPr>
          <p:spPr>
            <a:xfrm>
              <a:off x="5023757" y="4928118"/>
              <a:ext cx="2179502" cy="40006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This is </a:t>
              </a:r>
              <a:r>
                <a:rPr lang="en-US" sz="2000" b="1" dirty="0">
                  <a:solidFill>
                    <a:schemeClr val="dk1"/>
                  </a:solidFill>
                  <a:latin typeface="Calibri"/>
                  <a:ea typeface="Calibri"/>
                  <a:cs typeface="Calibri"/>
                  <a:sym typeface="Calibri"/>
                </a:rPr>
                <a:t>my</a:t>
              </a:r>
              <a:r>
                <a:rPr lang="en-US" sz="2000" dirty="0">
                  <a:solidFill>
                    <a:schemeClr val="dk1"/>
                  </a:solidFill>
                  <a:latin typeface="Calibri"/>
                  <a:ea typeface="Calibri"/>
                  <a:cs typeface="Calibri"/>
                  <a:sym typeface="Calibri"/>
                </a:rPr>
                <a:t> pen.</a:t>
              </a:r>
              <a:endParaRPr sz="2000" dirty="0"/>
            </a:p>
          </p:txBody>
        </p:sp>
        <p:cxnSp>
          <p:nvCxnSpPr>
            <p:cNvPr id="74" name="Google Shape;135;p4">
              <a:extLst>
                <a:ext uri="{FF2B5EF4-FFF2-40B4-BE49-F238E27FC236}">
                  <a16:creationId xmlns:a16="http://schemas.microsoft.com/office/drawing/2014/main" id="{AB813AF5-1D90-62DC-700A-6D65A762428F}"/>
                </a:ext>
              </a:extLst>
            </p:cNvPr>
            <p:cNvCxnSpPr/>
            <p:nvPr/>
          </p:nvCxnSpPr>
          <p:spPr>
            <a:xfrm>
              <a:off x="5755287" y="5262484"/>
              <a:ext cx="411480" cy="0"/>
            </a:xfrm>
            <a:prstGeom prst="straightConnector1">
              <a:avLst/>
            </a:prstGeom>
            <a:noFill/>
            <a:ln w="12700" cap="flat" cmpd="sng">
              <a:solidFill>
                <a:schemeClr val="dk1"/>
              </a:solidFill>
              <a:prstDash val="solid"/>
              <a:miter lim="800000"/>
              <a:headEnd type="none" w="sm" len="sm"/>
              <a:tailEnd type="none" w="sm" len="sm"/>
            </a:ln>
          </p:spPr>
        </p:cxnSp>
      </p:grpSp>
    </p:spTree>
    <p:extLst>
      <p:ext uri="{BB962C8B-B14F-4D97-AF65-F5344CB8AC3E}">
        <p14:creationId xmlns:p14="http://schemas.microsoft.com/office/powerpoint/2010/main" val="20562703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P spid="57" grpId="0" animBg="1"/>
      <p:bldP spid="58" grpId="0"/>
      <p:bldP spid="59" grpId="0"/>
    </p:bldLst>
  </p:timing>
</p:sld>
</file>

<file path=ppt/theme/theme1.xml><?xml version="1.0" encoding="utf-8"?>
<a:theme xmlns:a="http://schemas.openxmlformats.org/drawingml/2006/main" name="Social Studies Subject for Highschool - 11th Grade: Immigration and Urbanization XL by Slidesgo">
  <a:themeElements>
    <a:clrScheme name="Simple Light">
      <a:dk1>
        <a:srgbClr val="54413A"/>
      </a:dk1>
      <a:lt1>
        <a:srgbClr val="F7EDE5"/>
      </a:lt1>
      <a:dk2>
        <a:srgbClr val="434343"/>
      </a:dk2>
      <a:lt2>
        <a:srgbClr val="FFFFFF"/>
      </a:lt2>
      <a:accent1>
        <a:srgbClr val="B8845D"/>
      </a:accent1>
      <a:accent2>
        <a:srgbClr val="D19D40"/>
      </a:accent2>
      <a:accent3>
        <a:srgbClr val="E5C3B2"/>
      </a:accent3>
      <a:accent4>
        <a:srgbClr val="7D9A8D"/>
      </a:accent4>
      <a:accent5>
        <a:srgbClr val="93AEA2"/>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664</Words>
  <Application>Microsoft Office PowerPoint</Application>
  <PresentationFormat>On-screen Show (16:9)</PresentationFormat>
  <Paragraphs>114</Paragraphs>
  <Slides>10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Chivo Black</vt:lpstr>
      <vt:lpstr>Bahnschrift Light</vt:lpstr>
      <vt:lpstr>Raleway</vt:lpstr>
      <vt:lpstr>OpenSans</vt:lpstr>
      <vt:lpstr>Consolas</vt:lpstr>
      <vt:lpstr>Chivo</vt:lpstr>
      <vt:lpstr>Arial</vt:lpstr>
      <vt:lpstr>Work Sans</vt:lpstr>
      <vt:lpstr>Calibri</vt:lpstr>
      <vt:lpstr>Social Studies Subject for Highschool - 11th Grade: Immigration and Urbanization XL by Slidesgo</vt:lpstr>
      <vt:lpstr>UNIT 9:  CITIES OF THE WORLD</vt:lpstr>
      <vt:lpstr>VOCABULARY</vt:lpstr>
      <vt:lpstr>PowerPoint Presentation</vt:lpstr>
      <vt:lpstr>GRAMMAR: Possessive pronouns</vt:lpstr>
      <vt:lpstr>GRAMMAR: Possessive adjectives</vt:lpstr>
      <vt:lpstr>Choose the best two options to complete the sentences.</vt:lpstr>
      <vt:lpstr>PowerPoint Presentation</vt:lpstr>
      <vt:lpstr>Complete the sentences with the correct possessive pronouns in the box.</vt:lpstr>
      <vt:lpstr>Read the sentences and correct the underlined words.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  CITIES OF THE WORLD</dc:title>
  <dc:creator>nhi tran</dc:creator>
  <cp:lastModifiedBy>nhi</cp:lastModifiedBy>
  <cp:revision>5</cp:revision>
  <dcterms:modified xsi:type="dcterms:W3CDTF">2022-12-26T17:29:10Z</dcterms:modified>
</cp:coreProperties>
</file>