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5" r:id="rId3"/>
    <p:sldId id="268" r:id="rId4"/>
    <p:sldId id="269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7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884EA-328A-4F6C-A3B5-016FD388CE5F}" type="datetimeFigureOut">
              <a:rPr lang="en-US" smtClean="0"/>
              <a:t>16/02/2019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202E1-B7D0-48FD-9969-87E37365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56DC4-A288-4566-9506-1A380B789A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6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22B-C0D6-49A2-ABA7-61BB9EBDBDB7}" type="datetimeFigureOut">
              <a:rPr lang="en-US" smtClean="0"/>
              <a:t>16/02/2019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3418-1D64-45ED-AB3A-BD789120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9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22B-C0D6-49A2-ABA7-61BB9EBDBDB7}" type="datetimeFigureOut">
              <a:rPr lang="en-US" smtClean="0"/>
              <a:t>16/02/2019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3418-1D64-45ED-AB3A-BD789120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22B-C0D6-49A2-ABA7-61BB9EBDBDB7}" type="datetimeFigureOut">
              <a:rPr lang="en-US" smtClean="0"/>
              <a:t>16/02/2019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3418-1D64-45ED-AB3A-BD789120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4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22B-C0D6-49A2-ABA7-61BB9EBDBDB7}" type="datetimeFigureOut">
              <a:rPr lang="en-US" smtClean="0"/>
              <a:t>16/02/2019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3418-1D64-45ED-AB3A-BD789120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22B-C0D6-49A2-ABA7-61BB9EBDBDB7}" type="datetimeFigureOut">
              <a:rPr lang="en-US" smtClean="0"/>
              <a:t>16/02/2019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3418-1D64-45ED-AB3A-BD789120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4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22B-C0D6-49A2-ABA7-61BB9EBDBDB7}" type="datetimeFigureOut">
              <a:rPr lang="en-US" smtClean="0"/>
              <a:t>16/02/2019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3418-1D64-45ED-AB3A-BD789120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5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22B-C0D6-49A2-ABA7-61BB9EBDBDB7}" type="datetimeFigureOut">
              <a:rPr lang="en-US" smtClean="0"/>
              <a:t>16/02/2019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3418-1D64-45ED-AB3A-BD789120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6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22B-C0D6-49A2-ABA7-61BB9EBDBDB7}" type="datetimeFigureOut">
              <a:rPr lang="en-US" smtClean="0"/>
              <a:t>16/02/2019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3418-1D64-45ED-AB3A-BD789120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3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22B-C0D6-49A2-ABA7-61BB9EBDBDB7}" type="datetimeFigureOut">
              <a:rPr lang="en-US" smtClean="0"/>
              <a:t>16/02/2019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3418-1D64-45ED-AB3A-BD789120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22B-C0D6-49A2-ABA7-61BB9EBDBDB7}" type="datetimeFigureOut">
              <a:rPr lang="en-US" smtClean="0"/>
              <a:t>16/02/2019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3418-1D64-45ED-AB3A-BD789120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22B-C0D6-49A2-ABA7-61BB9EBDBDB7}" type="datetimeFigureOut">
              <a:rPr lang="en-US" smtClean="0"/>
              <a:t>16/02/2019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3418-1D64-45ED-AB3A-BD789120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E22B-C0D6-49A2-ABA7-61BB9EBDBDB7}" type="datetimeFigureOut">
              <a:rPr lang="en-US" smtClean="0"/>
              <a:t>16/02/2019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418-1D64-45ED-AB3A-BD789120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1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8.wmf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17.wmf"/><Relationship Id="rId5" Type="http://schemas.openxmlformats.org/officeDocument/2006/relationships/image" Target="../media/image2.jpg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.jpg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png"/><Relationship Id="rId4" Type="http://schemas.openxmlformats.org/officeDocument/2006/relationships/image" Target="../media/image90.png"/><Relationship Id="rId9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-1804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6324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7A5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276600" y="38100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828800" y="43434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iên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97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8" y="71643"/>
            <a:ext cx="393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c) </a:t>
            </a:r>
            <a:r>
              <a:rPr lang="en-US" sz="2800" dirty="0" err="1" smtClean="0">
                <a:solidFill>
                  <a:srgbClr val="00B050"/>
                </a:solidFill>
              </a:rPr>
              <a:t>Chứng</a:t>
            </a:r>
            <a:r>
              <a:rPr lang="en-US" sz="2800" dirty="0" smtClean="0">
                <a:solidFill>
                  <a:srgbClr val="00B050"/>
                </a:solidFill>
              </a:rPr>
              <a:t> minh  MN // BC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7704" y="1268760"/>
            <a:ext cx="2160240" cy="3965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MN // 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87281" y="2780928"/>
                <a:ext cx="2657069" cy="3965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AMN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ABC</m:t>
                          </m:r>
                        </m:e>
                      </m:ac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81" y="2780928"/>
                <a:ext cx="2657069" cy="3965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552" y="4005064"/>
                <a:ext cx="6336704" cy="168107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AMN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/>
                                        </a:rPr>
                                        <m:t>180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/>
                                        </a:rPr>
                                        <m:t>BAC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(∆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AMN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â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ạ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ABC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/>
                                        </a:rPr>
                                        <m:t>180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/>
                                        </a:rPr>
                                        <m:t>BAC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( ∆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ABC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â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ạ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05064"/>
                <a:ext cx="6336704" cy="1681079"/>
              </a:xfrm>
              <a:prstGeom prst="rect">
                <a:avLst/>
              </a:prstGeom>
              <a:blipFill rotWithShape="1">
                <a:blip r:embed="rId4"/>
                <a:stretch>
                  <a:fillRect t="-3214" b="-678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Up Arrow 9"/>
          <p:cNvSpPr/>
          <p:nvPr/>
        </p:nvSpPr>
        <p:spPr>
          <a:xfrm>
            <a:off x="2915816" y="3313215"/>
            <a:ext cx="223489" cy="32276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99209" y="1834896"/>
                <a:ext cx="1944216" cy="88891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AMN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ABC</m:t>
                          </m:r>
                        </m:e>
                      </m:acc>
                    </m:oMath>
                  </m:oMathPara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 </a:t>
                </a:r>
                <a:r>
                  <a:rPr lang="en-US" sz="2800" dirty="0" err="1" smtClean="0"/>
                  <a:t>đồng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vị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209" y="1834896"/>
                <a:ext cx="1944216" cy="888912"/>
              </a:xfrm>
              <a:prstGeom prst="rect">
                <a:avLst/>
              </a:prstGeom>
              <a:blipFill rotWithShape="1">
                <a:blip r:embed="rId5"/>
                <a:stretch>
                  <a:fillRect b="-21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Up Arrow 11"/>
          <p:cNvSpPr/>
          <p:nvPr/>
        </p:nvSpPr>
        <p:spPr>
          <a:xfrm>
            <a:off x="2915815" y="1834896"/>
            <a:ext cx="243705" cy="74737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-252536" y="3573016"/>
            <a:ext cx="9217024" cy="3168352"/>
          </a:xfrm>
          <a:prstGeom prst="cloudCallout">
            <a:avLst>
              <a:gd name="adj1" fmla="val -48216"/>
              <a:gd name="adj2" fmla="val 563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Dấu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 song </a:t>
            </a:r>
            <a:r>
              <a:rPr lang="en-US" sz="2000" dirty="0" err="1" smtClean="0"/>
              <a:t>song</a:t>
            </a:r>
            <a:r>
              <a:rPr lang="en-US" dirty="0" smtClean="0"/>
              <a:t>:</a:t>
            </a:r>
          </a:p>
          <a:p>
            <a:r>
              <a:rPr lang="en-US" sz="2000" dirty="0" smtClean="0"/>
              <a:t>+ 2 </a:t>
            </a:r>
            <a:r>
              <a:rPr lang="en-US" sz="2000" dirty="0" err="1" smtClean="0"/>
              <a:t>góc</a:t>
            </a:r>
            <a:r>
              <a:rPr lang="en-US" sz="2000" dirty="0" smtClean="0"/>
              <a:t> so le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endParaRPr lang="en-US" sz="2000" dirty="0" smtClean="0"/>
          </a:p>
          <a:p>
            <a:r>
              <a:rPr lang="en-US" sz="2000" dirty="0" smtClean="0"/>
              <a:t>+ 2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endParaRPr lang="en-US" sz="2000" dirty="0" smtClean="0"/>
          </a:p>
          <a:p>
            <a:r>
              <a:rPr lang="en-US" sz="2000" dirty="0" smtClean="0"/>
              <a:t>+ 2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phía</a:t>
            </a:r>
            <a:r>
              <a:rPr lang="en-US" sz="2000" dirty="0" smtClean="0"/>
              <a:t> </a:t>
            </a:r>
            <a:r>
              <a:rPr lang="en-US" sz="2000" dirty="0" err="1" smtClean="0"/>
              <a:t>bù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endParaRPr lang="en-US" sz="2000" dirty="0" smtClean="0"/>
          </a:p>
          <a:p>
            <a:r>
              <a:rPr lang="en-US" sz="2000" dirty="0" smtClean="0"/>
              <a:t>+ 2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 smtClean="0"/>
              <a:t>biệt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vuông</a:t>
            </a:r>
            <a:r>
              <a:rPr lang="en-US" sz="2000" dirty="0" smtClean="0"/>
              <a:t>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1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 smtClean="0"/>
              <a:t>thẳng</a:t>
            </a:r>
            <a:endParaRPr lang="en-US" sz="2000" dirty="0" smtClean="0"/>
          </a:p>
          <a:p>
            <a:r>
              <a:rPr lang="en-US" sz="2000" dirty="0" smtClean="0"/>
              <a:t>+ 2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 smtClean="0"/>
              <a:t>biệt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song </a:t>
            </a:r>
            <a:r>
              <a:rPr lang="en-US" sz="2000" dirty="0" err="1" smtClean="0"/>
              <a:t>song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1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endParaRPr lang="en-US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38"/>
            <a:ext cx="3820469" cy="337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8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1490" y="1125524"/>
            <a:ext cx="3168351" cy="3965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A, D, H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970" y="4020172"/>
                <a:ext cx="2530640" cy="3965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MAD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NAD</m:t>
                          </m:r>
                        </m:e>
                      </m:ac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0" y="4020172"/>
                <a:ext cx="2530640" cy="3965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970" y="2884561"/>
                <a:ext cx="2483767" cy="7192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AD </a:t>
                </a:r>
                <a:r>
                  <a:rPr lang="en-US" sz="2800" dirty="0" err="1" smtClean="0"/>
                  <a:t>là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tia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phân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giác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của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BAC</m:t>
                        </m:r>
                      </m:e>
                    </m:acc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0" y="2884561"/>
                <a:ext cx="2483767" cy="719299"/>
              </a:xfrm>
              <a:prstGeom prst="rect">
                <a:avLst/>
              </a:prstGeom>
              <a:blipFill rotWithShape="1">
                <a:blip r:embed="rId4"/>
                <a:stretch>
                  <a:fillRect t="-21311" b="-385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 Arrow 6"/>
          <p:cNvSpPr/>
          <p:nvPr/>
        </p:nvSpPr>
        <p:spPr>
          <a:xfrm>
            <a:off x="2766630" y="2348880"/>
            <a:ext cx="223489" cy="32276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1183109" y="3682296"/>
            <a:ext cx="223489" cy="32276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50910" y="2884561"/>
                <a:ext cx="2483767" cy="7192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AH </a:t>
                </a:r>
                <a:r>
                  <a:rPr lang="en-US" sz="2800" dirty="0" err="1" smtClean="0"/>
                  <a:t>là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tia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phân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giác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của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BAC</m:t>
                        </m:r>
                      </m:e>
                    </m:acc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0" y="2884561"/>
                <a:ext cx="2483767" cy="719299"/>
              </a:xfrm>
              <a:prstGeom prst="rect">
                <a:avLst/>
              </a:prstGeom>
              <a:blipFill rotWithShape="1">
                <a:blip r:embed="rId5"/>
                <a:stretch>
                  <a:fillRect t="-21311" b="-385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/>
          <p:nvPr/>
        </p:nvCxnSpPr>
        <p:spPr>
          <a:xfrm rot="5400000" flipH="1" flipV="1">
            <a:off x="2913832" y="1264802"/>
            <a:ext cx="1" cy="3237957"/>
          </a:xfrm>
          <a:prstGeom prst="bentConnector3">
            <a:avLst>
              <a:gd name="adj1" fmla="val 2286010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176014" y="4034153"/>
                <a:ext cx="2692130" cy="3965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MAH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NAH</m:t>
                          </m:r>
                        </m:e>
                      </m:ac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014" y="4034153"/>
                <a:ext cx="2692130" cy="3965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Up Arrow 16"/>
          <p:cNvSpPr/>
          <p:nvPr/>
        </p:nvSpPr>
        <p:spPr>
          <a:xfrm>
            <a:off x="4420519" y="3729727"/>
            <a:ext cx="223489" cy="32276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1161120" y="5157192"/>
            <a:ext cx="223489" cy="32276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1183108" y="4416703"/>
            <a:ext cx="223489" cy="32276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2970" y="4760661"/>
                <a:ext cx="2530640" cy="3965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800" dirty="0" smtClean="0"/>
                  <a:t>AMD 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800" dirty="0" smtClean="0"/>
                  <a:t> AND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0" y="4760661"/>
                <a:ext cx="2530640" cy="396531"/>
              </a:xfrm>
              <a:prstGeom prst="rect">
                <a:avLst/>
              </a:prstGeom>
              <a:blipFill rotWithShape="1">
                <a:blip r:embed="rId7"/>
                <a:stretch>
                  <a:fillRect t="-24638" r="-2625" b="-5362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38" y="5517232"/>
                <a:ext cx="2435540" cy="132255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AM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AD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chung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MD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ND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8" y="5517232"/>
                <a:ext cx="2435540" cy="13225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1858" y="44624"/>
            <a:ext cx="6752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d) </a:t>
            </a:r>
            <a:r>
              <a:rPr lang="en-US" sz="2800" dirty="0" err="1" smtClean="0">
                <a:solidFill>
                  <a:srgbClr val="00B050"/>
                </a:solidFill>
              </a:rPr>
              <a:t>Gọi</a:t>
            </a:r>
            <a:r>
              <a:rPr lang="en-US" sz="2800" dirty="0" smtClean="0">
                <a:solidFill>
                  <a:srgbClr val="00B050"/>
                </a:solidFill>
              </a:rPr>
              <a:t> D </a:t>
            </a:r>
            <a:r>
              <a:rPr lang="en-US" sz="2800" dirty="0" err="1" smtClean="0">
                <a:solidFill>
                  <a:srgbClr val="00B050"/>
                </a:solidFill>
              </a:rPr>
              <a:t>là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trung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điểm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của</a:t>
            </a:r>
            <a:r>
              <a:rPr lang="en-US" sz="2800" dirty="0" smtClean="0">
                <a:solidFill>
                  <a:srgbClr val="00B050"/>
                </a:solidFill>
              </a:rPr>
              <a:t> MN. </a:t>
            </a:r>
          </a:p>
          <a:p>
            <a:r>
              <a:rPr lang="en-US" sz="2800" dirty="0" err="1" smtClean="0">
                <a:solidFill>
                  <a:srgbClr val="00B050"/>
                </a:solidFill>
              </a:rPr>
              <a:t>Chứng</a:t>
            </a:r>
            <a:r>
              <a:rPr lang="en-US" sz="2800" dirty="0" smtClean="0">
                <a:solidFill>
                  <a:srgbClr val="00B050"/>
                </a:solidFill>
              </a:rPr>
              <a:t> minh </a:t>
            </a:r>
            <a:r>
              <a:rPr lang="en-US" sz="2800" dirty="0" err="1" smtClean="0">
                <a:solidFill>
                  <a:srgbClr val="00B050"/>
                </a:solidFill>
              </a:rPr>
              <a:t>ba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điểm</a:t>
            </a:r>
            <a:r>
              <a:rPr lang="en-US" sz="2800" dirty="0" smtClean="0">
                <a:solidFill>
                  <a:srgbClr val="00B050"/>
                </a:solidFill>
              </a:rPr>
              <a:t> A, D, H </a:t>
            </a:r>
            <a:r>
              <a:rPr lang="en-US" sz="2800" dirty="0" err="1" smtClean="0">
                <a:solidFill>
                  <a:srgbClr val="00B050"/>
                </a:solidFill>
              </a:rPr>
              <a:t>thẳng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hàng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2970" y="3245414"/>
            <a:ext cx="9217024" cy="3168352"/>
          </a:xfrm>
          <a:prstGeom prst="cloudCallout">
            <a:avLst>
              <a:gd name="adj1" fmla="val -48216"/>
              <a:gd name="adj2" fmla="val 563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Dấu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dirty="0" smtClean="0"/>
              <a:t>:</a:t>
            </a:r>
          </a:p>
          <a:p>
            <a:r>
              <a:rPr lang="en-US" sz="2000" dirty="0" smtClean="0"/>
              <a:t>+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chất</a:t>
            </a:r>
            <a:r>
              <a:rPr lang="en-US" sz="2000" dirty="0" smtClean="0"/>
              <a:t>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 err="1" smtClean="0"/>
              <a:t>bẹt</a:t>
            </a:r>
            <a:endParaRPr lang="en-US" sz="2000" dirty="0" smtClean="0"/>
          </a:p>
          <a:p>
            <a:r>
              <a:rPr lang="en-US" sz="2000" dirty="0" smtClean="0"/>
              <a:t>+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 Ơ - clit</a:t>
            </a:r>
          </a:p>
          <a:p>
            <a:r>
              <a:rPr lang="en-US" sz="2000" dirty="0" smtClean="0"/>
              <a:t>+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chất</a:t>
            </a:r>
            <a:r>
              <a:rPr lang="en-US" sz="2000" dirty="0" smtClean="0"/>
              <a:t> 2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 </a:t>
            </a:r>
            <a:r>
              <a:rPr lang="en-US" sz="2000" dirty="0" err="1" smtClean="0"/>
              <a:t>vuông</a:t>
            </a:r>
            <a:r>
              <a:rPr lang="en-US" sz="2000" dirty="0" smtClean="0"/>
              <a:t> </a:t>
            </a:r>
            <a:r>
              <a:rPr lang="en-US" sz="2000" dirty="0" err="1" smtClean="0"/>
              <a:t>góc</a:t>
            </a:r>
            <a:endParaRPr lang="en-US" sz="2000" dirty="0" smtClean="0"/>
          </a:p>
          <a:p>
            <a:r>
              <a:rPr lang="en-US" sz="2000" dirty="0" smtClean="0"/>
              <a:t>+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duy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tia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giác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góc</a:t>
            </a:r>
            <a:endParaRPr lang="en-US" sz="2000" dirty="0" smtClean="0"/>
          </a:p>
          <a:p>
            <a:r>
              <a:rPr lang="en-US" sz="2000" dirty="0" smtClean="0"/>
              <a:t>+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trực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endParaRPr lang="en-US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69" y="126642"/>
            <a:ext cx="31623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84212" y="1844823"/>
            <a:ext cx="2692130" cy="3965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AD </a:t>
            </a:r>
            <a:r>
              <a:rPr lang="en-US" sz="2800" dirty="0" err="1" smtClean="0"/>
              <a:t>trùng</a:t>
            </a:r>
            <a:r>
              <a:rPr lang="en-US" sz="2800" dirty="0" smtClean="0"/>
              <a:t> AH</a:t>
            </a:r>
          </a:p>
        </p:txBody>
      </p:sp>
      <p:sp>
        <p:nvSpPr>
          <p:cNvPr id="24" name="Up Arrow 23"/>
          <p:cNvSpPr/>
          <p:nvPr/>
        </p:nvSpPr>
        <p:spPr>
          <a:xfrm>
            <a:off x="2771800" y="1522055"/>
            <a:ext cx="223489" cy="32276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8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HƯỚNG DẪN Ở NHÀ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Nắm</a:t>
            </a:r>
            <a:r>
              <a:rPr lang="en-US" dirty="0" smtClean="0"/>
              <a:t> </a:t>
            </a:r>
            <a:r>
              <a:rPr lang="en-US" dirty="0" err="1" smtClean="0"/>
              <a:t>vững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smtClean="0"/>
              <a:t>vuông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65, 66 (SGK/137)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77072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17922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6064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KIỂM TRA BÀI CŨ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7524" y="1028943"/>
                <a:ext cx="878497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/>
                  <a:t>Câu</a:t>
                </a:r>
                <a:r>
                  <a:rPr lang="en-US" sz="3600" b="1" dirty="0" smtClean="0"/>
                  <a:t> 1</a:t>
                </a:r>
                <a:r>
                  <a:rPr lang="en-US" sz="3600" dirty="0" smtClean="0"/>
                  <a:t>. Cho </a:t>
                </a:r>
                <a:r>
                  <a:rPr lang="en-US" sz="3600" dirty="0" err="1" smtClean="0"/>
                  <a:t>hình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vẽ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bên</a:t>
                </a:r>
                <a:r>
                  <a:rPr lang="en-US" sz="3600" dirty="0" smtClean="0"/>
                  <a:t>. </a:t>
                </a:r>
                <a:r>
                  <a:rPr lang="en-US" sz="3600" dirty="0" err="1" smtClean="0"/>
                  <a:t>Cần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bổ</a:t>
                </a:r>
                <a:r>
                  <a:rPr lang="en-US" sz="3600" dirty="0" smtClean="0"/>
                  <a:t> sung </a:t>
                </a:r>
                <a:r>
                  <a:rPr lang="en-US" sz="3600" dirty="0" err="1" smtClean="0"/>
                  <a:t>điều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kiện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nào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sau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đây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để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600" dirty="0" smtClean="0"/>
                  <a:t> ABC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600" dirty="0" smtClean="0"/>
                  <a:t> DEF </a:t>
                </a:r>
                <a:r>
                  <a:rPr lang="en-US" sz="3600" dirty="0" err="1" smtClean="0"/>
                  <a:t>theo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trường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hợp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cạnh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góc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vuông</a:t>
                </a:r>
                <a:r>
                  <a:rPr lang="en-US" sz="3600" dirty="0" smtClean="0"/>
                  <a:t> – </a:t>
                </a:r>
                <a:r>
                  <a:rPr lang="en-US" sz="3600" dirty="0" err="1" smtClean="0"/>
                  <a:t>cạnh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góc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vuông</a:t>
                </a:r>
                <a:r>
                  <a:rPr lang="en-US" sz="3600" dirty="0" smtClean="0"/>
                  <a:t>:  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1028943"/>
                <a:ext cx="8784976" cy="1754326"/>
              </a:xfrm>
              <a:prstGeom prst="rect">
                <a:avLst/>
              </a:prstGeom>
              <a:blipFill rotWithShape="1">
                <a:blip r:embed="rId5"/>
                <a:stretch>
                  <a:fillRect l="-2082" t="-5208" r="-1596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30455"/>
            <a:ext cx="4191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5507" y="298404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A. BC = EF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0481" y="367693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. AB = DE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5010" y="4358548"/>
                <a:ext cx="2304256" cy="66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3600" b="0" i="0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E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10" y="4358548"/>
                <a:ext cx="2304256" cy="661400"/>
              </a:xfrm>
              <a:prstGeom prst="rect">
                <a:avLst/>
              </a:prstGeom>
              <a:blipFill rotWithShape="1">
                <a:blip r:embed="rId7"/>
                <a:stretch>
                  <a:fillRect l="-7937" t="-11111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552" y="5013176"/>
                <a:ext cx="2304256" cy="665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3600" b="0" i="0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F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2304256" cy="665182"/>
              </a:xfrm>
              <a:prstGeom prst="rect">
                <a:avLst/>
              </a:prstGeom>
              <a:blipFill rotWithShape="1">
                <a:blip r:embed="rId8"/>
                <a:stretch>
                  <a:fillRect l="-8201" t="-10092" b="-34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535507" y="3789040"/>
            <a:ext cx="580109" cy="534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03:00</a:t>
            </a:r>
            <a:endParaRPr lang="en-US" sz="4800" dirty="0"/>
          </a:p>
        </p:txBody>
      </p:sp>
      <p:sp>
        <p:nvSpPr>
          <p:cNvPr id="198" name="Rectangle 19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02:59</a:t>
            </a:r>
            <a:endParaRPr lang="en-US" sz="4800" dirty="0"/>
          </a:p>
        </p:txBody>
      </p:sp>
      <p:sp>
        <p:nvSpPr>
          <p:cNvPr id="199" name="Rectangle 19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02:58</a:t>
            </a:r>
            <a:endParaRPr lang="en-US" sz="4800" dirty="0"/>
          </a:p>
        </p:txBody>
      </p:sp>
      <p:sp>
        <p:nvSpPr>
          <p:cNvPr id="200" name="Rectangle 19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02:57</a:t>
            </a:r>
            <a:endParaRPr lang="en-US" sz="4800" dirty="0"/>
          </a:p>
        </p:txBody>
      </p:sp>
      <p:sp>
        <p:nvSpPr>
          <p:cNvPr id="201" name="Rectangle 20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02:56</a:t>
            </a:r>
            <a:endParaRPr lang="en-US" sz="4800" dirty="0"/>
          </a:p>
        </p:txBody>
      </p:sp>
      <p:sp>
        <p:nvSpPr>
          <p:cNvPr id="202" name="Rectangle 20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02:55</a:t>
            </a:r>
            <a:endParaRPr lang="en-US" sz="4800" dirty="0"/>
          </a:p>
        </p:txBody>
      </p:sp>
      <p:sp>
        <p:nvSpPr>
          <p:cNvPr id="203" name="Rectangle 20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02:54</a:t>
            </a:r>
            <a:endParaRPr lang="en-US" sz="4800" dirty="0"/>
          </a:p>
        </p:txBody>
      </p:sp>
      <p:sp>
        <p:nvSpPr>
          <p:cNvPr id="204" name="Rectangle 20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02:53</a:t>
            </a:r>
            <a:endParaRPr lang="en-US" sz="4800" dirty="0"/>
          </a:p>
        </p:txBody>
      </p:sp>
      <p:sp>
        <p:nvSpPr>
          <p:cNvPr id="205" name="Rectangle 20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02:52</a:t>
            </a:r>
            <a:endParaRPr lang="en-US" sz="4800" dirty="0"/>
          </a:p>
        </p:txBody>
      </p:sp>
      <p:sp>
        <p:nvSpPr>
          <p:cNvPr id="206" name="Rectangle 20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02:51</a:t>
            </a:r>
            <a:endParaRPr lang="en-US" sz="4800" dirty="0"/>
          </a:p>
        </p:txBody>
      </p:sp>
      <p:sp>
        <p:nvSpPr>
          <p:cNvPr id="207" name="Rectangle 20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02:50</a:t>
            </a:r>
            <a:endParaRPr lang="en-US" sz="4800" dirty="0"/>
          </a:p>
        </p:txBody>
      </p:sp>
      <p:sp>
        <p:nvSpPr>
          <p:cNvPr id="208" name="Rectangle 20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02:49</a:t>
            </a:r>
            <a:endParaRPr lang="en-US" sz="4800" dirty="0"/>
          </a:p>
        </p:txBody>
      </p:sp>
      <p:sp>
        <p:nvSpPr>
          <p:cNvPr id="209" name="Rectangle 20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02:48</a:t>
            </a:r>
            <a:endParaRPr lang="en-US" sz="4800" dirty="0"/>
          </a:p>
        </p:txBody>
      </p:sp>
      <p:sp>
        <p:nvSpPr>
          <p:cNvPr id="210" name="Rectangle 20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02:47</a:t>
            </a:r>
            <a:endParaRPr lang="en-US" sz="4800" dirty="0"/>
          </a:p>
        </p:txBody>
      </p:sp>
      <p:sp>
        <p:nvSpPr>
          <p:cNvPr id="211" name="Rectangle 21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02:46</a:t>
            </a:r>
            <a:endParaRPr lang="en-US" sz="4800" dirty="0"/>
          </a:p>
        </p:txBody>
      </p:sp>
      <p:sp>
        <p:nvSpPr>
          <p:cNvPr id="212" name="Rectangle 21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02:45</a:t>
            </a:r>
            <a:endParaRPr lang="en-US" sz="4800" dirty="0"/>
          </a:p>
        </p:txBody>
      </p:sp>
      <p:sp>
        <p:nvSpPr>
          <p:cNvPr id="213" name="Rectangle 21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02:44</a:t>
            </a:r>
            <a:endParaRPr lang="en-US" sz="4800" dirty="0"/>
          </a:p>
        </p:txBody>
      </p:sp>
      <p:sp>
        <p:nvSpPr>
          <p:cNvPr id="214" name="Rectangle 21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02:43</a:t>
            </a:r>
            <a:endParaRPr lang="en-US" sz="4800" dirty="0"/>
          </a:p>
        </p:txBody>
      </p:sp>
      <p:sp>
        <p:nvSpPr>
          <p:cNvPr id="215" name="Rectangle 21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02:42</a:t>
            </a:r>
            <a:endParaRPr lang="en-US" sz="4800" dirty="0"/>
          </a:p>
        </p:txBody>
      </p:sp>
      <p:sp>
        <p:nvSpPr>
          <p:cNvPr id="216" name="Rectangle 21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02:41</a:t>
            </a:r>
            <a:endParaRPr lang="en-US" sz="4800" dirty="0"/>
          </a:p>
        </p:txBody>
      </p:sp>
      <p:sp>
        <p:nvSpPr>
          <p:cNvPr id="217" name="Rectangle 21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02:40</a:t>
            </a:r>
            <a:endParaRPr lang="en-US" sz="4800" dirty="0"/>
          </a:p>
        </p:txBody>
      </p:sp>
      <p:sp>
        <p:nvSpPr>
          <p:cNvPr id="218" name="Rectangle 21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02:39</a:t>
            </a:r>
            <a:endParaRPr lang="en-US" sz="4800" dirty="0"/>
          </a:p>
        </p:txBody>
      </p:sp>
      <p:sp>
        <p:nvSpPr>
          <p:cNvPr id="219" name="Rectangle 21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02:38</a:t>
            </a:r>
            <a:endParaRPr lang="en-US" sz="4800" dirty="0"/>
          </a:p>
        </p:txBody>
      </p:sp>
      <p:sp>
        <p:nvSpPr>
          <p:cNvPr id="220" name="Rectangle 21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02:37</a:t>
            </a:r>
            <a:endParaRPr lang="en-US" sz="4800" dirty="0"/>
          </a:p>
        </p:txBody>
      </p:sp>
      <p:sp>
        <p:nvSpPr>
          <p:cNvPr id="221" name="Rectangle 22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02:36</a:t>
            </a:r>
            <a:endParaRPr lang="en-US" sz="4800" dirty="0"/>
          </a:p>
        </p:txBody>
      </p:sp>
      <p:sp>
        <p:nvSpPr>
          <p:cNvPr id="222" name="Rectangle 22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02:35</a:t>
            </a:r>
            <a:endParaRPr lang="en-US" sz="4800" dirty="0"/>
          </a:p>
        </p:txBody>
      </p:sp>
      <p:sp>
        <p:nvSpPr>
          <p:cNvPr id="223" name="Rectangle 22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02:34</a:t>
            </a:r>
            <a:endParaRPr lang="en-US" sz="4800" dirty="0"/>
          </a:p>
        </p:txBody>
      </p:sp>
      <p:sp>
        <p:nvSpPr>
          <p:cNvPr id="224" name="Rectangle 22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02:33</a:t>
            </a:r>
            <a:endParaRPr lang="en-US" sz="4800" dirty="0"/>
          </a:p>
        </p:txBody>
      </p:sp>
      <p:sp>
        <p:nvSpPr>
          <p:cNvPr id="225" name="Rectangle 22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02:32</a:t>
            </a:r>
            <a:endParaRPr lang="en-US" sz="4800" dirty="0"/>
          </a:p>
        </p:txBody>
      </p:sp>
      <p:sp>
        <p:nvSpPr>
          <p:cNvPr id="226" name="Rectangle 22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02:31</a:t>
            </a:r>
            <a:endParaRPr lang="en-US" sz="4800" dirty="0"/>
          </a:p>
        </p:txBody>
      </p:sp>
      <p:sp>
        <p:nvSpPr>
          <p:cNvPr id="227" name="Rectangle 22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02:30</a:t>
            </a:r>
            <a:endParaRPr lang="en-US" sz="4800" dirty="0"/>
          </a:p>
        </p:txBody>
      </p:sp>
      <p:sp>
        <p:nvSpPr>
          <p:cNvPr id="228" name="Rectangle 22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02:29</a:t>
            </a:r>
            <a:endParaRPr lang="en-US" sz="4800" dirty="0"/>
          </a:p>
        </p:txBody>
      </p:sp>
      <p:sp>
        <p:nvSpPr>
          <p:cNvPr id="229" name="Rectangle 22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02:28</a:t>
            </a:r>
            <a:endParaRPr lang="en-US" sz="4800" dirty="0"/>
          </a:p>
        </p:txBody>
      </p:sp>
      <p:sp>
        <p:nvSpPr>
          <p:cNvPr id="230" name="Rectangle 22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02:27</a:t>
            </a:r>
            <a:endParaRPr lang="en-US" sz="4800" dirty="0"/>
          </a:p>
        </p:txBody>
      </p:sp>
      <p:sp>
        <p:nvSpPr>
          <p:cNvPr id="231" name="Rectangle 23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02:26</a:t>
            </a:r>
            <a:endParaRPr lang="en-US" sz="4800" dirty="0"/>
          </a:p>
        </p:txBody>
      </p:sp>
      <p:sp>
        <p:nvSpPr>
          <p:cNvPr id="232" name="Rectangle 23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02:25</a:t>
            </a:r>
            <a:endParaRPr lang="en-US" sz="4800" dirty="0"/>
          </a:p>
        </p:txBody>
      </p:sp>
      <p:sp>
        <p:nvSpPr>
          <p:cNvPr id="233" name="Rectangle 23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02:24</a:t>
            </a:r>
            <a:endParaRPr lang="en-US" sz="4800" dirty="0"/>
          </a:p>
        </p:txBody>
      </p:sp>
      <p:sp>
        <p:nvSpPr>
          <p:cNvPr id="234" name="Rectangle 23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02:23</a:t>
            </a:r>
            <a:endParaRPr lang="en-US" sz="4800" dirty="0"/>
          </a:p>
        </p:txBody>
      </p:sp>
      <p:sp>
        <p:nvSpPr>
          <p:cNvPr id="235" name="Rectangle 23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02:22</a:t>
            </a:r>
            <a:endParaRPr lang="en-US" sz="4800" dirty="0"/>
          </a:p>
        </p:txBody>
      </p:sp>
      <p:sp>
        <p:nvSpPr>
          <p:cNvPr id="236" name="Rectangle 23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02:21</a:t>
            </a:r>
            <a:endParaRPr lang="en-US" sz="4800" dirty="0"/>
          </a:p>
        </p:txBody>
      </p:sp>
      <p:sp>
        <p:nvSpPr>
          <p:cNvPr id="237" name="Rectangle 23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02:20</a:t>
            </a:r>
            <a:endParaRPr lang="en-US" sz="4800" dirty="0"/>
          </a:p>
        </p:txBody>
      </p:sp>
      <p:sp>
        <p:nvSpPr>
          <p:cNvPr id="238" name="Rectangle 23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02:19</a:t>
            </a:r>
            <a:endParaRPr lang="en-US" sz="4800" dirty="0"/>
          </a:p>
        </p:txBody>
      </p:sp>
      <p:sp>
        <p:nvSpPr>
          <p:cNvPr id="239" name="Rectangle 23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02:18</a:t>
            </a:r>
            <a:endParaRPr lang="en-US" sz="4800" dirty="0"/>
          </a:p>
        </p:txBody>
      </p:sp>
      <p:sp>
        <p:nvSpPr>
          <p:cNvPr id="240" name="Rectangle 23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02:17</a:t>
            </a:r>
            <a:endParaRPr lang="en-US" sz="4800" dirty="0"/>
          </a:p>
        </p:txBody>
      </p:sp>
      <p:sp>
        <p:nvSpPr>
          <p:cNvPr id="241" name="Rectangle 24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02:16</a:t>
            </a:r>
            <a:endParaRPr lang="en-US" sz="4800" dirty="0"/>
          </a:p>
        </p:txBody>
      </p:sp>
      <p:sp>
        <p:nvSpPr>
          <p:cNvPr id="242" name="Rectangle 24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02:15</a:t>
            </a:r>
            <a:endParaRPr lang="en-US" sz="4800" dirty="0"/>
          </a:p>
        </p:txBody>
      </p:sp>
      <p:sp>
        <p:nvSpPr>
          <p:cNvPr id="243" name="Rectangle 24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02:14</a:t>
            </a:r>
            <a:endParaRPr lang="en-US" sz="4800" dirty="0"/>
          </a:p>
        </p:txBody>
      </p:sp>
      <p:sp>
        <p:nvSpPr>
          <p:cNvPr id="244" name="Rectangle 24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02:13</a:t>
            </a:r>
            <a:endParaRPr lang="en-US" sz="4800" dirty="0"/>
          </a:p>
        </p:txBody>
      </p:sp>
      <p:sp>
        <p:nvSpPr>
          <p:cNvPr id="245" name="Rectangle 24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02:12</a:t>
            </a:r>
            <a:endParaRPr lang="en-US" sz="4800" dirty="0"/>
          </a:p>
        </p:txBody>
      </p:sp>
      <p:sp>
        <p:nvSpPr>
          <p:cNvPr id="246" name="Rectangle 24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02:11</a:t>
            </a:r>
            <a:endParaRPr lang="en-US" sz="4800" dirty="0"/>
          </a:p>
        </p:txBody>
      </p:sp>
      <p:sp>
        <p:nvSpPr>
          <p:cNvPr id="247" name="Rectangle 24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02:10</a:t>
            </a:r>
            <a:endParaRPr lang="en-US" sz="4800" dirty="0"/>
          </a:p>
        </p:txBody>
      </p:sp>
      <p:sp>
        <p:nvSpPr>
          <p:cNvPr id="248" name="Rectangle 24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02:09</a:t>
            </a:r>
            <a:endParaRPr lang="en-US" sz="4800" dirty="0"/>
          </a:p>
        </p:txBody>
      </p:sp>
      <p:sp>
        <p:nvSpPr>
          <p:cNvPr id="249" name="Rectangle 24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02:08</a:t>
            </a:r>
            <a:endParaRPr lang="en-US" sz="4800" dirty="0"/>
          </a:p>
        </p:txBody>
      </p:sp>
      <p:sp>
        <p:nvSpPr>
          <p:cNvPr id="250" name="Rectangle 24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02:07</a:t>
            </a:r>
            <a:endParaRPr lang="en-US" sz="4800" dirty="0"/>
          </a:p>
        </p:txBody>
      </p:sp>
      <p:sp>
        <p:nvSpPr>
          <p:cNvPr id="251" name="Rectangle 25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02:06</a:t>
            </a:r>
            <a:endParaRPr lang="en-US" sz="4800" dirty="0"/>
          </a:p>
        </p:txBody>
      </p:sp>
      <p:sp>
        <p:nvSpPr>
          <p:cNvPr id="252" name="Rectangle 25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02:05</a:t>
            </a:r>
            <a:endParaRPr lang="en-US" sz="4800" dirty="0"/>
          </a:p>
        </p:txBody>
      </p:sp>
      <p:sp>
        <p:nvSpPr>
          <p:cNvPr id="253" name="Rectangle 25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02:04</a:t>
            </a:r>
            <a:endParaRPr lang="en-US" sz="4800" dirty="0"/>
          </a:p>
        </p:txBody>
      </p:sp>
      <p:sp>
        <p:nvSpPr>
          <p:cNvPr id="254" name="Rectangle 25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02:03</a:t>
            </a:r>
            <a:endParaRPr lang="en-US" sz="4800" dirty="0"/>
          </a:p>
        </p:txBody>
      </p:sp>
      <p:sp>
        <p:nvSpPr>
          <p:cNvPr id="255" name="Rectangle 25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02:02</a:t>
            </a:r>
            <a:endParaRPr lang="en-US" sz="4800" dirty="0"/>
          </a:p>
        </p:txBody>
      </p:sp>
      <p:sp>
        <p:nvSpPr>
          <p:cNvPr id="256" name="Rectangle 25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02:01</a:t>
            </a:r>
            <a:endParaRPr lang="en-US" sz="4800" dirty="0"/>
          </a:p>
        </p:txBody>
      </p:sp>
      <p:sp>
        <p:nvSpPr>
          <p:cNvPr id="257" name="Rectangle 25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02:00</a:t>
            </a:r>
            <a:endParaRPr lang="en-US" sz="4800" dirty="0"/>
          </a:p>
        </p:txBody>
      </p:sp>
      <p:sp>
        <p:nvSpPr>
          <p:cNvPr id="258" name="Rectangle 25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01:59</a:t>
            </a:r>
            <a:endParaRPr lang="en-US" sz="4800" dirty="0"/>
          </a:p>
        </p:txBody>
      </p:sp>
      <p:sp>
        <p:nvSpPr>
          <p:cNvPr id="259" name="Rectangle 25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01:58</a:t>
            </a:r>
            <a:endParaRPr lang="en-US" sz="4800" dirty="0"/>
          </a:p>
        </p:txBody>
      </p:sp>
      <p:sp>
        <p:nvSpPr>
          <p:cNvPr id="260" name="Rectangle 25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01:57</a:t>
            </a:r>
            <a:endParaRPr lang="en-US" sz="4800" dirty="0"/>
          </a:p>
        </p:txBody>
      </p:sp>
      <p:sp>
        <p:nvSpPr>
          <p:cNvPr id="261" name="Rectangle 26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01:56</a:t>
            </a:r>
            <a:endParaRPr lang="en-US" sz="4800" dirty="0"/>
          </a:p>
        </p:txBody>
      </p:sp>
      <p:sp>
        <p:nvSpPr>
          <p:cNvPr id="262" name="Rectangle 26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01:55</a:t>
            </a:r>
            <a:endParaRPr lang="en-US" sz="4800" dirty="0"/>
          </a:p>
        </p:txBody>
      </p:sp>
      <p:sp>
        <p:nvSpPr>
          <p:cNvPr id="263" name="Rectangle 26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01:54</a:t>
            </a:r>
            <a:endParaRPr lang="en-US" sz="4800" dirty="0"/>
          </a:p>
        </p:txBody>
      </p:sp>
      <p:sp>
        <p:nvSpPr>
          <p:cNvPr id="264" name="Rectangle 26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01:53</a:t>
            </a:r>
            <a:endParaRPr lang="en-US" sz="4800" dirty="0"/>
          </a:p>
        </p:txBody>
      </p:sp>
      <p:sp>
        <p:nvSpPr>
          <p:cNvPr id="265" name="Rectangle 26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01:52</a:t>
            </a:r>
            <a:endParaRPr lang="en-US" sz="4800" dirty="0"/>
          </a:p>
        </p:txBody>
      </p:sp>
      <p:sp>
        <p:nvSpPr>
          <p:cNvPr id="266" name="Rectangle 26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01:51</a:t>
            </a:r>
            <a:endParaRPr lang="en-US" sz="4800" dirty="0"/>
          </a:p>
        </p:txBody>
      </p:sp>
      <p:sp>
        <p:nvSpPr>
          <p:cNvPr id="267" name="Rectangle 26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01:50</a:t>
            </a:r>
            <a:endParaRPr lang="en-US" sz="4800" dirty="0"/>
          </a:p>
        </p:txBody>
      </p:sp>
      <p:sp>
        <p:nvSpPr>
          <p:cNvPr id="268" name="Rectangle 26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01:49</a:t>
            </a:r>
            <a:endParaRPr lang="en-US" sz="4800" dirty="0"/>
          </a:p>
        </p:txBody>
      </p:sp>
      <p:sp>
        <p:nvSpPr>
          <p:cNvPr id="269" name="Rectangle 26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01:48</a:t>
            </a:r>
            <a:endParaRPr lang="en-US" sz="4800" dirty="0"/>
          </a:p>
        </p:txBody>
      </p:sp>
      <p:sp>
        <p:nvSpPr>
          <p:cNvPr id="270" name="Rectangle 26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01:47</a:t>
            </a:r>
            <a:endParaRPr lang="en-US" sz="4800" dirty="0"/>
          </a:p>
        </p:txBody>
      </p:sp>
      <p:sp>
        <p:nvSpPr>
          <p:cNvPr id="271" name="Rectangle 27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01:46</a:t>
            </a:r>
            <a:endParaRPr lang="en-US" sz="4800" dirty="0"/>
          </a:p>
        </p:txBody>
      </p:sp>
      <p:sp>
        <p:nvSpPr>
          <p:cNvPr id="272" name="Rectangle 27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01:45</a:t>
            </a:r>
            <a:endParaRPr lang="en-US" sz="4800" dirty="0"/>
          </a:p>
        </p:txBody>
      </p:sp>
      <p:sp>
        <p:nvSpPr>
          <p:cNvPr id="273" name="Rectangle 27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01:44</a:t>
            </a:r>
            <a:endParaRPr lang="en-US" sz="4800" dirty="0"/>
          </a:p>
        </p:txBody>
      </p:sp>
      <p:sp>
        <p:nvSpPr>
          <p:cNvPr id="274" name="Rectangle 27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01:43</a:t>
            </a:r>
            <a:endParaRPr lang="en-US" sz="4800" dirty="0"/>
          </a:p>
        </p:txBody>
      </p:sp>
      <p:sp>
        <p:nvSpPr>
          <p:cNvPr id="275" name="Rectangle 27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01:42</a:t>
            </a:r>
            <a:endParaRPr lang="en-US" sz="4800" dirty="0"/>
          </a:p>
        </p:txBody>
      </p:sp>
      <p:sp>
        <p:nvSpPr>
          <p:cNvPr id="276" name="Rectangle 27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01:41</a:t>
            </a:r>
            <a:endParaRPr lang="en-US" sz="4800" dirty="0"/>
          </a:p>
        </p:txBody>
      </p:sp>
      <p:sp>
        <p:nvSpPr>
          <p:cNvPr id="277" name="Rectangle 27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01:40</a:t>
            </a:r>
            <a:endParaRPr lang="en-US" sz="4800" dirty="0"/>
          </a:p>
        </p:txBody>
      </p:sp>
      <p:sp>
        <p:nvSpPr>
          <p:cNvPr id="278" name="Rectangle 27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01:39</a:t>
            </a:r>
            <a:endParaRPr lang="en-US" sz="4800" dirty="0"/>
          </a:p>
        </p:txBody>
      </p:sp>
      <p:sp>
        <p:nvSpPr>
          <p:cNvPr id="279" name="Rectangle 27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01:38</a:t>
            </a:r>
            <a:endParaRPr lang="en-US" sz="4800" dirty="0"/>
          </a:p>
        </p:txBody>
      </p:sp>
      <p:sp>
        <p:nvSpPr>
          <p:cNvPr id="280" name="Rectangle 27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01:37</a:t>
            </a:r>
            <a:endParaRPr lang="en-US" sz="4800" dirty="0"/>
          </a:p>
        </p:txBody>
      </p:sp>
      <p:sp>
        <p:nvSpPr>
          <p:cNvPr id="281" name="Rectangle 28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01:36</a:t>
            </a:r>
            <a:endParaRPr lang="en-US" sz="4800" dirty="0"/>
          </a:p>
        </p:txBody>
      </p:sp>
      <p:sp>
        <p:nvSpPr>
          <p:cNvPr id="282" name="Rectangle 28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01:35</a:t>
            </a:r>
            <a:endParaRPr lang="en-US" sz="4800" dirty="0"/>
          </a:p>
        </p:txBody>
      </p:sp>
      <p:sp>
        <p:nvSpPr>
          <p:cNvPr id="283" name="Rectangle 28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01:34</a:t>
            </a:r>
            <a:endParaRPr lang="en-US" sz="4800" dirty="0"/>
          </a:p>
        </p:txBody>
      </p:sp>
      <p:sp>
        <p:nvSpPr>
          <p:cNvPr id="284" name="Rectangle 28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01:33</a:t>
            </a:r>
            <a:endParaRPr lang="en-US" sz="4800" dirty="0"/>
          </a:p>
        </p:txBody>
      </p:sp>
      <p:sp>
        <p:nvSpPr>
          <p:cNvPr id="285" name="Rectangle 28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01:32</a:t>
            </a:r>
            <a:endParaRPr lang="en-US" sz="4800" dirty="0"/>
          </a:p>
        </p:txBody>
      </p:sp>
      <p:sp>
        <p:nvSpPr>
          <p:cNvPr id="286" name="Rectangle 28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01:31</a:t>
            </a:r>
            <a:endParaRPr lang="en-US" sz="4800" dirty="0"/>
          </a:p>
        </p:txBody>
      </p:sp>
      <p:sp>
        <p:nvSpPr>
          <p:cNvPr id="287" name="Rectangle 28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01:30</a:t>
            </a:r>
            <a:endParaRPr lang="en-US" sz="4800" dirty="0"/>
          </a:p>
        </p:txBody>
      </p:sp>
      <p:sp>
        <p:nvSpPr>
          <p:cNvPr id="288" name="Rectangle 28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01:29</a:t>
            </a:r>
            <a:endParaRPr lang="en-US" sz="4800" dirty="0"/>
          </a:p>
        </p:txBody>
      </p:sp>
      <p:sp>
        <p:nvSpPr>
          <p:cNvPr id="289" name="Rectangle 28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01:28</a:t>
            </a:r>
            <a:endParaRPr lang="en-US" sz="4800" dirty="0"/>
          </a:p>
        </p:txBody>
      </p:sp>
      <p:sp>
        <p:nvSpPr>
          <p:cNvPr id="290" name="Rectangle 28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01:27</a:t>
            </a:r>
            <a:endParaRPr lang="en-US" sz="4800" dirty="0"/>
          </a:p>
        </p:txBody>
      </p:sp>
      <p:sp>
        <p:nvSpPr>
          <p:cNvPr id="291" name="Rectangle 29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01:26</a:t>
            </a:r>
            <a:endParaRPr lang="en-US" sz="4800" dirty="0"/>
          </a:p>
        </p:txBody>
      </p:sp>
      <p:sp>
        <p:nvSpPr>
          <p:cNvPr id="292" name="Rectangle 29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01:25</a:t>
            </a:r>
            <a:endParaRPr lang="en-US" sz="4800" dirty="0"/>
          </a:p>
        </p:txBody>
      </p:sp>
      <p:sp>
        <p:nvSpPr>
          <p:cNvPr id="293" name="Rectangle 29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01:24</a:t>
            </a:r>
            <a:endParaRPr lang="en-US" sz="4800" dirty="0"/>
          </a:p>
        </p:txBody>
      </p:sp>
      <p:sp>
        <p:nvSpPr>
          <p:cNvPr id="294" name="Rectangle 29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01:23</a:t>
            </a:r>
            <a:endParaRPr lang="en-US" sz="4800" dirty="0"/>
          </a:p>
        </p:txBody>
      </p:sp>
      <p:sp>
        <p:nvSpPr>
          <p:cNvPr id="295" name="Rectangle 29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01:22</a:t>
            </a:r>
            <a:endParaRPr lang="en-US" sz="4800" dirty="0"/>
          </a:p>
        </p:txBody>
      </p:sp>
      <p:sp>
        <p:nvSpPr>
          <p:cNvPr id="296" name="Rectangle 29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01:21</a:t>
            </a:r>
            <a:endParaRPr lang="en-US" sz="4800" dirty="0"/>
          </a:p>
        </p:txBody>
      </p:sp>
      <p:sp>
        <p:nvSpPr>
          <p:cNvPr id="297" name="Rectangle 29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01:20</a:t>
            </a:r>
            <a:endParaRPr lang="en-US" sz="4800" dirty="0"/>
          </a:p>
        </p:txBody>
      </p:sp>
      <p:sp>
        <p:nvSpPr>
          <p:cNvPr id="298" name="Rectangle 29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01:19</a:t>
            </a:r>
            <a:endParaRPr lang="en-US" sz="4800" dirty="0"/>
          </a:p>
        </p:txBody>
      </p:sp>
      <p:sp>
        <p:nvSpPr>
          <p:cNvPr id="299" name="Rectangle 29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01:18</a:t>
            </a:r>
            <a:endParaRPr lang="en-US" sz="4800" dirty="0"/>
          </a:p>
        </p:txBody>
      </p:sp>
      <p:sp>
        <p:nvSpPr>
          <p:cNvPr id="300" name="Rectangle 29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01:17</a:t>
            </a:r>
            <a:endParaRPr lang="en-US" sz="4800" dirty="0"/>
          </a:p>
        </p:txBody>
      </p:sp>
      <p:sp>
        <p:nvSpPr>
          <p:cNvPr id="301" name="Rectangle 30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01:16</a:t>
            </a:r>
            <a:endParaRPr lang="en-US" sz="4800" dirty="0"/>
          </a:p>
        </p:txBody>
      </p:sp>
      <p:sp>
        <p:nvSpPr>
          <p:cNvPr id="302" name="Rectangle 30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01:15</a:t>
            </a:r>
            <a:endParaRPr lang="en-US" sz="4800" dirty="0"/>
          </a:p>
        </p:txBody>
      </p:sp>
      <p:sp>
        <p:nvSpPr>
          <p:cNvPr id="303" name="Rectangle 30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01:14</a:t>
            </a:r>
            <a:endParaRPr lang="en-US" sz="4800" dirty="0"/>
          </a:p>
        </p:txBody>
      </p:sp>
      <p:sp>
        <p:nvSpPr>
          <p:cNvPr id="304" name="Rectangle 30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01:13</a:t>
            </a:r>
            <a:endParaRPr lang="en-US" sz="4800" dirty="0"/>
          </a:p>
        </p:txBody>
      </p:sp>
      <p:sp>
        <p:nvSpPr>
          <p:cNvPr id="305" name="Rectangle 30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01:12</a:t>
            </a:r>
            <a:endParaRPr lang="en-US" sz="4800" dirty="0"/>
          </a:p>
        </p:txBody>
      </p:sp>
      <p:sp>
        <p:nvSpPr>
          <p:cNvPr id="306" name="Rectangle 30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01:11</a:t>
            </a:r>
            <a:endParaRPr lang="en-US" sz="4800" dirty="0"/>
          </a:p>
        </p:txBody>
      </p:sp>
      <p:sp>
        <p:nvSpPr>
          <p:cNvPr id="307" name="Rectangle 30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01:10</a:t>
            </a:r>
            <a:endParaRPr lang="en-US" sz="4800" dirty="0"/>
          </a:p>
        </p:txBody>
      </p:sp>
      <p:sp>
        <p:nvSpPr>
          <p:cNvPr id="308" name="Rectangle 30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01:09</a:t>
            </a:r>
            <a:endParaRPr lang="en-US" sz="4800" dirty="0"/>
          </a:p>
        </p:txBody>
      </p:sp>
      <p:sp>
        <p:nvSpPr>
          <p:cNvPr id="309" name="Rectangle 30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01:08</a:t>
            </a:r>
            <a:endParaRPr lang="en-US" sz="4800" dirty="0"/>
          </a:p>
        </p:txBody>
      </p:sp>
      <p:sp>
        <p:nvSpPr>
          <p:cNvPr id="310" name="Rectangle 30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01:07</a:t>
            </a:r>
            <a:endParaRPr lang="en-US" sz="4800" dirty="0"/>
          </a:p>
        </p:txBody>
      </p:sp>
      <p:sp>
        <p:nvSpPr>
          <p:cNvPr id="311" name="Rectangle 31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01:06</a:t>
            </a:r>
            <a:endParaRPr lang="en-US" sz="4800" dirty="0"/>
          </a:p>
        </p:txBody>
      </p:sp>
      <p:sp>
        <p:nvSpPr>
          <p:cNvPr id="312" name="Rectangle 31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01:05</a:t>
            </a:r>
            <a:endParaRPr lang="en-US" sz="4800" dirty="0"/>
          </a:p>
        </p:txBody>
      </p:sp>
      <p:sp>
        <p:nvSpPr>
          <p:cNvPr id="313" name="Rectangle 31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01:04</a:t>
            </a:r>
            <a:endParaRPr lang="en-US" sz="4800" dirty="0"/>
          </a:p>
        </p:txBody>
      </p:sp>
      <p:sp>
        <p:nvSpPr>
          <p:cNvPr id="314" name="Rectangle 31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01:03</a:t>
            </a:r>
            <a:endParaRPr lang="en-US" sz="4800" dirty="0"/>
          </a:p>
        </p:txBody>
      </p:sp>
      <p:sp>
        <p:nvSpPr>
          <p:cNvPr id="315" name="Rectangle 31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01:02</a:t>
            </a:r>
            <a:endParaRPr lang="en-US" sz="4800" dirty="0"/>
          </a:p>
        </p:txBody>
      </p:sp>
      <p:sp>
        <p:nvSpPr>
          <p:cNvPr id="316" name="Rectangle 31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01:01</a:t>
            </a:r>
            <a:endParaRPr lang="en-US" sz="4800" dirty="0"/>
          </a:p>
        </p:txBody>
      </p:sp>
      <p:sp>
        <p:nvSpPr>
          <p:cNvPr id="317" name="Rectangle 31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01:00</a:t>
            </a:r>
            <a:endParaRPr lang="en-US" sz="4800" dirty="0"/>
          </a:p>
        </p:txBody>
      </p:sp>
      <p:sp>
        <p:nvSpPr>
          <p:cNvPr id="318" name="Rectangle 31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00:59</a:t>
            </a:r>
            <a:endParaRPr lang="en-US" sz="4800" dirty="0"/>
          </a:p>
        </p:txBody>
      </p:sp>
      <p:sp>
        <p:nvSpPr>
          <p:cNvPr id="319" name="Rectangle 31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00:58</a:t>
            </a:r>
            <a:endParaRPr lang="en-US" sz="4800" dirty="0"/>
          </a:p>
        </p:txBody>
      </p:sp>
      <p:sp>
        <p:nvSpPr>
          <p:cNvPr id="320" name="Rectangle 31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00:57</a:t>
            </a:r>
            <a:endParaRPr lang="en-US" sz="4800" dirty="0"/>
          </a:p>
        </p:txBody>
      </p:sp>
      <p:sp>
        <p:nvSpPr>
          <p:cNvPr id="321" name="Rectangle 32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00:56</a:t>
            </a:r>
            <a:endParaRPr lang="en-US" sz="4800" dirty="0"/>
          </a:p>
        </p:txBody>
      </p:sp>
      <p:sp>
        <p:nvSpPr>
          <p:cNvPr id="322" name="Rectangle 32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00:55</a:t>
            </a:r>
            <a:endParaRPr lang="en-US" sz="4800" dirty="0"/>
          </a:p>
        </p:txBody>
      </p:sp>
      <p:sp>
        <p:nvSpPr>
          <p:cNvPr id="323" name="Rectangle 32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00:54</a:t>
            </a:r>
            <a:endParaRPr lang="en-US" sz="4800" dirty="0"/>
          </a:p>
        </p:txBody>
      </p:sp>
      <p:sp>
        <p:nvSpPr>
          <p:cNvPr id="324" name="Rectangle 32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00:53</a:t>
            </a:r>
            <a:endParaRPr lang="en-US" sz="4800" dirty="0"/>
          </a:p>
        </p:txBody>
      </p:sp>
      <p:sp>
        <p:nvSpPr>
          <p:cNvPr id="325" name="Rectangle 32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00:52</a:t>
            </a:r>
            <a:endParaRPr lang="en-US" sz="4800" dirty="0"/>
          </a:p>
        </p:txBody>
      </p:sp>
      <p:sp>
        <p:nvSpPr>
          <p:cNvPr id="326" name="Rectangle 32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00:51</a:t>
            </a:r>
            <a:endParaRPr lang="en-US" sz="4800" dirty="0"/>
          </a:p>
        </p:txBody>
      </p:sp>
      <p:sp>
        <p:nvSpPr>
          <p:cNvPr id="327" name="Rectangle 32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00:50</a:t>
            </a:r>
            <a:endParaRPr lang="en-US" sz="4800" dirty="0"/>
          </a:p>
        </p:txBody>
      </p:sp>
      <p:sp>
        <p:nvSpPr>
          <p:cNvPr id="328" name="Rectangle 32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00:49</a:t>
            </a:r>
            <a:endParaRPr lang="en-US" sz="4800" dirty="0"/>
          </a:p>
        </p:txBody>
      </p:sp>
      <p:sp>
        <p:nvSpPr>
          <p:cNvPr id="329" name="Rectangle 32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00:48</a:t>
            </a:r>
            <a:endParaRPr lang="en-US" sz="4800" dirty="0"/>
          </a:p>
        </p:txBody>
      </p:sp>
      <p:sp>
        <p:nvSpPr>
          <p:cNvPr id="330" name="Rectangle 32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00:47</a:t>
            </a:r>
            <a:endParaRPr lang="en-US" sz="4800" dirty="0"/>
          </a:p>
        </p:txBody>
      </p:sp>
      <p:sp>
        <p:nvSpPr>
          <p:cNvPr id="331" name="Rectangle 33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00:46</a:t>
            </a:r>
            <a:endParaRPr lang="en-US" sz="4800" dirty="0"/>
          </a:p>
        </p:txBody>
      </p:sp>
      <p:sp>
        <p:nvSpPr>
          <p:cNvPr id="332" name="Rectangle 33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00:45</a:t>
            </a:r>
            <a:endParaRPr lang="en-US" sz="4800" dirty="0"/>
          </a:p>
        </p:txBody>
      </p:sp>
      <p:sp>
        <p:nvSpPr>
          <p:cNvPr id="333" name="Rectangle 33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00:44</a:t>
            </a:r>
            <a:endParaRPr lang="en-US" sz="4800" dirty="0"/>
          </a:p>
        </p:txBody>
      </p:sp>
      <p:sp>
        <p:nvSpPr>
          <p:cNvPr id="334" name="Rectangle 33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00:43</a:t>
            </a:r>
            <a:endParaRPr lang="en-US" sz="4800" dirty="0"/>
          </a:p>
        </p:txBody>
      </p:sp>
      <p:sp>
        <p:nvSpPr>
          <p:cNvPr id="335" name="Rectangle 33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00:42</a:t>
            </a:r>
            <a:endParaRPr lang="en-US" sz="4800" dirty="0"/>
          </a:p>
        </p:txBody>
      </p:sp>
      <p:sp>
        <p:nvSpPr>
          <p:cNvPr id="336" name="Rectangle 33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00:41</a:t>
            </a:r>
            <a:endParaRPr lang="en-US" sz="4800" dirty="0"/>
          </a:p>
        </p:txBody>
      </p:sp>
      <p:sp>
        <p:nvSpPr>
          <p:cNvPr id="337" name="Rectangle 33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00:40</a:t>
            </a:r>
            <a:endParaRPr lang="en-US" sz="4800" dirty="0"/>
          </a:p>
        </p:txBody>
      </p:sp>
      <p:sp>
        <p:nvSpPr>
          <p:cNvPr id="338" name="Rectangle 33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00:39</a:t>
            </a:r>
            <a:endParaRPr lang="en-US" sz="4800" dirty="0"/>
          </a:p>
        </p:txBody>
      </p:sp>
      <p:sp>
        <p:nvSpPr>
          <p:cNvPr id="339" name="Rectangle 33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00:38</a:t>
            </a:r>
            <a:endParaRPr lang="en-US" sz="4800" dirty="0"/>
          </a:p>
        </p:txBody>
      </p:sp>
      <p:sp>
        <p:nvSpPr>
          <p:cNvPr id="340" name="Rectangle 33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00:37</a:t>
            </a:r>
            <a:endParaRPr lang="en-US" sz="4800" dirty="0"/>
          </a:p>
        </p:txBody>
      </p:sp>
      <p:sp>
        <p:nvSpPr>
          <p:cNvPr id="341" name="Rectangle 34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00:36</a:t>
            </a:r>
            <a:endParaRPr lang="en-US" sz="4800" dirty="0"/>
          </a:p>
        </p:txBody>
      </p:sp>
      <p:sp>
        <p:nvSpPr>
          <p:cNvPr id="342" name="Rectangle 34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00:35</a:t>
            </a:r>
            <a:endParaRPr lang="en-US" sz="4800" dirty="0"/>
          </a:p>
        </p:txBody>
      </p:sp>
      <p:sp>
        <p:nvSpPr>
          <p:cNvPr id="343" name="Rectangle 34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00:34</a:t>
            </a:r>
            <a:endParaRPr lang="en-US" sz="4800" dirty="0"/>
          </a:p>
        </p:txBody>
      </p:sp>
      <p:sp>
        <p:nvSpPr>
          <p:cNvPr id="344" name="Rectangle 34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00:33</a:t>
            </a:r>
            <a:endParaRPr lang="en-US" sz="4800" dirty="0"/>
          </a:p>
        </p:txBody>
      </p:sp>
      <p:sp>
        <p:nvSpPr>
          <p:cNvPr id="345" name="Rectangle 34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00:32</a:t>
            </a:r>
            <a:endParaRPr lang="en-US" sz="4800" dirty="0"/>
          </a:p>
        </p:txBody>
      </p:sp>
      <p:sp>
        <p:nvSpPr>
          <p:cNvPr id="346" name="Rectangle 34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00:31</a:t>
            </a:r>
            <a:endParaRPr lang="en-US" sz="4800" dirty="0"/>
          </a:p>
        </p:txBody>
      </p:sp>
      <p:sp>
        <p:nvSpPr>
          <p:cNvPr id="347" name="Rectangle 34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00:30</a:t>
            </a:r>
            <a:endParaRPr lang="en-US" sz="4800" dirty="0"/>
          </a:p>
        </p:txBody>
      </p:sp>
      <p:sp>
        <p:nvSpPr>
          <p:cNvPr id="348" name="Rectangle 34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00:29</a:t>
            </a:r>
            <a:endParaRPr lang="en-US" sz="4800" dirty="0"/>
          </a:p>
        </p:txBody>
      </p:sp>
      <p:sp>
        <p:nvSpPr>
          <p:cNvPr id="349" name="Rectangle 34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00:28</a:t>
            </a:r>
            <a:endParaRPr lang="en-US" sz="4800" dirty="0"/>
          </a:p>
        </p:txBody>
      </p:sp>
      <p:sp>
        <p:nvSpPr>
          <p:cNvPr id="350" name="Rectangle 34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00:27</a:t>
            </a:r>
            <a:endParaRPr lang="en-US" sz="4800" dirty="0"/>
          </a:p>
        </p:txBody>
      </p:sp>
      <p:sp>
        <p:nvSpPr>
          <p:cNvPr id="351" name="Rectangle 35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00:26</a:t>
            </a:r>
            <a:endParaRPr lang="en-US" sz="4800" dirty="0"/>
          </a:p>
        </p:txBody>
      </p:sp>
      <p:sp>
        <p:nvSpPr>
          <p:cNvPr id="352" name="Rectangle 35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00:25</a:t>
            </a:r>
            <a:endParaRPr lang="en-US" sz="4800" dirty="0"/>
          </a:p>
        </p:txBody>
      </p:sp>
      <p:sp>
        <p:nvSpPr>
          <p:cNvPr id="353" name="Rectangle 35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00:24</a:t>
            </a:r>
            <a:endParaRPr lang="en-US" sz="4800" dirty="0"/>
          </a:p>
        </p:txBody>
      </p:sp>
      <p:sp>
        <p:nvSpPr>
          <p:cNvPr id="354" name="Rectangle 35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00:23</a:t>
            </a:r>
            <a:endParaRPr lang="en-US" sz="4800" dirty="0"/>
          </a:p>
        </p:txBody>
      </p:sp>
      <p:sp>
        <p:nvSpPr>
          <p:cNvPr id="355" name="Rectangle 35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00:22</a:t>
            </a:r>
            <a:endParaRPr lang="en-US" sz="4800" dirty="0"/>
          </a:p>
        </p:txBody>
      </p:sp>
      <p:sp>
        <p:nvSpPr>
          <p:cNvPr id="356" name="Rectangle 35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00:21</a:t>
            </a:r>
            <a:endParaRPr lang="en-US" sz="4800" dirty="0"/>
          </a:p>
        </p:txBody>
      </p:sp>
      <p:sp>
        <p:nvSpPr>
          <p:cNvPr id="357" name="Rectangle 35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00:20</a:t>
            </a:r>
            <a:endParaRPr lang="en-US" sz="4800" dirty="0"/>
          </a:p>
        </p:txBody>
      </p:sp>
      <p:sp>
        <p:nvSpPr>
          <p:cNvPr id="358" name="Rectangle 35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00:19</a:t>
            </a:r>
            <a:endParaRPr lang="en-US" sz="4800" dirty="0"/>
          </a:p>
        </p:txBody>
      </p:sp>
      <p:sp>
        <p:nvSpPr>
          <p:cNvPr id="359" name="Rectangle 35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00:18</a:t>
            </a:r>
            <a:endParaRPr lang="en-US" sz="4800" dirty="0"/>
          </a:p>
        </p:txBody>
      </p:sp>
      <p:sp>
        <p:nvSpPr>
          <p:cNvPr id="360" name="Rectangle 35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00:17</a:t>
            </a:r>
            <a:endParaRPr lang="en-US" sz="4800" dirty="0"/>
          </a:p>
        </p:txBody>
      </p:sp>
      <p:sp>
        <p:nvSpPr>
          <p:cNvPr id="361" name="Rectangle 36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00:16</a:t>
            </a:r>
            <a:endParaRPr lang="en-US" sz="4800" dirty="0"/>
          </a:p>
        </p:txBody>
      </p:sp>
      <p:sp>
        <p:nvSpPr>
          <p:cNvPr id="362" name="Rectangle 36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00:15</a:t>
            </a:r>
            <a:endParaRPr lang="en-US" sz="4800" dirty="0"/>
          </a:p>
        </p:txBody>
      </p:sp>
      <p:sp>
        <p:nvSpPr>
          <p:cNvPr id="363" name="Rectangle 36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00:14</a:t>
            </a:r>
            <a:endParaRPr lang="en-US" sz="4800" dirty="0"/>
          </a:p>
        </p:txBody>
      </p:sp>
      <p:sp>
        <p:nvSpPr>
          <p:cNvPr id="364" name="Rectangle 36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00:13</a:t>
            </a:r>
            <a:endParaRPr lang="en-US" sz="4800" dirty="0"/>
          </a:p>
        </p:txBody>
      </p:sp>
      <p:sp>
        <p:nvSpPr>
          <p:cNvPr id="365" name="Rectangle 36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00:12</a:t>
            </a:r>
            <a:endParaRPr lang="en-US" sz="4800" dirty="0"/>
          </a:p>
        </p:txBody>
      </p:sp>
      <p:sp>
        <p:nvSpPr>
          <p:cNvPr id="366" name="Rectangle 36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00:11</a:t>
            </a:r>
            <a:endParaRPr lang="en-US" sz="4800" dirty="0"/>
          </a:p>
        </p:txBody>
      </p:sp>
      <p:sp>
        <p:nvSpPr>
          <p:cNvPr id="367" name="Rectangle 36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00:10</a:t>
            </a:r>
            <a:endParaRPr lang="en-US" sz="4800" dirty="0"/>
          </a:p>
        </p:txBody>
      </p:sp>
      <p:sp>
        <p:nvSpPr>
          <p:cNvPr id="368" name="Rectangle 367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00:09</a:t>
            </a:r>
            <a:endParaRPr lang="en-US" sz="4800" dirty="0"/>
          </a:p>
        </p:txBody>
      </p:sp>
      <p:sp>
        <p:nvSpPr>
          <p:cNvPr id="369" name="Rectangle 368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00:08</a:t>
            </a:r>
            <a:endParaRPr lang="en-US" sz="4800" dirty="0"/>
          </a:p>
        </p:txBody>
      </p:sp>
      <p:sp>
        <p:nvSpPr>
          <p:cNvPr id="370" name="Rectangle 369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00:07</a:t>
            </a:r>
            <a:endParaRPr lang="en-US" sz="4800" dirty="0"/>
          </a:p>
        </p:txBody>
      </p:sp>
      <p:sp>
        <p:nvSpPr>
          <p:cNvPr id="371" name="Rectangle 370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00:06</a:t>
            </a:r>
            <a:endParaRPr lang="en-US" sz="4800" dirty="0"/>
          </a:p>
        </p:txBody>
      </p:sp>
      <p:sp>
        <p:nvSpPr>
          <p:cNvPr id="372" name="Rectangle 371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00:05</a:t>
            </a:r>
            <a:endParaRPr lang="en-US" sz="4800" dirty="0"/>
          </a:p>
        </p:txBody>
      </p:sp>
      <p:sp>
        <p:nvSpPr>
          <p:cNvPr id="373" name="Rectangle 372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00:04</a:t>
            </a:r>
            <a:endParaRPr lang="en-US" sz="4800" dirty="0"/>
          </a:p>
        </p:txBody>
      </p:sp>
      <p:sp>
        <p:nvSpPr>
          <p:cNvPr id="374" name="Rectangle 373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00:03</a:t>
            </a:r>
            <a:endParaRPr lang="en-US" sz="4800" dirty="0"/>
          </a:p>
        </p:txBody>
      </p:sp>
      <p:sp>
        <p:nvSpPr>
          <p:cNvPr id="375" name="Rectangle 374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00:02</a:t>
            </a:r>
            <a:endParaRPr lang="en-US" sz="4800" dirty="0"/>
          </a:p>
        </p:txBody>
      </p:sp>
      <p:sp>
        <p:nvSpPr>
          <p:cNvPr id="376" name="Rectangle 375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00:01</a:t>
            </a:r>
            <a:endParaRPr lang="en-US" sz="4800" dirty="0"/>
          </a:p>
        </p:txBody>
      </p:sp>
      <p:sp>
        <p:nvSpPr>
          <p:cNvPr id="377" name="Rectangle 376"/>
          <p:cNvSpPr/>
          <p:nvPr/>
        </p:nvSpPr>
        <p:spPr>
          <a:xfrm>
            <a:off x="6156176" y="5416480"/>
            <a:ext cx="2534816" cy="144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792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6064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KIỂM TRA BÀI CŨ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7524" y="1028943"/>
                <a:ext cx="878497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/>
                  <a:t>Câu</a:t>
                </a:r>
                <a:r>
                  <a:rPr lang="en-US" sz="3600" b="1" dirty="0" smtClean="0"/>
                  <a:t> 2. </a:t>
                </a:r>
                <a:r>
                  <a:rPr lang="en-US" sz="3600" dirty="0" smtClean="0"/>
                  <a:t>Cho </a:t>
                </a:r>
                <a:r>
                  <a:rPr lang="en-US" sz="3600" dirty="0" err="1" smtClean="0"/>
                  <a:t>hình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vẽ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bên</a:t>
                </a:r>
                <a:r>
                  <a:rPr lang="en-US" sz="3600" dirty="0" smtClean="0"/>
                  <a:t>. </a:t>
                </a:r>
                <a:r>
                  <a:rPr lang="en-US" sz="3600" dirty="0" err="1" smtClean="0"/>
                  <a:t>Cần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bổ</a:t>
                </a:r>
                <a:r>
                  <a:rPr lang="en-US" sz="3600" dirty="0" smtClean="0"/>
                  <a:t> sung </a:t>
                </a:r>
                <a:r>
                  <a:rPr lang="en-US" sz="3600" dirty="0" err="1" smtClean="0"/>
                  <a:t>điều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kiện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nào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sau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đây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để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600" dirty="0" smtClean="0"/>
                  <a:t> ABC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600" dirty="0" smtClean="0"/>
                  <a:t> DEF </a:t>
                </a:r>
                <a:r>
                  <a:rPr lang="en-US" sz="3600" dirty="0" err="1" smtClean="0"/>
                  <a:t>theo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trường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hợp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cạnh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góc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vuông</a:t>
                </a:r>
                <a:r>
                  <a:rPr lang="en-US" sz="3600" dirty="0" smtClean="0"/>
                  <a:t> – </a:t>
                </a:r>
                <a:r>
                  <a:rPr lang="en-US" sz="3600" dirty="0" err="1" smtClean="0"/>
                  <a:t>góc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nhọn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kề</a:t>
                </a:r>
                <a:r>
                  <a:rPr lang="en-US" sz="3600" dirty="0" smtClean="0"/>
                  <a:t>:  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1028943"/>
                <a:ext cx="8784976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2082" t="-5208" r="-1666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30455"/>
            <a:ext cx="4191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5507" y="298404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A. BC = EF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0481" y="367693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. AB = DE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5010" y="4358548"/>
                <a:ext cx="2304256" cy="66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3600" b="0" i="0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E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10" y="4358548"/>
                <a:ext cx="2304256" cy="661400"/>
              </a:xfrm>
              <a:prstGeom prst="rect">
                <a:avLst/>
              </a:prstGeom>
              <a:blipFill rotWithShape="1">
                <a:blip r:embed="rId5"/>
                <a:stretch>
                  <a:fillRect l="-7937" t="-11111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552" y="5013176"/>
                <a:ext cx="2304256" cy="665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3600" b="0" i="0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F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2304256" cy="665182"/>
              </a:xfrm>
              <a:prstGeom prst="rect">
                <a:avLst/>
              </a:prstGeom>
              <a:blipFill rotWithShape="1">
                <a:blip r:embed="rId6"/>
                <a:stretch>
                  <a:fillRect l="-8201" t="-10092" b="-34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476400" y="5149369"/>
            <a:ext cx="580109" cy="534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6064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KIỂM TRA BÀI CŨ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7524" y="1028943"/>
                <a:ext cx="878497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/>
                  <a:t>Câu</a:t>
                </a:r>
                <a:r>
                  <a:rPr lang="en-US" sz="3600" b="1" dirty="0" smtClean="0"/>
                  <a:t> 3. </a:t>
                </a:r>
                <a:r>
                  <a:rPr lang="en-US" sz="3600" dirty="0" smtClean="0"/>
                  <a:t>Cho </a:t>
                </a:r>
                <a:r>
                  <a:rPr lang="en-US" sz="3600" dirty="0" err="1" smtClean="0"/>
                  <a:t>hình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vẽ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bên</a:t>
                </a:r>
                <a:r>
                  <a:rPr lang="en-US" sz="3600" dirty="0" smtClean="0"/>
                  <a:t>. </a:t>
                </a:r>
                <a:r>
                  <a:rPr lang="en-US" sz="3600" dirty="0" err="1" smtClean="0"/>
                  <a:t>Cần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bổ</a:t>
                </a:r>
                <a:r>
                  <a:rPr lang="en-US" sz="3600" dirty="0" smtClean="0"/>
                  <a:t> sung </a:t>
                </a:r>
                <a:r>
                  <a:rPr lang="en-US" sz="3600" dirty="0" err="1" smtClean="0"/>
                  <a:t>điều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kiện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nào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sau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đây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để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600" dirty="0" smtClean="0"/>
                  <a:t> ABC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600" dirty="0" smtClean="0"/>
                  <a:t> DEF </a:t>
                </a:r>
                <a:r>
                  <a:rPr lang="en-US" sz="3600" dirty="0" err="1" smtClean="0"/>
                  <a:t>theo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trường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hợp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cạnh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huyền</a:t>
                </a:r>
                <a:r>
                  <a:rPr lang="en-US" sz="3600" dirty="0" smtClean="0"/>
                  <a:t> – </a:t>
                </a:r>
                <a:r>
                  <a:rPr lang="en-US" sz="3600" dirty="0" err="1" smtClean="0"/>
                  <a:t>cạnh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góc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vuông</a:t>
                </a:r>
                <a:r>
                  <a:rPr lang="en-US" sz="3600" dirty="0" smtClean="0"/>
                  <a:t>:  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1028943"/>
                <a:ext cx="8784976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2082" t="-5208" r="-1666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30455"/>
            <a:ext cx="4191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5507" y="298404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A. BC = EF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0481" y="367693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. AB = DE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5010" y="4358548"/>
                <a:ext cx="2304256" cy="66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3600" b="0" i="0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E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10" y="4358548"/>
                <a:ext cx="2304256" cy="661400"/>
              </a:xfrm>
              <a:prstGeom prst="rect">
                <a:avLst/>
              </a:prstGeom>
              <a:blipFill rotWithShape="1">
                <a:blip r:embed="rId5"/>
                <a:stretch>
                  <a:fillRect l="-7937" t="-11111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552" y="5013176"/>
                <a:ext cx="2304256" cy="665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3600" b="0" i="0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F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2304256" cy="665182"/>
              </a:xfrm>
              <a:prstGeom prst="rect">
                <a:avLst/>
              </a:prstGeom>
              <a:blipFill rotWithShape="1">
                <a:blip r:embed="rId6"/>
                <a:stretch>
                  <a:fillRect l="-8201" t="-10092" b="-34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476400" y="3096623"/>
            <a:ext cx="580109" cy="534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6064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KIỂM TRA BÀI CŨ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7524" y="1028943"/>
                <a:ext cx="878497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/>
                  <a:t>Câu</a:t>
                </a:r>
                <a:r>
                  <a:rPr lang="en-US" sz="3600" b="1" dirty="0" smtClean="0"/>
                  <a:t> 4. </a:t>
                </a:r>
                <a:r>
                  <a:rPr lang="en-US" sz="3600" dirty="0" smtClean="0"/>
                  <a:t>Cho </a:t>
                </a:r>
                <a:r>
                  <a:rPr lang="en-US" sz="3600" dirty="0" err="1" smtClean="0"/>
                  <a:t>hình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vẽ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bên</a:t>
                </a:r>
                <a:r>
                  <a:rPr lang="en-US" sz="3600" dirty="0" smtClean="0"/>
                  <a:t>. </a:t>
                </a:r>
                <a:r>
                  <a:rPr lang="en-US" sz="3600" dirty="0" err="1" smtClean="0"/>
                  <a:t>Cần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bổ</a:t>
                </a:r>
                <a:r>
                  <a:rPr lang="en-US" sz="3600" dirty="0" smtClean="0"/>
                  <a:t> sung </a:t>
                </a:r>
                <a:r>
                  <a:rPr lang="en-US" sz="3600" dirty="0" err="1" smtClean="0"/>
                  <a:t>điều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kiện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nào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sau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đây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để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600" dirty="0" smtClean="0"/>
                  <a:t> ABC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600" dirty="0" smtClean="0"/>
                  <a:t> DEF </a:t>
                </a:r>
                <a:r>
                  <a:rPr lang="en-US" sz="3600" dirty="0" err="1" smtClean="0"/>
                  <a:t>theo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trường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hợp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cạnh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huyền</a:t>
                </a:r>
                <a:r>
                  <a:rPr lang="en-US" sz="3600" dirty="0" smtClean="0"/>
                  <a:t> – </a:t>
                </a:r>
                <a:r>
                  <a:rPr lang="en-US" sz="3600" dirty="0" err="1" smtClean="0"/>
                  <a:t>góc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nhọn</a:t>
                </a:r>
                <a:r>
                  <a:rPr lang="en-US" sz="3600" dirty="0" smtClean="0"/>
                  <a:t> :  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1028943"/>
                <a:ext cx="8784976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2082" t="-5208" r="-1666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5507" y="298404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A. BC = EF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0481" y="367693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. AB = DE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5010" y="4358548"/>
                <a:ext cx="2304256" cy="66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3600" b="0" i="0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E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10" y="4358548"/>
                <a:ext cx="2304256" cy="661400"/>
              </a:xfrm>
              <a:prstGeom prst="rect">
                <a:avLst/>
              </a:prstGeom>
              <a:blipFill rotWithShape="1">
                <a:blip r:embed="rId4"/>
                <a:stretch>
                  <a:fillRect l="-7937" t="-11111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552" y="5013176"/>
                <a:ext cx="2304256" cy="665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3600" b="0" i="0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F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2304256" cy="665182"/>
              </a:xfrm>
              <a:prstGeom prst="rect">
                <a:avLst/>
              </a:prstGeom>
              <a:blipFill rotWithShape="1">
                <a:blip r:embed="rId5"/>
                <a:stretch>
                  <a:fillRect l="-8201" t="-10092" b="-34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67" y="3115535"/>
            <a:ext cx="4191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03156" y="4478954"/>
            <a:ext cx="580109" cy="534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6399" y="5128544"/>
            <a:ext cx="580109" cy="534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4" y="1419225"/>
            <a:ext cx="525899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1" name="Picture 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4" y="3986411"/>
            <a:ext cx="524232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77" y="2241552"/>
            <a:ext cx="5360194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75" y="3249613"/>
            <a:ext cx="5300663" cy="14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" y="2586038"/>
            <a:ext cx="160139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95"/>
          <p:cNvGrpSpPr>
            <a:grpSpLocks/>
          </p:cNvGrpSpPr>
          <p:nvPr/>
        </p:nvGrpSpPr>
        <p:grpSpPr bwMode="auto">
          <a:xfrm>
            <a:off x="5663489" y="221957"/>
            <a:ext cx="2557911" cy="1511405"/>
            <a:chOff x="445" y="864"/>
            <a:chExt cx="2047" cy="1364"/>
          </a:xfrm>
        </p:grpSpPr>
        <p:sp>
          <p:nvSpPr>
            <p:cNvPr id="33" name="Text Box 96"/>
            <p:cNvSpPr txBox="1">
              <a:spLocks noChangeArrowheads="1"/>
            </p:cNvSpPr>
            <p:nvPr/>
          </p:nvSpPr>
          <p:spPr bwMode="auto">
            <a:xfrm rot="4512870">
              <a:off x="488" y="1353"/>
              <a:ext cx="283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400"/>
                <a:t>/</a:t>
              </a:r>
            </a:p>
          </p:txBody>
        </p:sp>
        <p:grpSp>
          <p:nvGrpSpPr>
            <p:cNvPr id="34" name="Group 97"/>
            <p:cNvGrpSpPr>
              <a:grpSpLocks/>
            </p:cNvGrpSpPr>
            <p:nvPr/>
          </p:nvGrpSpPr>
          <p:grpSpPr bwMode="auto">
            <a:xfrm>
              <a:off x="576" y="864"/>
              <a:ext cx="1916" cy="1364"/>
              <a:chOff x="576" y="864"/>
              <a:chExt cx="1916" cy="1364"/>
            </a:xfrm>
          </p:grpSpPr>
          <p:sp>
            <p:nvSpPr>
              <p:cNvPr id="36" name="Text Box 98"/>
              <p:cNvSpPr txBox="1">
                <a:spLocks noChangeArrowheads="1"/>
              </p:cNvSpPr>
              <p:nvPr/>
            </p:nvSpPr>
            <p:spPr bwMode="auto">
              <a:xfrm>
                <a:off x="817" y="1811"/>
                <a:ext cx="628" cy="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2400" dirty="0"/>
                  <a:t>//</a:t>
                </a:r>
              </a:p>
            </p:txBody>
          </p:sp>
          <p:sp>
            <p:nvSpPr>
              <p:cNvPr id="37" name="Text Box 99"/>
              <p:cNvSpPr txBox="1">
                <a:spLocks noChangeArrowheads="1"/>
              </p:cNvSpPr>
              <p:nvPr/>
            </p:nvSpPr>
            <p:spPr bwMode="auto">
              <a:xfrm>
                <a:off x="1864" y="1811"/>
                <a:ext cx="628" cy="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2400" dirty="0"/>
                  <a:t>//</a:t>
                </a:r>
              </a:p>
            </p:txBody>
          </p:sp>
          <p:sp>
            <p:nvSpPr>
              <p:cNvPr id="38" name="Line 100"/>
              <p:cNvSpPr>
                <a:spLocks noChangeShapeType="1"/>
              </p:cNvSpPr>
              <p:nvPr/>
            </p:nvSpPr>
            <p:spPr bwMode="auto">
              <a:xfrm>
                <a:off x="599" y="888"/>
                <a:ext cx="1" cy="1143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01"/>
              <p:cNvSpPr>
                <a:spLocks noChangeShapeType="1"/>
              </p:cNvSpPr>
              <p:nvPr/>
            </p:nvSpPr>
            <p:spPr bwMode="auto">
              <a:xfrm>
                <a:off x="599" y="2031"/>
                <a:ext cx="685" cy="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02"/>
              <p:cNvSpPr>
                <a:spLocks noChangeShapeType="1"/>
              </p:cNvSpPr>
              <p:nvPr/>
            </p:nvSpPr>
            <p:spPr bwMode="auto">
              <a:xfrm>
                <a:off x="599" y="888"/>
                <a:ext cx="685" cy="1143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03"/>
              <p:cNvSpPr>
                <a:spLocks noChangeShapeType="1"/>
              </p:cNvSpPr>
              <p:nvPr/>
            </p:nvSpPr>
            <p:spPr bwMode="auto">
              <a:xfrm>
                <a:off x="1638" y="888"/>
                <a:ext cx="1" cy="1143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04"/>
              <p:cNvSpPr>
                <a:spLocks noChangeShapeType="1"/>
              </p:cNvSpPr>
              <p:nvPr/>
            </p:nvSpPr>
            <p:spPr bwMode="auto">
              <a:xfrm>
                <a:off x="1638" y="2031"/>
                <a:ext cx="685" cy="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05"/>
              <p:cNvSpPr>
                <a:spLocks noChangeShapeType="1"/>
              </p:cNvSpPr>
              <p:nvPr/>
            </p:nvSpPr>
            <p:spPr bwMode="auto">
              <a:xfrm>
                <a:off x="1638" y="888"/>
                <a:ext cx="685" cy="1143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06"/>
              <p:cNvSpPr>
                <a:spLocks noChangeShapeType="1"/>
              </p:cNvSpPr>
              <p:nvPr/>
            </p:nvSpPr>
            <p:spPr bwMode="auto">
              <a:xfrm>
                <a:off x="599" y="1922"/>
                <a:ext cx="114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07"/>
              <p:cNvSpPr>
                <a:spLocks noChangeShapeType="1"/>
              </p:cNvSpPr>
              <p:nvPr/>
            </p:nvSpPr>
            <p:spPr bwMode="auto">
              <a:xfrm>
                <a:off x="713" y="1922"/>
                <a:ext cx="1" cy="109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08"/>
              <p:cNvSpPr>
                <a:spLocks noChangeShapeType="1"/>
              </p:cNvSpPr>
              <p:nvPr/>
            </p:nvSpPr>
            <p:spPr bwMode="auto">
              <a:xfrm>
                <a:off x="1638" y="1909"/>
                <a:ext cx="102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09"/>
              <p:cNvSpPr>
                <a:spLocks noChangeShapeType="1"/>
              </p:cNvSpPr>
              <p:nvPr/>
            </p:nvSpPr>
            <p:spPr bwMode="auto">
              <a:xfrm>
                <a:off x="1740" y="1909"/>
                <a:ext cx="2" cy="122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110"/>
              <p:cNvSpPr>
                <a:spLocks noChangeArrowheads="1"/>
              </p:cNvSpPr>
              <p:nvPr/>
            </p:nvSpPr>
            <p:spPr bwMode="auto">
              <a:xfrm>
                <a:off x="576" y="864"/>
                <a:ext cx="58" cy="6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111"/>
              <p:cNvSpPr>
                <a:spLocks noChangeArrowheads="1"/>
              </p:cNvSpPr>
              <p:nvPr/>
            </p:nvSpPr>
            <p:spPr bwMode="auto">
              <a:xfrm>
                <a:off x="576" y="2006"/>
                <a:ext cx="58" cy="6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Oval 112"/>
              <p:cNvSpPr>
                <a:spLocks noChangeArrowheads="1"/>
              </p:cNvSpPr>
              <p:nvPr/>
            </p:nvSpPr>
            <p:spPr bwMode="auto">
              <a:xfrm>
                <a:off x="1261" y="2006"/>
                <a:ext cx="57" cy="6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Oval 113"/>
              <p:cNvSpPr>
                <a:spLocks noChangeArrowheads="1"/>
              </p:cNvSpPr>
              <p:nvPr/>
            </p:nvSpPr>
            <p:spPr bwMode="auto">
              <a:xfrm>
                <a:off x="2300" y="2006"/>
                <a:ext cx="56" cy="6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114"/>
              <p:cNvSpPr>
                <a:spLocks noChangeArrowheads="1"/>
              </p:cNvSpPr>
              <p:nvPr/>
            </p:nvSpPr>
            <p:spPr bwMode="auto">
              <a:xfrm>
                <a:off x="1615" y="2006"/>
                <a:ext cx="57" cy="6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115"/>
              <p:cNvSpPr>
                <a:spLocks noChangeArrowheads="1"/>
              </p:cNvSpPr>
              <p:nvPr/>
            </p:nvSpPr>
            <p:spPr bwMode="auto">
              <a:xfrm>
                <a:off x="1615" y="864"/>
                <a:ext cx="57" cy="6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Text Box 116"/>
            <p:cNvSpPr txBox="1">
              <a:spLocks noChangeArrowheads="1"/>
            </p:cNvSpPr>
            <p:nvPr/>
          </p:nvSpPr>
          <p:spPr bwMode="auto">
            <a:xfrm rot="4512870">
              <a:off x="1509" y="1348"/>
              <a:ext cx="283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400"/>
                <a:t>/</a:t>
              </a:r>
            </a:p>
          </p:txBody>
        </p:sp>
      </p:grpSp>
      <p:grpSp>
        <p:nvGrpSpPr>
          <p:cNvPr id="54" name="Group 118"/>
          <p:cNvGrpSpPr>
            <a:grpSpLocks/>
          </p:cNvGrpSpPr>
          <p:nvPr/>
        </p:nvGrpSpPr>
        <p:grpSpPr bwMode="auto">
          <a:xfrm>
            <a:off x="6054738" y="1953582"/>
            <a:ext cx="2326481" cy="1394444"/>
            <a:chOff x="624" y="2550"/>
            <a:chExt cx="1954" cy="1483"/>
          </a:xfrm>
        </p:grpSpPr>
        <p:sp>
          <p:nvSpPr>
            <p:cNvPr id="55" name="Arc 119"/>
            <p:cNvSpPr>
              <a:spLocks/>
            </p:cNvSpPr>
            <p:nvPr/>
          </p:nvSpPr>
          <p:spPr bwMode="auto">
            <a:xfrm flipH="1">
              <a:off x="2400" y="3612"/>
              <a:ext cx="48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rc 120"/>
            <p:cNvSpPr>
              <a:spLocks/>
            </p:cNvSpPr>
            <p:nvPr/>
          </p:nvSpPr>
          <p:spPr bwMode="auto">
            <a:xfrm flipH="1">
              <a:off x="1260" y="3612"/>
              <a:ext cx="48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21"/>
            <p:cNvSpPr txBox="1">
              <a:spLocks noChangeArrowheads="1"/>
            </p:cNvSpPr>
            <p:nvPr/>
          </p:nvSpPr>
          <p:spPr bwMode="auto">
            <a:xfrm>
              <a:off x="958" y="3542"/>
              <a:ext cx="30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400" dirty="0"/>
                <a:t>/</a:t>
              </a:r>
            </a:p>
          </p:txBody>
        </p:sp>
        <p:sp>
          <p:nvSpPr>
            <p:cNvPr id="58" name="Text Box 122"/>
            <p:cNvSpPr txBox="1">
              <a:spLocks noChangeArrowheads="1"/>
            </p:cNvSpPr>
            <p:nvPr/>
          </p:nvSpPr>
          <p:spPr bwMode="auto">
            <a:xfrm>
              <a:off x="2095" y="3529"/>
              <a:ext cx="257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400" dirty="0"/>
                <a:t>/</a:t>
              </a:r>
            </a:p>
          </p:txBody>
        </p:sp>
        <p:sp>
          <p:nvSpPr>
            <p:cNvPr id="59" name="Line 123"/>
            <p:cNvSpPr>
              <a:spLocks noChangeShapeType="1"/>
            </p:cNvSpPr>
            <p:nvPr/>
          </p:nvSpPr>
          <p:spPr bwMode="auto">
            <a:xfrm>
              <a:off x="649" y="2575"/>
              <a:ext cx="1" cy="1189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24"/>
            <p:cNvSpPr>
              <a:spLocks noChangeShapeType="1"/>
            </p:cNvSpPr>
            <p:nvPr/>
          </p:nvSpPr>
          <p:spPr bwMode="auto">
            <a:xfrm>
              <a:off x="649" y="3764"/>
              <a:ext cx="752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25"/>
            <p:cNvSpPr>
              <a:spLocks noChangeShapeType="1"/>
            </p:cNvSpPr>
            <p:nvPr/>
          </p:nvSpPr>
          <p:spPr bwMode="auto">
            <a:xfrm>
              <a:off x="649" y="2575"/>
              <a:ext cx="752" cy="1189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26"/>
            <p:cNvSpPr>
              <a:spLocks noChangeShapeType="1"/>
            </p:cNvSpPr>
            <p:nvPr/>
          </p:nvSpPr>
          <p:spPr bwMode="auto">
            <a:xfrm>
              <a:off x="1790" y="2575"/>
              <a:ext cx="1" cy="1189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27"/>
            <p:cNvSpPr>
              <a:spLocks noChangeShapeType="1"/>
            </p:cNvSpPr>
            <p:nvPr/>
          </p:nvSpPr>
          <p:spPr bwMode="auto">
            <a:xfrm>
              <a:off x="1790" y="3764"/>
              <a:ext cx="751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28"/>
            <p:cNvSpPr>
              <a:spLocks noChangeShapeType="1"/>
            </p:cNvSpPr>
            <p:nvPr/>
          </p:nvSpPr>
          <p:spPr bwMode="auto">
            <a:xfrm>
              <a:off x="1790" y="2575"/>
              <a:ext cx="751" cy="1189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29"/>
            <p:cNvSpPr>
              <a:spLocks noChangeShapeType="1"/>
            </p:cNvSpPr>
            <p:nvPr/>
          </p:nvSpPr>
          <p:spPr bwMode="auto">
            <a:xfrm>
              <a:off x="649" y="3650"/>
              <a:ext cx="126" cy="1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30"/>
            <p:cNvSpPr>
              <a:spLocks noChangeShapeType="1"/>
            </p:cNvSpPr>
            <p:nvPr/>
          </p:nvSpPr>
          <p:spPr bwMode="auto">
            <a:xfrm>
              <a:off x="775" y="3650"/>
              <a:ext cx="1" cy="114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31"/>
            <p:cNvSpPr>
              <a:spLocks noChangeShapeType="1"/>
            </p:cNvSpPr>
            <p:nvPr/>
          </p:nvSpPr>
          <p:spPr bwMode="auto">
            <a:xfrm>
              <a:off x="1790" y="3637"/>
              <a:ext cx="112" cy="1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32"/>
            <p:cNvSpPr>
              <a:spLocks noChangeShapeType="1"/>
            </p:cNvSpPr>
            <p:nvPr/>
          </p:nvSpPr>
          <p:spPr bwMode="auto">
            <a:xfrm>
              <a:off x="1902" y="3637"/>
              <a:ext cx="1" cy="127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133"/>
            <p:cNvSpPr>
              <a:spLocks noChangeArrowheads="1"/>
            </p:cNvSpPr>
            <p:nvPr/>
          </p:nvSpPr>
          <p:spPr bwMode="auto">
            <a:xfrm>
              <a:off x="624" y="2550"/>
              <a:ext cx="63" cy="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134"/>
            <p:cNvSpPr>
              <a:spLocks noChangeArrowheads="1"/>
            </p:cNvSpPr>
            <p:nvPr/>
          </p:nvSpPr>
          <p:spPr bwMode="auto">
            <a:xfrm>
              <a:off x="624" y="3738"/>
              <a:ext cx="63" cy="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35"/>
            <p:cNvSpPr>
              <a:spLocks noChangeArrowheads="1"/>
            </p:cNvSpPr>
            <p:nvPr/>
          </p:nvSpPr>
          <p:spPr bwMode="auto">
            <a:xfrm>
              <a:off x="1376" y="3738"/>
              <a:ext cx="63" cy="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136"/>
            <p:cNvSpPr>
              <a:spLocks noChangeArrowheads="1"/>
            </p:cNvSpPr>
            <p:nvPr/>
          </p:nvSpPr>
          <p:spPr bwMode="auto">
            <a:xfrm>
              <a:off x="2516" y="3738"/>
              <a:ext cx="62" cy="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137"/>
            <p:cNvSpPr>
              <a:spLocks noChangeArrowheads="1"/>
            </p:cNvSpPr>
            <p:nvPr/>
          </p:nvSpPr>
          <p:spPr bwMode="auto">
            <a:xfrm>
              <a:off x="1764" y="3738"/>
              <a:ext cx="63" cy="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38"/>
            <p:cNvSpPr>
              <a:spLocks noChangeArrowheads="1"/>
            </p:cNvSpPr>
            <p:nvPr/>
          </p:nvSpPr>
          <p:spPr bwMode="auto">
            <a:xfrm>
              <a:off x="1764" y="2550"/>
              <a:ext cx="63" cy="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140"/>
          <p:cNvGrpSpPr>
            <a:grpSpLocks/>
          </p:cNvGrpSpPr>
          <p:nvPr/>
        </p:nvGrpSpPr>
        <p:grpSpPr bwMode="auto">
          <a:xfrm>
            <a:off x="6054738" y="3659513"/>
            <a:ext cx="2259806" cy="1107157"/>
            <a:chOff x="3334" y="885"/>
            <a:chExt cx="1898" cy="1204"/>
          </a:xfrm>
        </p:grpSpPr>
        <p:sp>
          <p:nvSpPr>
            <p:cNvPr id="76" name="Arc 141"/>
            <p:cNvSpPr>
              <a:spLocks/>
            </p:cNvSpPr>
            <p:nvPr/>
          </p:nvSpPr>
          <p:spPr bwMode="auto">
            <a:xfrm flipH="1">
              <a:off x="5052" y="1922"/>
              <a:ext cx="48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rc 142"/>
            <p:cNvSpPr>
              <a:spLocks/>
            </p:cNvSpPr>
            <p:nvPr/>
          </p:nvSpPr>
          <p:spPr bwMode="auto">
            <a:xfrm flipH="1">
              <a:off x="3948" y="1920"/>
              <a:ext cx="48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" name="Group 143"/>
            <p:cNvGrpSpPr>
              <a:grpSpLocks/>
            </p:cNvGrpSpPr>
            <p:nvPr/>
          </p:nvGrpSpPr>
          <p:grpSpPr bwMode="auto">
            <a:xfrm>
              <a:off x="3334" y="885"/>
              <a:ext cx="1898" cy="1204"/>
              <a:chOff x="3334" y="885"/>
              <a:chExt cx="1898" cy="1204"/>
            </a:xfrm>
          </p:grpSpPr>
          <p:sp>
            <p:nvSpPr>
              <p:cNvPr id="79" name="Text Box 144"/>
              <p:cNvSpPr txBox="1">
                <a:spLocks noChangeArrowheads="1"/>
              </p:cNvSpPr>
              <p:nvPr/>
            </p:nvSpPr>
            <p:spPr bwMode="auto">
              <a:xfrm>
                <a:off x="3686" y="1407"/>
                <a:ext cx="288" cy="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2400"/>
                  <a:t>/</a:t>
                </a:r>
              </a:p>
            </p:txBody>
          </p:sp>
          <p:sp>
            <p:nvSpPr>
              <p:cNvPr id="80" name="Text Box 145"/>
              <p:cNvSpPr txBox="1">
                <a:spLocks noChangeArrowheads="1"/>
              </p:cNvSpPr>
              <p:nvPr/>
            </p:nvSpPr>
            <p:spPr bwMode="auto">
              <a:xfrm>
                <a:off x="4790" y="1382"/>
                <a:ext cx="240" cy="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2400"/>
                  <a:t>/</a:t>
                </a:r>
              </a:p>
            </p:txBody>
          </p:sp>
          <p:sp>
            <p:nvSpPr>
              <p:cNvPr id="81" name="Line 146"/>
              <p:cNvSpPr>
                <a:spLocks noChangeShapeType="1"/>
              </p:cNvSpPr>
              <p:nvPr/>
            </p:nvSpPr>
            <p:spPr bwMode="auto">
              <a:xfrm>
                <a:off x="3358" y="909"/>
                <a:ext cx="1" cy="114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47"/>
              <p:cNvSpPr>
                <a:spLocks noChangeShapeType="1"/>
              </p:cNvSpPr>
              <p:nvPr/>
            </p:nvSpPr>
            <p:spPr bwMode="auto">
              <a:xfrm>
                <a:off x="3358" y="2053"/>
                <a:ext cx="730" cy="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48"/>
              <p:cNvSpPr>
                <a:spLocks noChangeShapeType="1"/>
              </p:cNvSpPr>
              <p:nvPr/>
            </p:nvSpPr>
            <p:spPr bwMode="auto">
              <a:xfrm>
                <a:off x="3358" y="909"/>
                <a:ext cx="730" cy="114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49"/>
              <p:cNvSpPr>
                <a:spLocks noChangeShapeType="1"/>
              </p:cNvSpPr>
              <p:nvPr/>
            </p:nvSpPr>
            <p:spPr bwMode="auto">
              <a:xfrm>
                <a:off x="4466" y="909"/>
                <a:ext cx="1" cy="114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50"/>
              <p:cNvSpPr>
                <a:spLocks noChangeShapeType="1"/>
              </p:cNvSpPr>
              <p:nvPr/>
            </p:nvSpPr>
            <p:spPr bwMode="auto">
              <a:xfrm>
                <a:off x="4466" y="2053"/>
                <a:ext cx="730" cy="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51"/>
              <p:cNvSpPr>
                <a:spLocks noChangeShapeType="1"/>
              </p:cNvSpPr>
              <p:nvPr/>
            </p:nvSpPr>
            <p:spPr bwMode="auto">
              <a:xfrm>
                <a:off x="4466" y="909"/>
                <a:ext cx="730" cy="114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52"/>
              <p:cNvSpPr>
                <a:spLocks noChangeShapeType="1"/>
              </p:cNvSpPr>
              <p:nvPr/>
            </p:nvSpPr>
            <p:spPr bwMode="auto">
              <a:xfrm>
                <a:off x="3358" y="1955"/>
                <a:ext cx="134" cy="1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53"/>
              <p:cNvSpPr>
                <a:spLocks noChangeShapeType="1"/>
              </p:cNvSpPr>
              <p:nvPr/>
            </p:nvSpPr>
            <p:spPr bwMode="auto">
              <a:xfrm>
                <a:off x="3492" y="1955"/>
                <a:ext cx="1" cy="98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54"/>
              <p:cNvSpPr>
                <a:spLocks noChangeShapeType="1"/>
              </p:cNvSpPr>
              <p:nvPr/>
            </p:nvSpPr>
            <p:spPr bwMode="auto">
              <a:xfrm>
                <a:off x="4466" y="1968"/>
                <a:ext cx="109" cy="1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55"/>
              <p:cNvSpPr>
                <a:spLocks noChangeShapeType="1"/>
              </p:cNvSpPr>
              <p:nvPr/>
            </p:nvSpPr>
            <p:spPr bwMode="auto">
              <a:xfrm>
                <a:off x="4575" y="1968"/>
                <a:ext cx="1" cy="85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Oval 156"/>
              <p:cNvSpPr>
                <a:spLocks noChangeArrowheads="1"/>
              </p:cNvSpPr>
              <p:nvPr/>
            </p:nvSpPr>
            <p:spPr bwMode="auto">
              <a:xfrm>
                <a:off x="4441" y="885"/>
                <a:ext cx="61" cy="6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Oval 157"/>
              <p:cNvSpPr>
                <a:spLocks noChangeArrowheads="1"/>
              </p:cNvSpPr>
              <p:nvPr/>
            </p:nvSpPr>
            <p:spPr bwMode="auto">
              <a:xfrm>
                <a:off x="4441" y="2028"/>
                <a:ext cx="61" cy="6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Oval 158"/>
              <p:cNvSpPr>
                <a:spLocks noChangeArrowheads="1"/>
              </p:cNvSpPr>
              <p:nvPr/>
            </p:nvSpPr>
            <p:spPr bwMode="auto">
              <a:xfrm>
                <a:off x="5171" y="2028"/>
                <a:ext cx="61" cy="6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Oval 159"/>
              <p:cNvSpPr>
                <a:spLocks noChangeArrowheads="1"/>
              </p:cNvSpPr>
              <p:nvPr/>
            </p:nvSpPr>
            <p:spPr bwMode="auto">
              <a:xfrm>
                <a:off x="4064" y="2028"/>
                <a:ext cx="61" cy="6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Oval 160"/>
              <p:cNvSpPr>
                <a:spLocks noChangeArrowheads="1"/>
              </p:cNvSpPr>
              <p:nvPr/>
            </p:nvSpPr>
            <p:spPr bwMode="auto">
              <a:xfrm>
                <a:off x="3334" y="2028"/>
                <a:ext cx="61" cy="6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Oval 161"/>
              <p:cNvSpPr>
                <a:spLocks noChangeArrowheads="1"/>
              </p:cNvSpPr>
              <p:nvPr/>
            </p:nvSpPr>
            <p:spPr bwMode="auto">
              <a:xfrm>
                <a:off x="3334" y="885"/>
                <a:ext cx="61" cy="6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7" name="Group 163"/>
          <p:cNvGrpSpPr>
            <a:grpSpLocks/>
          </p:cNvGrpSpPr>
          <p:nvPr/>
        </p:nvGrpSpPr>
        <p:grpSpPr bwMode="auto">
          <a:xfrm>
            <a:off x="6215472" y="5209893"/>
            <a:ext cx="2503885" cy="1699157"/>
            <a:chOff x="3360" y="2592"/>
            <a:chExt cx="2103" cy="1361"/>
          </a:xfrm>
        </p:grpSpPr>
        <p:sp>
          <p:nvSpPr>
            <p:cNvPr id="98" name="Text Box 164"/>
            <p:cNvSpPr txBox="1">
              <a:spLocks noChangeArrowheads="1"/>
            </p:cNvSpPr>
            <p:nvPr/>
          </p:nvSpPr>
          <p:spPr bwMode="auto">
            <a:xfrm>
              <a:off x="3624" y="3583"/>
              <a:ext cx="690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400" dirty="0"/>
                <a:t>//</a:t>
              </a:r>
            </a:p>
          </p:txBody>
        </p:sp>
        <p:sp>
          <p:nvSpPr>
            <p:cNvPr id="99" name="Text Box 165"/>
            <p:cNvSpPr txBox="1">
              <a:spLocks noChangeArrowheads="1"/>
            </p:cNvSpPr>
            <p:nvPr/>
          </p:nvSpPr>
          <p:spPr bwMode="auto">
            <a:xfrm>
              <a:off x="4773" y="3559"/>
              <a:ext cx="690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400"/>
                <a:t>//</a:t>
              </a:r>
            </a:p>
          </p:txBody>
        </p:sp>
        <p:sp>
          <p:nvSpPr>
            <p:cNvPr id="100" name="Text Box 166"/>
            <p:cNvSpPr txBox="1">
              <a:spLocks noChangeArrowheads="1"/>
            </p:cNvSpPr>
            <p:nvPr/>
          </p:nvSpPr>
          <p:spPr bwMode="auto">
            <a:xfrm>
              <a:off x="3694" y="3088"/>
              <a:ext cx="254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400"/>
                <a:t>/</a:t>
              </a:r>
            </a:p>
          </p:txBody>
        </p:sp>
        <p:sp>
          <p:nvSpPr>
            <p:cNvPr id="101" name="Text Box 167"/>
            <p:cNvSpPr txBox="1">
              <a:spLocks noChangeArrowheads="1"/>
            </p:cNvSpPr>
            <p:nvPr/>
          </p:nvSpPr>
          <p:spPr bwMode="auto">
            <a:xfrm>
              <a:off x="4860" y="3119"/>
              <a:ext cx="25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400"/>
                <a:t>/</a:t>
              </a:r>
            </a:p>
          </p:txBody>
        </p:sp>
        <p:sp>
          <p:nvSpPr>
            <p:cNvPr id="102" name="Line 168"/>
            <p:cNvSpPr>
              <a:spLocks noChangeShapeType="1"/>
            </p:cNvSpPr>
            <p:nvPr/>
          </p:nvSpPr>
          <p:spPr bwMode="auto">
            <a:xfrm>
              <a:off x="3385" y="2617"/>
              <a:ext cx="1" cy="116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69"/>
            <p:cNvSpPr>
              <a:spLocks noChangeShapeType="1"/>
            </p:cNvSpPr>
            <p:nvPr/>
          </p:nvSpPr>
          <p:spPr bwMode="auto">
            <a:xfrm>
              <a:off x="3385" y="3783"/>
              <a:ext cx="752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70"/>
            <p:cNvSpPr>
              <a:spLocks noChangeShapeType="1"/>
            </p:cNvSpPr>
            <p:nvPr/>
          </p:nvSpPr>
          <p:spPr bwMode="auto">
            <a:xfrm>
              <a:off x="3385" y="2617"/>
              <a:ext cx="752" cy="116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71"/>
            <p:cNvSpPr>
              <a:spLocks noChangeShapeType="1"/>
            </p:cNvSpPr>
            <p:nvPr/>
          </p:nvSpPr>
          <p:spPr bwMode="auto">
            <a:xfrm>
              <a:off x="4526" y="2617"/>
              <a:ext cx="1" cy="116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72"/>
            <p:cNvSpPr>
              <a:spLocks noChangeShapeType="1"/>
            </p:cNvSpPr>
            <p:nvPr/>
          </p:nvSpPr>
          <p:spPr bwMode="auto">
            <a:xfrm>
              <a:off x="4526" y="3783"/>
              <a:ext cx="751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73"/>
            <p:cNvSpPr>
              <a:spLocks noChangeShapeType="1"/>
            </p:cNvSpPr>
            <p:nvPr/>
          </p:nvSpPr>
          <p:spPr bwMode="auto">
            <a:xfrm>
              <a:off x="4526" y="2617"/>
              <a:ext cx="751" cy="116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74"/>
            <p:cNvSpPr>
              <a:spLocks noChangeShapeType="1"/>
            </p:cNvSpPr>
            <p:nvPr/>
          </p:nvSpPr>
          <p:spPr bwMode="auto">
            <a:xfrm>
              <a:off x="3385" y="3672"/>
              <a:ext cx="126" cy="1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75"/>
            <p:cNvSpPr>
              <a:spLocks noChangeShapeType="1"/>
            </p:cNvSpPr>
            <p:nvPr/>
          </p:nvSpPr>
          <p:spPr bwMode="auto">
            <a:xfrm>
              <a:off x="3511" y="3672"/>
              <a:ext cx="1" cy="111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76"/>
            <p:cNvSpPr>
              <a:spLocks noChangeShapeType="1"/>
            </p:cNvSpPr>
            <p:nvPr/>
          </p:nvSpPr>
          <p:spPr bwMode="auto">
            <a:xfrm>
              <a:off x="4526" y="3659"/>
              <a:ext cx="112" cy="1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77"/>
            <p:cNvSpPr>
              <a:spLocks noChangeShapeType="1"/>
            </p:cNvSpPr>
            <p:nvPr/>
          </p:nvSpPr>
          <p:spPr bwMode="auto">
            <a:xfrm>
              <a:off x="4638" y="3659"/>
              <a:ext cx="1" cy="124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78"/>
            <p:cNvSpPr>
              <a:spLocks noChangeArrowheads="1"/>
            </p:cNvSpPr>
            <p:nvPr/>
          </p:nvSpPr>
          <p:spPr bwMode="auto">
            <a:xfrm>
              <a:off x="3360" y="2592"/>
              <a:ext cx="63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Oval 179"/>
            <p:cNvSpPr>
              <a:spLocks noChangeArrowheads="1"/>
            </p:cNvSpPr>
            <p:nvPr/>
          </p:nvSpPr>
          <p:spPr bwMode="auto">
            <a:xfrm>
              <a:off x="3360" y="3758"/>
              <a:ext cx="63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Oval 180"/>
            <p:cNvSpPr>
              <a:spLocks noChangeArrowheads="1"/>
            </p:cNvSpPr>
            <p:nvPr/>
          </p:nvSpPr>
          <p:spPr bwMode="auto">
            <a:xfrm>
              <a:off x="4112" y="3758"/>
              <a:ext cx="63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Oval 181"/>
            <p:cNvSpPr>
              <a:spLocks noChangeArrowheads="1"/>
            </p:cNvSpPr>
            <p:nvPr/>
          </p:nvSpPr>
          <p:spPr bwMode="auto">
            <a:xfrm>
              <a:off x="5252" y="3758"/>
              <a:ext cx="62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182"/>
            <p:cNvSpPr>
              <a:spLocks noChangeArrowheads="1"/>
            </p:cNvSpPr>
            <p:nvPr/>
          </p:nvSpPr>
          <p:spPr bwMode="auto">
            <a:xfrm>
              <a:off x="4500" y="3758"/>
              <a:ext cx="63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Oval 183"/>
            <p:cNvSpPr>
              <a:spLocks noChangeArrowheads="1"/>
            </p:cNvSpPr>
            <p:nvPr/>
          </p:nvSpPr>
          <p:spPr bwMode="auto">
            <a:xfrm>
              <a:off x="4500" y="2592"/>
              <a:ext cx="63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4813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11663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BÀI TẬP TỔNG HỢP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78" y="3426652"/>
            <a:ext cx="3620732" cy="331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609650"/>
                <a:ext cx="878497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800" dirty="0" smtClean="0"/>
                  <a:t>ABC </a:t>
                </a:r>
                <a:r>
                  <a:rPr lang="en-US" sz="2800" dirty="0" err="1" smtClean="0"/>
                  <a:t>cân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tại</a:t>
                </a:r>
                <a:r>
                  <a:rPr lang="en-US" sz="2800" dirty="0" smtClean="0"/>
                  <a:t> A. </a:t>
                </a:r>
                <a:r>
                  <a:rPr lang="en-US" sz="2800" dirty="0" err="1" smtClean="0"/>
                  <a:t>Vẽ</a:t>
                </a:r>
                <a:r>
                  <a:rPr lang="en-US" sz="2800" dirty="0" smtClean="0"/>
                  <a:t> AH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sz="2800" dirty="0" smtClean="0"/>
                  <a:t> BC (H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dirty="0" smtClean="0"/>
                  <a:t> BC). </a:t>
                </a:r>
              </a:p>
              <a:p>
                <a:pPr marL="342900" indent="-342900">
                  <a:buAutoNum type="alphaLcParenR"/>
                </a:pPr>
                <a:r>
                  <a:rPr lang="en-US" sz="2800" dirty="0" err="1" smtClean="0"/>
                  <a:t>Chứng</a:t>
                </a:r>
                <a:r>
                  <a:rPr lang="en-US" sz="2800" dirty="0" smtClean="0"/>
                  <a:t> minh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800" dirty="0" smtClean="0"/>
                  <a:t> ABH 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800" dirty="0" smtClean="0"/>
                  <a:t> ACH</a:t>
                </a:r>
              </a:p>
              <a:p>
                <a:pPr marL="342900" indent="-342900">
                  <a:buAutoNum type="alphaLcParenR"/>
                </a:pPr>
                <a:r>
                  <a:rPr lang="en-US" sz="2800" dirty="0" err="1" smtClean="0"/>
                  <a:t>Kẻ</a:t>
                </a:r>
                <a:r>
                  <a:rPr lang="en-US" sz="2800" dirty="0" smtClean="0"/>
                  <a:t> HM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sz="2800" dirty="0" smtClean="0"/>
                  <a:t> AB (M</a:t>
                </a:r>
                <a:r>
                  <a:rPr lang="en-US" sz="2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dirty="0" smtClean="0"/>
                  <a:t> AB), HN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sz="2800" dirty="0" smtClean="0"/>
                  <a:t> AC ( 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dirty="0" smtClean="0"/>
                  <a:t> AC). </a:t>
                </a:r>
                <a:r>
                  <a:rPr lang="en-US" sz="2800" dirty="0" err="1" smtClean="0"/>
                  <a:t>Chứng</a:t>
                </a:r>
                <a:r>
                  <a:rPr lang="en-US" sz="2800" dirty="0" smtClean="0"/>
                  <a:t> minh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800" dirty="0" smtClean="0"/>
                  <a:t>AMN </a:t>
                </a:r>
                <a:r>
                  <a:rPr lang="en-US" sz="2800" dirty="0" err="1" smtClean="0"/>
                  <a:t>cân</a:t>
                </a:r>
                <a:endParaRPr lang="en-US" sz="2800" dirty="0" smtClean="0"/>
              </a:p>
              <a:p>
                <a:pPr marL="342900" indent="-342900">
                  <a:buAutoNum type="alphaLcParenR"/>
                </a:pPr>
                <a:r>
                  <a:rPr lang="en-US" sz="2800" dirty="0" err="1" smtClean="0"/>
                  <a:t>Chứng</a:t>
                </a:r>
                <a:r>
                  <a:rPr lang="en-US" sz="2800" dirty="0" smtClean="0"/>
                  <a:t> minh MN // BC</a:t>
                </a:r>
              </a:p>
              <a:p>
                <a:pPr marL="342900" indent="-342900">
                  <a:buAutoNum type="alphaLcParenR"/>
                </a:pPr>
                <a:r>
                  <a:rPr lang="en-US" sz="2800" dirty="0" err="1" smtClean="0"/>
                  <a:t>Gọi</a:t>
                </a:r>
                <a:r>
                  <a:rPr lang="en-US" sz="2800" dirty="0" smtClean="0"/>
                  <a:t> D </a:t>
                </a:r>
                <a:r>
                  <a:rPr lang="en-US" sz="2800" dirty="0" err="1" smtClean="0"/>
                  <a:t>là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trung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điểm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của</a:t>
                </a:r>
                <a:r>
                  <a:rPr lang="en-US" sz="2800" dirty="0" smtClean="0"/>
                  <a:t> MN. </a:t>
                </a:r>
                <a:r>
                  <a:rPr lang="en-US" sz="2800" dirty="0" err="1" smtClean="0"/>
                  <a:t>Chứng</a:t>
                </a:r>
                <a:r>
                  <a:rPr lang="en-US" sz="2800" dirty="0" smtClean="0"/>
                  <a:t> minh </a:t>
                </a:r>
                <a:r>
                  <a:rPr lang="en-US" sz="2800" dirty="0" err="1" smtClean="0"/>
                  <a:t>ba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điểm</a:t>
                </a:r>
                <a:r>
                  <a:rPr lang="en-US" sz="2800" dirty="0" smtClean="0"/>
                  <a:t> A, D, H </a:t>
                </a:r>
                <a:r>
                  <a:rPr lang="en-US" sz="2800" dirty="0" err="1" smtClean="0"/>
                  <a:t>thẳng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hàng</a:t>
                </a:r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9650"/>
                <a:ext cx="8784976" cy="3539430"/>
              </a:xfrm>
              <a:prstGeom prst="rect">
                <a:avLst/>
              </a:prstGeom>
              <a:blipFill rotWithShape="1">
                <a:blip r:embed="rId4"/>
                <a:stretch>
                  <a:fillRect l="-1388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6432413"/>
                  </p:ext>
                </p:extLst>
              </p:nvPr>
            </p:nvGraphicFramePr>
            <p:xfrm>
              <a:off x="3275856" y="3261360"/>
              <a:ext cx="5760640" cy="3596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7896"/>
                    <a:gridCol w="517274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GT</a:t>
                          </a:r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2800" dirty="0" smtClean="0"/>
                            <a:t>ABC :  AB </a:t>
                          </a:r>
                          <a:r>
                            <a:rPr lang="en-US" sz="2800" baseline="0" dirty="0" smtClean="0"/>
                            <a:t> = AC</a:t>
                          </a:r>
                        </a:p>
                        <a:p>
                          <a:r>
                            <a:rPr lang="en-US" sz="2800" dirty="0" smtClean="0"/>
                            <a:t>AH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2800" dirty="0" smtClean="0"/>
                            <a:t> BC (H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sz="2800" dirty="0" smtClean="0"/>
                            <a:t> BC). </a:t>
                          </a:r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574423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KL</a:t>
                          </a:r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2800" dirty="0" smtClean="0"/>
                            <a:t> ABH =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2800" dirty="0" smtClean="0"/>
                            <a:t> ACH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b) HM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2800" dirty="0" smtClean="0"/>
                            <a:t> AB (M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sz="2800" dirty="0" smtClean="0"/>
                            <a:t> AB), HN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2800" dirty="0" smtClean="0"/>
                            <a:t> AC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( 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sz="2800" dirty="0" smtClean="0"/>
                            <a:t> AC)</a:t>
                          </a:r>
                          <a:r>
                            <a:rPr lang="en-US" sz="2800" baseline="0" dirty="0" smtClean="0"/>
                            <a:t> =&gt;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∆ </m:t>
                              </m:r>
                            </m:oMath>
                          </a14:m>
                          <a:r>
                            <a:rPr lang="en-US" sz="2800" dirty="0" smtClean="0"/>
                            <a:t>AMN </a:t>
                          </a:r>
                          <a:r>
                            <a:rPr lang="en-US" sz="2800" dirty="0" err="1" smtClean="0"/>
                            <a:t>cân</a:t>
                          </a:r>
                          <a:endParaRPr lang="en-US" sz="28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c) MN // BC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d) DM</a:t>
                          </a:r>
                          <a:r>
                            <a:rPr lang="en-US" sz="2800" baseline="0" dirty="0" smtClean="0"/>
                            <a:t> = DN = MN : 2 =&gt; </a:t>
                          </a:r>
                          <a:r>
                            <a:rPr lang="en-US" sz="2800" dirty="0" smtClean="0"/>
                            <a:t>A, D, H </a:t>
                          </a:r>
                          <a:r>
                            <a:rPr lang="en-US" sz="2800" dirty="0" err="1" smtClean="0"/>
                            <a:t>thẳng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en-US" sz="2800" dirty="0" err="1" smtClean="0"/>
                            <a:t>hàng</a:t>
                          </a:r>
                          <a:endParaRPr lang="en-US" sz="28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6432413"/>
                  </p:ext>
                </p:extLst>
              </p:nvPr>
            </p:nvGraphicFramePr>
            <p:xfrm>
              <a:off x="3275856" y="3261360"/>
              <a:ext cx="5760640" cy="3596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7896"/>
                    <a:gridCol w="5172744"/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GT</a:t>
                          </a:r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307" t="-5806" r="-118" b="-299355"/>
                          </a:stretch>
                        </a:blipFill>
                      </a:tcPr>
                    </a:tc>
                  </a:tr>
                  <a:tr h="26517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KL</a:t>
                          </a:r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307" t="-37701" r="-118" b="-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31282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60" y="16559"/>
            <a:ext cx="3620732" cy="331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1056" y="122428"/>
                <a:ext cx="4577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ABH 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ACH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56" y="122428"/>
                <a:ext cx="4577472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663" t="-11628" r="-186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919251"/>
              </p:ext>
            </p:extLst>
          </p:nvPr>
        </p:nvGraphicFramePr>
        <p:xfrm>
          <a:off x="-12700" y="5416180"/>
          <a:ext cx="7540625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Equation" r:id="rId8" imgW="4317840" imgH="901440" progId="Equation.DSMT4">
                  <p:embed/>
                </p:oleObj>
              </mc:Choice>
              <mc:Fallback>
                <p:oleObj name="Equation" r:id="rId8" imgW="43178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2700" y="5416180"/>
                        <a:ext cx="7540625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431694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Equation" r:id="rId10" imgW="914400" imgH="216000" progId="Equation.DSMT4">
                  <p:embed/>
                </p:oleObj>
              </mc:Choice>
              <mc:Fallback>
                <p:oleObj name="Equation" r:id="rId10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663359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/>
              <a:t>Cách</a:t>
            </a:r>
            <a:r>
              <a:rPr lang="en-US" sz="2800" i="1" u="sng" dirty="0" smtClean="0"/>
              <a:t> 2:</a:t>
            </a:r>
            <a:endParaRPr lang="en-US" sz="2800" i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80537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/>
              <a:t>Cách</a:t>
            </a:r>
            <a:r>
              <a:rPr lang="en-US" sz="2800" i="1" u="sng" dirty="0" smtClean="0"/>
              <a:t> 1:</a:t>
            </a:r>
            <a:endParaRPr lang="en-US" sz="2800" i="1" u="sng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727915"/>
              </p:ext>
            </p:extLst>
          </p:nvPr>
        </p:nvGraphicFramePr>
        <p:xfrm>
          <a:off x="0" y="3192092"/>
          <a:ext cx="7651750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Equation" r:id="rId12" imgW="4381200" imgH="901440" progId="Equation.DSMT4">
                  <p:embed/>
                </p:oleObj>
              </mc:Choice>
              <mc:Fallback>
                <p:oleObj name="Equation" r:id="rId12" imgW="4381200" imgH="901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92092"/>
                        <a:ext cx="7651750" cy="146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63985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03:00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02:59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02:58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02:57</a:t>
            </a:r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02:56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02:55</a:t>
            </a:r>
            <a:endParaRPr lang="en-US" sz="4800" dirty="0"/>
          </a:p>
        </p:txBody>
      </p:sp>
      <p:sp>
        <p:nvSpPr>
          <p:cNvPr id="18" name="Rectangle 1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02:54</a:t>
            </a:r>
            <a:endParaRPr lang="en-US" sz="4800" dirty="0"/>
          </a:p>
        </p:txBody>
      </p:sp>
      <p:sp>
        <p:nvSpPr>
          <p:cNvPr id="19" name="Rectangle 1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02:53</a:t>
            </a:r>
            <a:endParaRPr lang="en-US" sz="4800" dirty="0"/>
          </a:p>
        </p:txBody>
      </p:sp>
      <p:sp>
        <p:nvSpPr>
          <p:cNvPr id="20" name="Rectangle 1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02:52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02:51</a:t>
            </a:r>
            <a:endParaRPr lang="en-US" sz="4800" dirty="0"/>
          </a:p>
        </p:txBody>
      </p:sp>
      <p:sp>
        <p:nvSpPr>
          <p:cNvPr id="22" name="Rectangle 2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02:50</a:t>
            </a:r>
            <a:endParaRPr lang="en-US" sz="4800" dirty="0"/>
          </a:p>
        </p:txBody>
      </p:sp>
      <p:sp>
        <p:nvSpPr>
          <p:cNvPr id="23" name="Rectangle 2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02:49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02:48</a:t>
            </a:r>
            <a:endParaRPr lang="en-US" sz="4800" dirty="0"/>
          </a:p>
        </p:txBody>
      </p:sp>
      <p:sp>
        <p:nvSpPr>
          <p:cNvPr id="25" name="Rectangle 2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02:47</a:t>
            </a:r>
            <a:endParaRPr lang="en-US" sz="4800" dirty="0"/>
          </a:p>
        </p:txBody>
      </p:sp>
      <p:sp>
        <p:nvSpPr>
          <p:cNvPr id="26" name="Rectangle 2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02:46</a:t>
            </a:r>
            <a:endParaRPr lang="en-US" sz="4800" dirty="0"/>
          </a:p>
        </p:txBody>
      </p:sp>
      <p:sp>
        <p:nvSpPr>
          <p:cNvPr id="27" name="Rectangle 2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02:45</a:t>
            </a:r>
            <a:endParaRPr lang="en-US" sz="4800" dirty="0"/>
          </a:p>
        </p:txBody>
      </p:sp>
      <p:sp>
        <p:nvSpPr>
          <p:cNvPr id="28" name="Rectangle 2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02:44</a:t>
            </a:r>
            <a:endParaRPr lang="en-US" sz="4800" dirty="0"/>
          </a:p>
        </p:txBody>
      </p:sp>
      <p:sp>
        <p:nvSpPr>
          <p:cNvPr id="29" name="Rectangle 2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02:43</a:t>
            </a:r>
            <a:endParaRPr lang="en-US" sz="4800" dirty="0"/>
          </a:p>
        </p:txBody>
      </p:sp>
      <p:sp>
        <p:nvSpPr>
          <p:cNvPr id="30" name="Rectangle 2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02:42</a:t>
            </a:r>
            <a:endParaRPr lang="en-US" sz="4800" dirty="0"/>
          </a:p>
        </p:txBody>
      </p:sp>
      <p:sp>
        <p:nvSpPr>
          <p:cNvPr id="31" name="Rectangle 3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02:41</a:t>
            </a:r>
            <a:endParaRPr lang="en-US" sz="4800" dirty="0"/>
          </a:p>
        </p:txBody>
      </p:sp>
      <p:sp>
        <p:nvSpPr>
          <p:cNvPr id="32" name="Rectangle 3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02:40</a:t>
            </a:r>
            <a:endParaRPr lang="en-US" sz="4800" dirty="0"/>
          </a:p>
        </p:txBody>
      </p:sp>
      <p:sp>
        <p:nvSpPr>
          <p:cNvPr id="33" name="Rectangle 3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02:39</a:t>
            </a:r>
            <a:endParaRPr lang="en-US" sz="480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02:38</a:t>
            </a:r>
            <a:endParaRPr lang="en-US" sz="4800" dirty="0"/>
          </a:p>
        </p:txBody>
      </p:sp>
      <p:sp>
        <p:nvSpPr>
          <p:cNvPr id="35" name="Rectangle 3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02:37</a:t>
            </a:r>
            <a:endParaRPr lang="en-US" sz="4800" dirty="0"/>
          </a:p>
        </p:txBody>
      </p:sp>
      <p:sp>
        <p:nvSpPr>
          <p:cNvPr id="36" name="Rectangle 3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02:36</a:t>
            </a:r>
            <a:endParaRPr lang="en-US" sz="4800" dirty="0"/>
          </a:p>
        </p:txBody>
      </p:sp>
      <p:sp>
        <p:nvSpPr>
          <p:cNvPr id="37" name="Rectangle 3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02:35</a:t>
            </a:r>
            <a:endParaRPr lang="en-US" sz="4800" dirty="0"/>
          </a:p>
        </p:txBody>
      </p:sp>
      <p:sp>
        <p:nvSpPr>
          <p:cNvPr id="38" name="Rectangle 3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02:34</a:t>
            </a:r>
            <a:endParaRPr lang="en-US" sz="4800" dirty="0"/>
          </a:p>
        </p:txBody>
      </p:sp>
      <p:sp>
        <p:nvSpPr>
          <p:cNvPr id="39" name="Rectangle 3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02:33</a:t>
            </a:r>
            <a:endParaRPr lang="en-US" sz="4800" dirty="0"/>
          </a:p>
        </p:txBody>
      </p:sp>
      <p:sp>
        <p:nvSpPr>
          <p:cNvPr id="40" name="Rectangle 3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02:32</a:t>
            </a:r>
            <a:endParaRPr lang="en-US" sz="4800" dirty="0"/>
          </a:p>
        </p:txBody>
      </p:sp>
      <p:sp>
        <p:nvSpPr>
          <p:cNvPr id="41" name="Rectangle 4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02:31</a:t>
            </a:r>
            <a:endParaRPr lang="en-US" sz="4800" dirty="0"/>
          </a:p>
        </p:txBody>
      </p:sp>
      <p:sp>
        <p:nvSpPr>
          <p:cNvPr id="42" name="Rectangle 4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02:30</a:t>
            </a:r>
            <a:endParaRPr lang="en-US" sz="4800" dirty="0"/>
          </a:p>
        </p:txBody>
      </p:sp>
      <p:sp>
        <p:nvSpPr>
          <p:cNvPr id="43" name="Rectangle 4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02:29</a:t>
            </a:r>
            <a:endParaRPr lang="en-US" sz="4800" dirty="0"/>
          </a:p>
        </p:txBody>
      </p:sp>
      <p:sp>
        <p:nvSpPr>
          <p:cNvPr id="44" name="Rectangle 4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02:28</a:t>
            </a:r>
            <a:endParaRPr lang="en-US" sz="4800" dirty="0"/>
          </a:p>
        </p:txBody>
      </p:sp>
      <p:sp>
        <p:nvSpPr>
          <p:cNvPr id="45" name="Rectangle 4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02:27</a:t>
            </a:r>
            <a:endParaRPr lang="en-US" sz="4800" dirty="0"/>
          </a:p>
        </p:txBody>
      </p:sp>
      <p:sp>
        <p:nvSpPr>
          <p:cNvPr id="46" name="Rectangle 4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02:26</a:t>
            </a:r>
            <a:endParaRPr lang="en-US" sz="4800" dirty="0"/>
          </a:p>
        </p:txBody>
      </p:sp>
      <p:sp>
        <p:nvSpPr>
          <p:cNvPr id="47" name="Rectangle 4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02:25</a:t>
            </a:r>
            <a:endParaRPr lang="en-US" sz="4800" dirty="0"/>
          </a:p>
        </p:txBody>
      </p:sp>
      <p:sp>
        <p:nvSpPr>
          <p:cNvPr id="48" name="Rectangle 4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02:24</a:t>
            </a:r>
            <a:endParaRPr lang="en-US" sz="4800" dirty="0"/>
          </a:p>
        </p:txBody>
      </p:sp>
      <p:sp>
        <p:nvSpPr>
          <p:cNvPr id="49" name="Rectangle 4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02:23</a:t>
            </a:r>
            <a:endParaRPr lang="en-US" sz="4800" dirty="0"/>
          </a:p>
        </p:txBody>
      </p:sp>
      <p:sp>
        <p:nvSpPr>
          <p:cNvPr id="50" name="Rectangle 4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02:22</a:t>
            </a:r>
            <a:endParaRPr lang="en-US" sz="4800" dirty="0"/>
          </a:p>
        </p:txBody>
      </p:sp>
      <p:sp>
        <p:nvSpPr>
          <p:cNvPr id="51" name="Rectangle 5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02:21</a:t>
            </a:r>
            <a:endParaRPr lang="en-US" sz="4800" dirty="0"/>
          </a:p>
        </p:txBody>
      </p:sp>
      <p:sp>
        <p:nvSpPr>
          <p:cNvPr id="52" name="Rectangle 5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02:20</a:t>
            </a:r>
            <a:endParaRPr lang="en-US" sz="4800" dirty="0"/>
          </a:p>
        </p:txBody>
      </p:sp>
      <p:sp>
        <p:nvSpPr>
          <p:cNvPr id="53" name="Rectangle 5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02:19</a:t>
            </a:r>
            <a:endParaRPr lang="en-US" sz="4800" dirty="0"/>
          </a:p>
        </p:txBody>
      </p:sp>
      <p:sp>
        <p:nvSpPr>
          <p:cNvPr id="54" name="Rectangle 5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02:18</a:t>
            </a:r>
            <a:endParaRPr lang="en-US" sz="4800" dirty="0"/>
          </a:p>
        </p:txBody>
      </p:sp>
      <p:sp>
        <p:nvSpPr>
          <p:cNvPr id="55" name="Rectangle 5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02:17</a:t>
            </a:r>
            <a:endParaRPr lang="en-US" sz="4800" dirty="0"/>
          </a:p>
        </p:txBody>
      </p:sp>
      <p:sp>
        <p:nvSpPr>
          <p:cNvPr id="56" name="Rectangle 5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02:16</a:t>
            </a:r>
            <a:endParaRPr lang="en-US" sz="4800" dirty="0"/>
          </a:p>
        </p:txBody>
      </p:sp>
      <p:sp>
        <p:nvSpPr>
          <p:cNvPr id="57" name="Rectangle 5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02:15</a:t>
            </a:r>
            <a:endParaRPr lang="en-US" sz="4800" dirty="0"/>
          </a:p>
        </p:txBody>
      </p:sp>
      <p:sp>
        <p:nvSpPr>
          <p:cNvPr id="58" name="Rectangle 5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02:14</a:t>
            </a:r>
            <a:endParaRPr lang="en-US" sz="4800" dirty="0"/>
          </a:p>
        </p:txBody>
      </p:sp>
      <p:sp>
        <p:nvSpPr>
          <p:cNvPr id="59" name="Rectangle 5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02:13</a:t>
            </a:r>
            <a:endParaRPr lang="en-US" sz="4800" dirty="0"/>
          </a:p>
        </p:txBody>
      </p:sp>
      <p:sp>
        <p:nvSpPr>
          <p:cNvPr id="60" name="Rectangle 5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02:12</a:t>
            </a:r>
            <a:endParaRPr lang="en-US" sz="4800" dirty="0"/>
          </a:p>
        </p:txBody>
      </p:sp>
      <p:sp>
        <p:nvSpPr>
          <p:cNvPr id="61" name="Rectangle 6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02:11</a:t>
            </a:r>
            <a:endParaRPr lang="en-US" sz="4800" dirty="0"/>
          </a:p>
        </p:txBody>
      </p:sp>
      <p:sp>
        <p:nvSpPr>
          <p:cNvPr id="62" name="Rectangle 6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02:10</a:t>
            </a:r>
            <a:endParaRPr lang="en-US" sz="4800" dirty="0"/>
          </a:p>
        </p:txBody>
      </p:sp>
      <p:sp>
        <p:nvSpPr>
          <p:cNvPr id="63" name="Rectangle 6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02:09</a:t>
            </a:r>
            <a:endParaRPr lang="en-US" sz="4800" dirty="0"/>
          </a:p>
        </p:txBody>
      </p:sp>
      <p:sp>
        <p:nvSpPr>
          <p:cNvPr id="64" name="Rectangle 6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02:08</a:t>
            </a:r>
            <a:endParaRPr lang="en-US" sz="4800" dirty="0"/>
          </a:p>
        </p:txBody>
      </p:sp>
      <p:sp>
        <p:nvSpPr>
          <p:cNvPr id="65" name="Rectangle 6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02:07</a:t>
            </a:r>
            <a:endParaRPr lang="en-US" sz="4800" dirty="0"/>
          </a:p>
        </p:txBody>
      </p:sp>
      <p:sp>
        <p:nvSpPr>
          <p:cNvPr id="66" name="Rectangle 6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02:06</a:t>
            </a:r>
            <a:endParaRPr lang="en-US" sz="4800" dirty="0"/>
          </a:p>
        </p:txBody>
      </p:sp>
      <p:sp>
        <p:nvSpPr>
          <p:cNvPr id="67" name="Rectangle 6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02:05</a:t>
            </a:r>
            <a:endParaRPr lang="en-US" sz="4800" dirty="0"/>
          </a:p>
        </p:txBody>
      </p:sp>
      <p:sp>
        <p:nvSpPr>
          <p:cNvPr id="68" name="Rectangle 6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02:04</a:t>
            </a:r>
            <a:endParaRPr lang="en-US" sz="4800" dirty="0"/>
          </a:p>
        </p:txBody>
      </p:sp>
      <p:sp>
        <p:nvSpPr>
          <p:cNvPr id="69" name="Rectangle 6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02:03</a:t>
            </a:r>
            <a:endParaRPr lang="en-US" sz="4800" dirty="0"/>
          </a:p>
        </p:txBody>
      </p:sp>
      <p:sp>
        <p:nvSpPr>
          <p:cNvPr id="70" name="Rectangle 6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02:02</a:t>
            </a:r>
            <a:endParaRPr lang="en-US" sz="4800" dirty="0"/>
          </a:p>
        </p:txBody>
      </p:sp>
      <p:sp>
        <p:nvSpPr>
          <p:cNvPr id="71" name="Rectangle 7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02:01</a:t>
            </a:r>
            <a:endParaRPr lang="en-US" sz="4800" dirty="0"/>
          </a:p>
        </p:txBody>
      </p:sp>
      <p:sp>
        <p:nvSpPr>
          <p:cNvPr id="72" name="Rectangle 7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02:00</a:t>
            </a:r>
            <a:endParaRPr lang="en-US" sz="4800" dirty="0"/>
          </a:p>
        </p:txBody>
      </p:sp>
      <p:sp>
        <p:nvSpPr>
          <p:cNvPr id="73" name="Rectangle 7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01:59</a:t>
            </a:r>
            <a:endParaRPr lang="en-US" sz="4800" dirty="0"/>
          </a:p>
        </p:txBody>
      </p:sp>
      <p:sp>
        <p:nvSpPr>
          <p:cNvPr id="74" name="Rectangle 7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01:58</a:t>
            </a:r>
            <a:endParaRPr lang="en-US" sz="4800" dirty="0"/>
          </a:p>
        </p:txBody>
      </p:sp>
      <p:sp>
        <p:nvSpPr>
          <p:cNvPr id="75" name="Rectangle 7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01:57</a:t>
            </a:r>
            <a:endParaRPr lang="en-US" sz="4800" dirty="0"/>
          </a:p>
        </p:txBody>
      </p:sp>
      <p:sp>
        <p:nvSpPr>
          <p:cNvPr id="76" name="Rectangle 7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01:56</a:t>
            </a:r>
            <a:endParaRPr lang="en-US" sz="4800" dirty="0"/>
          </a:p>
        </p:txBody>
      </p:sp>
      <p:sp>
        <p:nvSpPr>
          <p:cNvPr id="77" name="Rectangle 7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01:55</a:t>
            </a:r>
            <a:endParaRPr lang="en-US" sz="4800" dirty="0"/>
          </a:p>
        </p:txBody>
      </p:sp>
      <p:sp>
        <p:nvSpPr>
          <p:cNvPr id="78" name="Rectangle 7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01:54</a:t>
            </a:r>
            <a:endParaRPr lang="en-US" sz="4800" dirty="0"/>
          </a:p>
        </p:txBody>
      </p:sp>
      <p:sp>
        <p:nvSpPr>
          <p:cNvPr id="79" name="Rectangle 7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01:53</a:t>
            </a:r>
            <a:endParaRPr lang="en-US" sz="4800" dirty="0"/>
          </a:p>
        </p:txBody>
      </p:sp>
      <p:sp>
        <p:nvSpPr>
          <p:cNvPr id="80" name="Rectangle 7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01:52</a:t>
            </a:r>
            <a:endParaRPr lang="en-US" sz="4800" dirty="0"/>
          </a:p>
        </p:txBody>
      </p:sp>
      <p:sp>
        <p:nvSpPr>
          <p:cNvPr id="81" name="Rectangle 8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01:51</a:t>
            </a:r>
            <a:endParaRPr lang="en-US" sz="4800" dirty="0"/>
          </a:p>
        </p:txBody>
      </p:sp>
      <p:sp>
        <p:nvSpPr>
          <p:cNvPr id="82" name="Rectangle 8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01:50</a:t>
            </a:r>
            <a:endParaRPr lang="en-US" sz="4800" dirty="0"/>
          </a:p>
        </p:txBody>
      </p:sp>
      <p:sp>
        <p:nvSpPr>
          <p:cNvPr id="83" name="Rectangle 8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01:49</a:t>
            </a:r>
            <a:endParaRPr lang="en-US" sz="4800" dirty="0"/>
          </a:p>
        </p:txBody>
      </p:sp>
      <p:sp>
        <p:nvSpPr>
          <p:cNvPr id="84" name="Rectangle 8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01:48</a:t>
            </a:r>
            <a:endParaRPr lang="en-US" sz="4800" dirty="0"/>
          </a:p>
        </p:txBody>
      </p:sp>
      <p:sp>
        <p:nvSpPr>
          <p:cNvPr id="85" name="Rectangle 8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01:47</a:t>
            </a:r>
            <a:endParaRPr lang="en-US" sz="4800" dirty="0"/>
          </a:p>
        </p:txBody>
      </p:sp>
      <p:sp>
        <p:nvSpPr>
          <p:cNvPr id="86" name="Rectangle 8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01:46</a:t>
            </a:r>
            <a:endParaRPr lang="en-US" sz="4800" dirty="0"/>
          </a:p>
        </p:txBody>
      </p:sp>
      <p:sp>
        <p:nvSpPr>
          <p:cNvPr id="87" name="Rectangle 8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01:45</a:t>
            </a:r>
            <a:endParaRPr lang="en-US" sz="4800" dirty="0"/>
          </a:p>
        </p:txBody>
      </p:sp>
      <p:sp>
        <p:nvSpPr>
          <p:cNvPr id="88" name="Rectangle 8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01:44</a:t>
            </a:r>
            <a:endParaRPr lang="en-US" sz="4800" dirty="0"/>
          </a:p>
        </p:txBody>
      </p:sp>
      <p:sp>
        <p:nvSpPr>
          <p:cNvPr id="89" name="Rectangle 8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01:43</a:t>
            </a:r>
            <a:endParaRPr lang="en-US" sz="4800" dirty="0"/>
          </a:p>
        </p:txBody>
      </p:sp>
      <p:sp>
        <p:nvSpPr>
          <p:cNvPr id="90" name="Rectangle 8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01:42</a:t>
            </a:r>
            <a:endParaRPr lang="en-US" sz="4800" dirty="0"/>
          </a:p>
        </p:txBody>
      </p:sp>
      <p:sp>
        <p:nvSpPr>
          <p:cNvPr id="91" name="Rectangle 9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01:41</a:t>
            </a:r>
            <a:endParaRPr lang="en-US" sz="4800" dirty="0"/>
          </a:p>
        </p:txBody>
      </p:sp>
      <p:sp>
        <p:nvSpPr>
          <p:cNvPr id="92" name="Rectangle 9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01:40</a:t>
            </a:r>
            <a:endParaRPr lang="en-US" sz="4800" dirty="0"/>
          </a:p>
        </p:txBody>
      </p:sp>
      <p:sp>
        <p:nvSpPr>
          <p:cNvPr id="93" name="Rectangle 9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01:39</a:t>
            </a:r>
            <a:endParaRPr lang="en-US" sz="4800" dirty="0"/>
          </a:p>
        </p:txBody>
      </p:sp>
      <p:sp>
        <p:nvSpPr>
          <p:cNvPr id="94" name="Rectangle 9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01:38</a:t>
            </a:r>
            <a:endParaRPr lang="en-US" sz="4800" dirty="0"/>
          </a:p>
        </p:txBody>
      </p:sp>
      <p:sp>
        <p:nvSpPr>
          <p:cNvPr id="95" name="Rectangle 9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01:37</a:t>
            </a:r>
            <a:endParaRPr lang="en-US" sz="4800" dirty="0"/>
          </a:p>
        </p:txBody>
      </p:sp>
      <p:sp>
        <p:nvSpPr>
          <p:cNvPr id="96" name="Rectangle 9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01:36</a:t>
            </a:r>
            <a:endParaRPr lang="en-US" sz="4800" dirty="0"/>
          </a:p>
        </p:txBody>
      </p:sp>
      <p:sp>
        <p:nvSpPr>
          <p:cNvPr id="97" name="Rectangle 9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01:35</a:t>
            </a:r>
            <a:endParaRPr lang="en-US" sz="4800" dirty="0"/>
          </a:p>
        </p:txBody>
      </p:sp>
      <p:sp>
        <p:nvSpPr>
          <p:cNvPr id="98" name="Rectangle 9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01:34</a:t>
            </a:r>
            <a:endParaRPr lang="en-US" sz="4800" dirty="0"/>
          </a:p>
        </p:txBody>
      </p:sp>
      <p:sp>
        <p:nvSpPr>
          <p:cNvPr id="99" name="Rectangle 9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01:33</a:t>
            </a:r>
            <a:endParaRPr lang="en-US" sz="4800" dirty="0"/>
          </a:p>
        </p:txBody>
      </p:sp>
      <p:sp>
        <p:nvSpPr>
          <p:cNvPr id="100" name="Rectangle 9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01:32</a:t>
            </a:r>
            <a:endParaRPr lang="en-US" sz="4800" dirty="0"/>
          </a:p>
        </p:txBody>
      </p:sp>
      <p:sp>
        <p:nvSpPr>
          <p:cNvPr id="101" name="Rectangle 10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01:31</a:t>
            </a:r>
            <a:endParaRPr lang="en-US" sz="4800" dirty="0"/>
          </a:p>
        </p:txBody>
      </p:sp>
      <p:sp>
        <p:nvSpPr>
          <p:cNvPr id="102" name="Rectangle 10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01:30</a:t>
            </a:r>
            <a:endParaRPr lang="en-US" sz="4800" dirty="0"/>
          </a:p>
        </p:txBody>
      </p:sp>
      <p:sp>
        <p:nvSpPr>
          <p:cNvPr id="103" name="Rectangle 10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01:29</a:t>
            </a:r>
            <a:endParaRPr lang="en-US" sz="4800" dirty="0"/>
          </a:p>
        </p:txBody>
      </p:sp>
      <p:sp>
        <p:nvSpPr>
          <p:cNvPr id="104" name="Rectangle 10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01:28</a:t>
            </a:r>
            <a:endParaRPr lang="en-US" sz="4800" dirty="0"/>
          </a:p>
        </p:txBody>
      </p:sp>
      <p:sp>
        <p:nvSpPr>
          <p:cNvPr id="105" name="Rectangle 10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01:27</a:t>
            </a:r>
            <a:endParaRPr lang="en-US" sz="4800" dirty="0"/>
          </a:p>
        </p:txBody>
      </p:sp>
      <p:sp>
        <p:nvSpPr>
          <p:cNvPr id="106" name="Rectangle 10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01:26</a:t>
            </a:r>
            <a:endParaRPr lang="en-US" sz="4800" dirty="0"/>
          </a:p>
        </p:txBody>
      </p:sp>
      <p:sp>
        <p:nvSpPr>
          <p:cNvPr id="107" name="Rectangle 10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01:25</a:t>
            </a:r>
            <a:endParaRPr lang="en-US" sz="4800" dirty="0"/>
          </a:p>
        </p:txBody>
      </p:sp>
      <p:sp>
        <p:nvSpPr>
          <p:cNvPr id="108" name="Rectangle 10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01:24</a:t>
            </a:r>
            <a:endParaRPr lang="en-US" sz="4800" dirty="0"/>
          </a:p>
        </p:txBody>
      </p:sp>
      <p:sp>
        <p:nvSpPr>
          <p:cNvPr id="109" name="Rectangle 10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01:23</a:t>
            </a:r>
            <a:endParaRPr lang="en-US" sz="4800" dirty="0"/>
          </a:p>
        </p:txBody>
      </p:sp>
      <p:sp>
        <p:nvSpPr>
          <p:cNvPr id="110" name="Rectangle 10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01:22</a:t>
            </a:r>
            <a:endParaRPr lang="en-US" sz="4800" dirty="0"/>
          </a:p>
        </p:txBody>
      </p:sp>
      <p:sp>
        <p:nvSpPr>
          <p:cNvPr id="111" name="Rectangle 11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01:21</a:t>
            </a:r>
            <a:endParaRPr lang="en-US" sz="4800" dirty="0"/>
          </a:p>
        </p:txBody>
      </p:sp>
      <p:sp>
        <p:nvSpPr>
          <p:cNvPr id="112" name="Rectangle 11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01:20</a:t>
            </a:r>
            <a:endParaRPr lang="en-US" sz="4800" dirty="0"/>
          </a:p>
        </p:txBody>
      </p:sp>
      <p:sp>
        <p:nvSpPr>
          <p:cNvPr id="113" name="Rectangle 11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01:19</a:t>
            </a:r>
            <a:endParaRPr lang="en-US" sz="4800" dirty="0"/>
          </a:p>
        </p:txBody>
      </p:sp>
      <p:sp>
        <p:nvSpPr>
          <p:cNvPr id="114" name="Rectangle 11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01:18</a:t>
            </a:r>
            <a:endParaRPr lang="en-US" sz="4800" dirty="0"/>
          </a:p>
        </p:txBody>
      </p:sp>
      <p:sp>
        <p:nvSpPr>
          <p:cNvPr id="115" name="Rectangle 11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01:17</a:t>
            </a:r>
            <a:endParaRPr lang="en-US" sz="4800" dirty="0"/>
          </a:p>
        </p:txBody>
      </p:sp>
      <p:sp>
        <p:nvSpPr>
          <p:cNvPr id="116" name="Rectangle 11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01:16</a:t>
            </a:r>
            <a:endParaRPr lang="en-US" sz="4800" dirty="0"/>
          </a:p>
        </p:txBody>
      </p:sp>
      <p:sp>
        <p:nvSpPr>
          <p:cNvPr id="117" name="Rectangle 11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01:15</a:t>
            </a:r>
            <a:endParaRPr lang="en-US" sz="4800" dirty="0"/>
          </a:p>
        </p:txBody>
      </p:sp>
      <p:sp>
        <p:nvSpPr>
          <p:cNvPr id="118" name="Rectangle 11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01:14</a:t>
            </a:r>
            <a:endParaRPr lang="en-US" sz="4800" dirty="0"/>
          </a:p>
        </p:txBody>
      </p:sp>
      <p:sp>
        <p:nvSpPr>
          <p:cNvPr id="119" name="Rectangle 11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01:13</a:t>
            </a:r>
            <a:endParaRPr lang="en-US" sz="4800" dirty="0"/>
          </a:p>
        </p:txBody>
      </p:sp>
      <p:sp>
        <p:nvSpPr>
          <p:cNvPr id="120" name="Rectangle 11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01:12</a:t>
            </a:r>
            <a:endParaRPr lang="en-US" sz="4800" dirty="0"/>
          </a:p>
        </p:txBody>
      </p:sp>
      <p:sp>
        <p:nvSpPr>
          <p:cNvPr id="121" name="Rectangle 12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01:11</a:t>
            </a:r>
            <a:endParaRPr lang="en-US" sz="4800" dirty="0"/>
          </a:p>
        </p:txBody>
      </p:sp>
      <p:sp>
        <p:nvSpPr>
          <p:cNvPr id="122" name="Rectangle 12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01:10</a:t>
            </a:r>
            <a:endParaRPr lang="en-US" sz="4800" dirty="0"/>
          </a:p>
        </p:txBody>
      </p:sp>
      <p:sp>
        <p:nvSpPr>
          <p:cNvPr id="123" name="Rectangle 12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01:09</a:t>
            </a:r>
            <a:endParaRPr lang="en-US" sz="4800" dirty="0"/>
          </a:p>
        </p:txBody>
      </p:sp>
      <p:sp>
        <p:nvSpPr>
          <p:cNvPr id="124" name="Rectangle 12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01:08</a:t>
            </a:r>
            <a:endParaRPr lang="en-US" sz="4800" dirty="0"/>
          </a:p>
        </p:txBody>
      </p:sp>
      <p:sp>
        <p:nvSpPr>
          <p:cNvPr id="125" name="Rectangle 12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01:07</a:t>
            </a:r>
            <a:endParaRPr lang="en-US" sz="4800" dirty="0"/>
          </a:p>
        </p:txBody>
      </p:sp>
      <p:sp>
        <p:nvSpPr>
          <p:cNvPr id="126" name="Rectangle 12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01:06</a:t>
            </a:r>
            <a:endParaRPr lang="en-US" sz="4800" dirty="0"/>
          </a:p>
        </p:txBody>
      </p:sp>
      <p:sp>
        <p:nvSpPr>
          <p:cNvPr id="127" name="Rectangle 12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01:05</a:t>
            </a:r>
            <a:endParaRPr lang="en-US" sz="4800" dirty="0"/>
          </a:p>
        </p:txBody>
      </p:sp>
      <p:sp>
        <p:nvSpPr>
          <p:cNvPr id="128" name="Rectangle 12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01:04</a:t>
            </a:r>
            <a:endParaRPr lang="en-US" sz="4800" dirty="0"/>
          </a:p>
        </p:txBody>
      </p:sp>
      <p:sp>
        <p:nvSpPr>
          <p:cNvPr id="129" name="Rectangle 12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01:03</a:t>
            </a:r>
            <a:endParaRPr lang="en-US" sz="4800" dirty="0"/>
          </a:p>
        </p:txBody>
      </p:sp>
      <p:sp>
        <p:nvSpPr>
          <p:cNvPr id="130" name="Rectangle 12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01:02</a:t>
            </a:r>
            <a:endParaRPr lang="en-US" sz="4800" dirty="0"/>
          </a:p>
        </p:txBody>
      </p:sp>
      <p:sp>
        <p:nvSpPr>
          <p:cNvPr id="131" name="Rectangle 13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01:01</a:t>
            </a:r>
            <a:endParaRPr lang="en-US" sz="4800" dirty="0"/>
          </a:p>
        </p:txBody>
      </p:sp>
      <p:sp>
        <p:nvSpPr>
          <p:cNvPr id="132" name="Rectangle 13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01:00</a:t>
            </a:r>
            <a:endParaRPr lang="en-US" sz="4800" dirty="0"/>
          </a:p>
        </p:txBody>
      </p:sp>
      <p:sp>
        <p:nvSpPr>
          <p:cNvPr id="133" name="Rectangle 13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00:59</a:t>
            </a:r>
            <a:endParaRPr lang="en-US" sz="4800" dirty="0"/>
          </a:p>
        </p:txBody>
      </p:sp>
      <p:sp>
        <p:nvSpPr>
          <p:cNvPr id="134" name="Rectangle 13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00:58</a:t>
            </a:r>
            <a:endParaRPr lang="en-US" sz="4800" dirty="0"/>
          </a:p>
        </p:txBody>
      </p:sp>
      <p:sp>
        <p:nvSpPr>
          <p:cNvPr id="135" name="Rectangle 13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00:57</a:t>
            </a:r>
            <a:endParaRPr lang="en-US" sz="4800" dirty="0"/>
          </a:p>
        </p:txBody>
      </p:sp>
      <p:sp>
        <p:nvSpPr>
          <p:cNvPr id="136" name="Rectangle 13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00:56</a:t>
            </a:r>
            <a:endParaRPr lang="en-US" sz="4800" dirty="0"/>
          </a:p>
        </p:txBody>
      </p:sp>
      <p:sp>
        <p:nvSpPr>
          <p:cNvPr id="137" name="Rectangle 13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00:55</a:t>
            </a:r>
            <a:endParaRPr lang="en-US" sz="4800" dirty="0"/>
          </a:p>
        </p:txBody>
      </p:sp>
      <p:sp>
        <p:nvSpPr>
          <p:cNvPr id="138" name="Rectangle 13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00:54</a:t>
            </a:r>
            <a:endParaRPr lang="en-US" sz="4800" dirty="0"/>
          </a:p>
        </p:txBody>
      </p:sp>
      <p:sp>
        <p:nvSpPr>
          <p:cNvPr id="139" name="Rectangle 13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00:53</a:t>
            </a:r>
            <a:endParaRPr lang="en-US" sz="4800" dirty="0"/>
          </a:p>
        </p:txBody>
      </p:sp>
      <p:sp>
        <p:nvSpPr>
          <p:cNvPr id="140" name="Rectangle 13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00:52</a:t>
            </a:r>
            <a:endParaRPr lang="en-US" sz="4800" dirty="0"/>
          </a:p>
        </p:txBody>
      </p:sp>
      <p:sp>
        <p:nvSpPr>
          <p:cNvPr id="141" name="Rectangle 14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00:51</a:t>
            </a:r>
            <a:endParaRPr lang="en-US" sz="4800" dirty="0"/>
          </a:p>
        </p:txBody>
      </p:sp>
      <p:sp>
        <p:nvSpPr>
          <p:cNvPr id="142" name="Rectangle 14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00:50</a:t>
            </a:r>
            <a:endParaRPr lang="en-US" sz="4800" dirty="0"/>
          </a:p>
        </p:txBody>
      </p:sp>
      <p:sp>
        <p:nvSpPr>
          <p:cNvPr id="143" name="Rectangle 14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00:49</a:t>
            </a:r>
            <a:endParaRPr lang="en-US" sz="4800" dirty="0"/>
          </a:p>
        </p:txBody>
      </p:sp>
      <p:sp>
        <p:nvSpPr>
          <p:cNvPr id="144" name="Rectangle 14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00:48</a:t>
            </a:r>
            <a:endParaRPr lang="en-US" sz="4800" dirty="0"/>
          </a:p>
        </p:txBody>
      </p:sp>
      <p:sp>
        <p:nvSpPr>
          <p:cNvPr id="145" name="Rectangle 14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00:47</a:t>
            </a:r>
            <a:endParaRPr lang="en-US" sz="4800" dirty="0"/>
          </a:p>
        </p:txBody>
      </p:sp>
      <p:sp>
        <p:nvSpPr>
          <p:cNvPr id="146" name="Rectangle 14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00:46</a:t>
            </a:r>
            <a:endParaRPr lang="en-US" sz="4800" dirty="0"/>
          </a:p>
        </p:txBody>
      </p:sp>
      <p:sp>
        <p:nvSpPr>
          <p:cNvPr id="147" name="Rectangle 14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00:45</a:t>
            </a:r>
            <a:endParaRPr lang="en-US" sz="4800" dirty="0"/>
          </a:p>
        </p:txBody>
      </p:sp>
      <p:sp>
        <p:nvSpPr>
          <p:cNvPr id="148" name="Rectangle 14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00:44</a:t>
            </a:r>
            <a:endParaRPr lang="en-US" sz="4800" dirty="0"/>
          </a:p>
        </p:txBody>
      </p:sp>
      <p:sp>
        <p:nvSpPr>
          <p:cNvPr id="149" name="Rectangle 14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00:43</a:t>
            </a:r>
            <a:endParaRPr lang="en-US" sz="4800" dirty="0"/>
          </a:p>
        </p:txBody>
      </p:sp>
      <p:sp>
        <p:nvSpPr>
          <p:cNvPr id="150" name="Rectangle 14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00:42</a:t>
            </a:r>
            <a:endParaRPr lang="en-US" sz="4800" dirty="0"/>
          </a:p>
        </p:txBody>
      </p:sp>
      <p:sp>
        <p:nvSpPr>
          <p:cNvPr id="151" name="Rectangle 15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00:41</a:t>
            </a:r>
            <a:endParaRPr lang="en-US" sz="4800" dirty="0"/>
          </a:p>
        </p:txBody>
      </p:sp>
      <p:sp>
        <p:nvSpPr>
          <p:cNvPr id="152" name="Rectangle 15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00:40</a:t>
            </a:r>
            <a:endParaRPr lang="en-US" sz="4800" dirty="0"/>
          </a:p>
        </p:txBody>
      </p:sp>
      <p:sp>
        <p:nvSpPr>
          <p:cNvPr id="153" name="Rectangle 15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00:39</a:t>
            </a:r>
            <a:endParaRPr lang="en-US" sz="4800" dirty="0"/>
          </a:p>
        </p:txBody>
      </p:sp>
      <p:sp>
        <p:nvSpPr>
          <p:cNvPr id="154" name="Rectangle 15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00:38</a:t>
            </a:r>
            <a:endParaRPr lang="en-US" sz="4800" dirty="0"/>
          </a:p>
        </p:txBody>
      </p:sp>
      <p:sp>
        <p:nvSpPr>
          <p:cNvPr id="155" name="Rectangle 15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00:37</a:t>
            </a:r>
            <a:endParaRPr lang="en-US" sz="4800" dirty="0"/>
          </a:p>
        </p:txBody>
      </p:sp>
      <p:sp>
        <p:nvSpPr>
          <p:cNvPr id="156" name="Rectangle 15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00:36</a:t>
            </a:r>
            <a:endParaRPr lang="en-US" sz="4800" dirty="0"/>
          </a:p>
        </p:txBody>
      </p:sp>
      <p:sp>
        <p:nvSpPr>
          <p:cNvPr id="157" name="Rectangle 15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00:35</a:t>
            </a:r>
            <a:endParaRPr lang="en-US" sz="4800" dirty="0"/>
          </a:p>
        </p:txBody>
      </p:sp>
      <p:sp>
        <p:nvSpPr>
          <p:cNvPr id="158" name="Rectangle 15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00:34</a:t>
            </a:r>
            <a:endParaRPr lang="en-US" sz="4800" dirty="0"/>
          </a:p>
        </p:txBody>
      </p:sp>
      <p:sp>
        <p:nvSpPr>
          <p:cNvPr id="159" name="Rectangle 15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00:33</a:t>
            </a:r>
            <a:endParaRPr lang="en-US" sz="4800" dirty="0"/>
          </a:p>
        </p:txBody>
      </p:sp>
      <p:sp>
        <p:nvSpPr>
          <p:cNvPr id="160" name="Rectangle 15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00:32</a:t>
            </a:r>
            <a:endParaRPr lang="en-US" sz="4800" dirty="0"/>
          </a:p>
        </p:txBody>
      </p:sp>
      <p:sp>
        <p:nvSpPr>
          <p:cNvPr id="161" name="Rectangle 16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00:31</a:t>
            </a:r>
            <a:endParaRPr lang="en-US" sz="4800" dirty="0"/>
          </a:p>
        </p:txBody>
      </p:sp>
      <p:sp>
        <p:nvSpPr>
          <p:cNvPr id="162" name="Rectangle 16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00:30</a:t>
            </a:r>
            <a:endParaRPr lang="en-US" sz="4800" dirty="0"/>
          </a:p>
        </p:txBody>
      </p:sp>
      <p:sp>
        <p:nvSpPr>
          <p:cNvPr id="163" name="Rectangle 16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00:29</a:t>
            </a:r>
            <a:endParaRPr lang="en-US" sz="4800" dirty="0"/>
          </a:p>
        </p:txBody>
      </p:sp>
      <p:sp>
        <p:nvSpPr>
          <p:cNvPr id="164" name="Rectangle 16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00:28</a:t>
            </a:r>
            <a:endParaRPr lang="en-US" sz="4800" dirty="0"/>
          </a:p>
        </p:txBody>
      </p:sp>
      <p:sp>
        <p:nvSpPr>
          <p:cNvPr id="165" name="Rectangle 16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00:27</a:t>
            </a:r>
            <a:endParaRPr lang="en-US" sz="4800" dirty="0"/>
          </a:p>
        </p:txBody>
      </p:sp>
      <p:sp>
        <p:nvSpPr>
          <p:cNvPr id="166" name="Rectangle 16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00:26</a:t>
            </a:r>
            <a:endParaRPr lang="en-US" sz="4800" dirty="0"/>
          </a:p>
        </p:txBody>
      </p:sp>
      <p:sp>
        <p:nvSpPr>
          <p:cNvPr id="167" name="Rectangle 16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00:25</a:t>
            </a:r>
            <a:endParaRPr lang="en-US" sz="4800" dirty="0"/>
          </a:p>
        </p:txBody>
      </p:sp>
      <p:sp>
        <p:nvSpPr>
          <p:cNvPr id="168" name="Rectangle 16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00:24</a:t>
            </a:r>
            <a:endParaRPr lang="en-US" sz="4800" dirty="0"/>
          </a:p>
        </p:txBody>
      </p:sp>
      <p:sp>
        <p:nvSpPr>
          <p:cNvPr id="169" name="Rectangle 16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00:23</a:t>
            </a:r>
            <a:endParaRPr lang="en-US" sz="4800" dirty="0"/>
          </a:p>
        </p:txBody>
      </p:sp>
      <p:sp>
        <p:nvSpPr>
          <p:cNvPr id="170" name="Rectangle 16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00:22</a:t>
            </a:r>
            <a:endParaRPr lang="en-US" sz="4800" dirty="0"/>
          </a:p>
        </p:txBody>
      </p:sp>
      <p:sp>
        <p:nvSpPr>
          <p:cNvPr id="171" name="Rectangle 17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00:21</a:t>
            </a:r>
            <a:endParaRPr lang="en-US" sz="4800" dirty="0"/>
          </a:p>
        </p:txBody>
      </p:sp>
      <p:sp>
        <p:nvSpPr>
          <p:cNvPr id="172" name="Rectangle 17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00:20</a:t>
            </a:r>
            <a:endParaRPr lang="en-US" sz="4800" dirty="0"/>
          </a:p>
        </p:txBody>
      </p:sp>
      <p:sp>
        <p:nvSpPr>
          <p:cNvPr id="173" name="Rectangle 17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00:19</a:t>
            </a:r>
            <a:endParaRPr lang="en-US" sz="4800" dirty="0"/>
          </a:p>
        </p:txBody>
      </p:sp>
      <p:sp>
        <p:nvSpPr>
          <p:cNvPr id="174" name="Rectangle 17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00:18</a:t>
            </a:r>
            <a:endParaRPr lang="en-US" sz="4800" dirty="0"/>
          </a:p>
        </p:txBody>
      </p:sp>
      <p:sp>
        <p:nvSpPr>
          <p:cNvPr id="175" name="Rectangle 17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00:17</a:t>
            </a:r>
            <a:endParaRPr lang="en-US" sz="4800" dirty="0"/>
          </a:p>
        </p:txBody>
      </p:sp>
      <p:sp>
        <p:nvSpPr>
          <p:cNvPr id="176" name="Rectangle 17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00:16</a:t>
            </a:r>
            <a:endParaRPr lang="en-US" sz="4800" dirty="0"/>
          </a:p>
        </p:txBody>
      </p:sp>
      <p:sp>
        <p:nvSpPr>
          <p:cNvPr id="177" name="Rectangle 17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00:15</a:t>
            </a:r>
            <a:endParaRPr lang="en-US" sz="4800" dirty="0"/>
          </a:p>
        </p:txBody>
      </p:sp>
      <p:sp>
        <p:nvSpPr>
          <p:cNvPr id="178" name="Rectangle 17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00:14</a:t>
            </a:r>
            <a:endParaRPr lang="en-US" sz="4800" dirty="0"/>
          </a:p>
        </p:txBody>
      </p:sp>
      <p:sp>
        <p:nvSpPr>
          <p:cNvPr id="179" name="Rectangle 17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00:13</a:t>
            </a:r>
            <a:endParaRPr lang="en-US" sz="4800" dirty="0"/>
          </a:p>
        </p:txBody>
      </p:sp>
      <p:sp>
        <p:nvSpPr>
          <p:cNvPr id="180" name="Rectangle 17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00:12</a:t>
            </a:r>
            <a:endParaRPr lang="en-US" sz="4800" dirty="0"/>
          </a:p>
        </p:txBody>
      </p:sp>
      <p:sp>
        <p:nvSpPr>
          <p:cNvPr id="181" name="Rectangle 18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00:11</a:t>
            </a:r>
            <a:endParaRPr lang="en-US" sz="4800" dirty="0"/>
          </a:p>
        </p:txBody>
      </p:sp>
      <p:sp>
        <p:nvSpPr>
          <p:cNvPr id="182" name="Rectangle 18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00:10</a:t>
            </a:r>
            <a:endParaRPr lang="en-US" sz="4800" dirty="0"/>
          </a:p>
        </p:txBody>
      </p:sp>
      <p:sp>
        <p:nvSpPr>
          <p:cNvPr id="183" name="Rectangle 182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00:09</a:t>
            </a:r>
            <a:endParaRPr lang="en-US" sz="4800" dirty="0"/>
          </a:p>
        </p:txBody>
      </p:sp>
      <p:sp>
        <p:nvSpPr>
          <p:cNvPr id="184" name="Rectangle 183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00:08</a:t>
            </a:r>
            <a:endParaRPr lang="en-US" sz="4800" dirty="0"/>
          </a:p>
        </p:txBody>
      </p:sp>
      <p:sp>
        <p:nvSpPr>
          <p:cNvPr id="185" name="Rectangle 184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00:07</a:t>
            </a:r>
            <a:endParaRPr lang="en-US" sz="4800" dirty="0"/>
          </a:p>
        </p:txBody>
      </p:sp>
      <p:sp>
        <p:nvSpPr>
          <p:cNvPr id="186" name="Rectangle 185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00:06</a:t>
            </a:r>
            <a:endParaRPr lang="en-US" sz="4800" dirty="0"/>
          </a:p>
        </p:txBody>
      </p:sp>
      <p:sp>
        <p:nvSpPr>
          <p:cNvPr id="187" name="Rectangle 186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00:05</a:t>
            </a:r>
            <a:endParaRPr lang="en-US" sz="4800" dirty="0"/>
          </a:p>
        </p:txBody>
      </p:sp>
      <p:sp>
        <p:nvSpPr>
          <p:cNvPr id="188" name="Rectangle 187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00:04</a:t>
            </a:r>
            <a:endParaRPr lang="en-US" sz="4800" dirty="0"/>
          </a:p>
        </p:txBody>
      </p:sp>
      <p:sp>
        <p:nvSpPr>
          <p:cNvPr id="189" name="Rectangle 188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00:03</a:t>
            </a:r>
            <a:endParaRPr lang="en-US" sz="4800" dirty="0"/>
          </a:p>
        </p:txBody>
      </p:sp>
      <p:sp>
        <p:nvSpPr>
          <p:cNvPr id="190" name="Rectangle 189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00:02</a:t>
            </a:r>
            <a:endParaRPr lang="en-US" sz="4800" dirty="0"/>
          </a:p>
        </p:txBody>
      </p:sp>
      <p:sp>
        <p:nvSpPr>
          <p:cNvPr id="191" name="Rectangle 190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00:01</a:t>
            </a:r>
            <a:endParaRPr lang="en-US" sz="4800" dirty="0"/>
          </a:p>
        </p:txBody>
      </p:sp>
      <p:sp>
        <p:nvSpPr>
          <p:cNvPr id="192" name="Rectangle 191"/>
          <p:cNvSpPr/>
          <p:nvPr/>
        </p:nvSpPr>
        <p:spPr>
          <a:xfrm>
            <a:off x="611560" y="1268760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00:00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6845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6" y="30126"/>
                <a:ext cx="521827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b)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Kẻ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HM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AB (M</a:t>
                </a:r>
                <a:r>
                  <a:rPr lang="en-US" sz="2800" dirty="0" smtClean="0">
                    <a:solidFill>
                      <a:srgbClr val="00B05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AB), HN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AC ( 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AC).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Chứng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AMN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cân</a:t>
                </a:r>
                <a:endParaRPr lang="en-US" sz="28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" y="30126"/>
                <a:ext cx="5218273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336" t="-5769" r="-210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664066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loud Callout 5"/>
          <p:cNvSpPr/>
          <p:nvPr/>
        </p:nvSpPr>
        <p:spPr>
          <a:xfrm>
            <a:off x="467545" y="5085184"/>
            <a:ext cx="8352928" cy="1765176"/>
          </a:xfrm>
          <a:prstGeom prst="cloudCallout">
            <a:avLst>
              <a:gd name="adj1" fmla="val -54547"/>
              <a:gd name="adj2" fmla="val 510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tam </a:t>
            </a:r>
            <a:r>
              <a:rPr lang="en-US" sz="2800" dirty="0" err="1" smtClean="0"/>
              <a:t>giác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:</a:t>
            </a:r>
          </a:p>
          <a:p>
            <a:pPr algn="ctr"/>
            <a:r>
              <a:rPr lang="en-US" sz="2800" dirty="0" smtClean="0"/>
              <a:t>+ 2 </a:t>
            </a:r>
            <a:r>
              <a:rPr lang="en-US" sz="2800" dirty="0" err="1" smtClean="0"/>
              <a:t>cạnh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endParaRPr lang="en-US" sz="2800" dirty="0" smtClean="0"/>
          </a:p>
          <a:p>
            <a:pPr algn="ctr"/>
            <a:r>
              <a:rPr lang="en-US" sz="2800" dirty="0" smtClean="0"/>
              <a:t>+ 2 </a:t>
            </a:r>
            <a:r>
              <a:rPr lang="en-US" sz="2800" dirty="0" err="1" smtClean="0"/>
              <a:t>góc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88271" y="1125525"/>
                <a:ext cx="2160240" cy="3965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800" dirty="0" smtClean="0"/>
                  <a:t>AMN </a:t>
                </a:r>
                <a:r>
                  <a:rPr lang="en-US" sz="2800" dirty="0" err="1" smtClean="0"/>
                  <a:t>cân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71" y="1125525"/>
                <a:ext cx="2160240" cy="396531"/>
              </a:xfrm>
              <a:prstGeom prst="rect">
                <a:avLst/>
              </a:prstGeom>
              <a:blipFill rotWithShape="1">
                <a:blip r:embed="rId7"/>
                <a:stretch>
                  <a:fillRect t="-24638" b="-5362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217824" y="1975410"/>
            <a:ext cx="2160240" cy="3965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AM = 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51879" y="2837981"/>
                <a:ext cx="2692130" cy="3965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800" dirty="0" smtClean="0"/>
                  <a:t>AMH 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800" dirty="0" smtClean="0"/>
                  <a:t> ANH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79" y="2837981"/>
                <a:ext cx="2692130" cy="396531"/>
              </a:xfrm>
              <a:prstGeom prst="rect">
                <a:avLst/>
              </a:prstGeom>
              <a:blipFill rotWithShape="1">
                <a:blip r:embed="rId8"/>
                <a:stretch>
                  <a:fillRect t="-24638" b="-5362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27584" y="3762631"/>
                <a:ext cx="5976664" cy="132255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AMH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ANH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AH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chung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MAH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NAH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n-US" sz="2800" i="0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m:rPr>
                                  <m:nor/>
                                </m:rPr>
                                <a:rPr lang="en-US" sz="280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dirty="0" smtClean="0"/>
                                <m:t>ABH</m:t>
                              </m:r>
                              <m:r>
                                <m:rPr>
                                  <m:nor/>
                                </m:rPr>
                                <a:rPr lang="en-US" sz="2800" dirty="0" smtClean="0"/>
                                <m:t> = </m:t>
                              </m:r>
                              <m:r>
                                <m:rPr>
                                  <m:nor/>
                                </m:rPr>
                                <a:rPr lang="en-US" sz="2800" i="0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m:rPr>
                                  <m:nor/>
                                </m:rPr>
                                <a:rPr lang="en-US" sz="280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dirty="0" smtClean="0"/>
                                <m:t>ACH</m:t>
                              </m:r>
                              <m:r>
                                <m:rPr>
                                  <m:nor/>
                                </m:rPr>
                                <a:rPr lang="en-US" sz="280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62631"/>
                <a:ext cx="5976664" cy="1322553"/>
              </a:xfrm>
              <a:prstGeom prst="rect">
                <a:avLst/>
              </a:prstGeom>
              <a:blipFill rotWithShape="1">
                <a:blip r:embed="rId9"/>
                <a:stretch>
                  <a:fillRect b="-31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Up Arrow 15"/>
          <p:cNvSpPr/>
          <p:nvPr/>
        </p:nvSpPr>
        <p:spPr>
          <a:xfrm>
            <a:off x="3183981" y="1522056"/>
            <a:ext cx="223489" cy="32276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3156646" y="3313215"/>
            <a:ext cx="223489" cy="32276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3183981" y="2371941"/>
            <a:ext cx="223489" cy="32276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10" y="-27384"/>
            <a:ext cx="3741390" cy="330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5" grpId="0" animBg="1"/>
      <p:bldP spid="13" grpId="0" animBg="1"/>
      <p:bldP spid="16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7693A564-D679-42FE-A4C1-1BA3EED174DD}"/>
  <p:tag name="ISPRING_RESOURCE_FOLDER" val="D:\Documents\lớp 7\giáo án chính\tiet 41. luyen tap\"/>
  <p:tag name="ISPRING_PRESENTATION_PATH" val="D:\Documents\lớp 7\giáo án chính\tiet 41. luyen tap.pptx"/>
  <p:tag name="ISPRING_PROJECT_FOLDER_UPDATED" val="1"/>
  <p:tag name="ISPRING_SCREEN_RECS_UPDATED" val="D:\Documents\lớp 7\giáo án chính\tiet 41. luyen ta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1136</Words>
  <Application>Microsoft Office PowerPoint</Application>
  <PresentationFormat>On-screen Show (4:3)</PresentationFormat>
  <Paragraphs>460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Ở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HNC</dc:creator>
  <cp:lastModifiedBy>HNC</cp:lastModifiedBy>
  <cp:revision>41</cp:revision>
  <dcterms:created xsi:type="dcterms:W3CDTF">2019-01-22T06:48:26Z</dcterms:created>
  <dcterms:modified xsi:type="dcterms:W3CDTF">2019-02-16T01:20:45Z</dcterms:modified>
</cp:coreProperties>
</file>