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4"/>
  </p:notesMasterIdLst>
  <p:sldIdLst>
    <p:sldId id="309" r:id="rId2"/>
    <p:sldId id="310" r:id="rId3"/>
    <p:sldId id="313" r:id="rId4"/>
    <p:sldId id="332" r:id="rId5"/>
    <p:sldId id="259" r:id="rId6"/>
    <p:sldId id="260" r:id="rId7"/>
    <p:sldId id="261" r:id="rId8"/>
    <p:sldId id="263" r:id="rId9"/>
    <p:sldId id="264" r:id="rId10"/>
    <p:sldId id="267" r:id="rId11"/>
    <p:sldId id="338" r:id="rId12"/>
    <p:sldId id="305" r:id="rId13"/>
    <p:sldId id="269" r:id="rId14"/>
    <p:sldId id="271" r:id="rId15"/>
    <p:sldId id="300" r:id="rId16"/>
    <p:sldId id="314" r:id="rId17"/>
    <p:sldId id="315" r:id="rId18"/>
    <p:sldId id="317" r:id="rId19"/>
    <p:sldId id="318" r:id="rId20"/>
    <p:sldId id="320" r:id="rId21"/>
    <p:sldId id="277" r:id="rId22"/>
    <p:sldId id="278" r:id="rId23"/>
    <p:sldId id="276" r:id="rId24"/>
    <p:sldId id="321" r:id="rId25"/>
    <p:sldId id="322" r:id="rId26"/>
    <p:sldId id="323" r:id="rId27"/>
    <p:sldId id="279" r:id="rId28"/>
    <p:sldId id="280" r:id="rId29"/>
    <p:sldId id="281" r:id="rId30"/>
    <p:sldId id="283" r:id="rId31"/>
    <p:sldId id="284" r:id="rId32"/>
    <p:sldId id="335" r:id="rId33"/>
    <p:sldId id="334" r:id="rId34"/>
    <p:sldId id="287" r:id="rId35"/>
    <p:sldId id="294" r:id="rId36"/>
    <p:sldId id="291" r:id="rId37"/>
    <p:sldId id="292" r:id="rId38"/>
    <p:sldId id="326" r:id="rId39"/>
    <p:sldId id="327" r:id="rId40"/>
    <p:sldId id="328" r:id="rId41"/>
    <p:sldId id="329" r:id="rId42"/>
    <p:sldId id="288" r:id="rId43"/>
    <p:sldId id="289" r:id="rId44"/>
    <p:sldId id="293" r:id="rId45"/>
    <p:sldId id="295" r:id="rId46"/>
    <p:sldId id="301" r:id="rId47"/>
    <p:sldId id="296" r:id="rId48"/>
    <p:sldId id="297" r:id="rId49"/>
    <p:sldId id="302" r:id="rId50"/>
    <p:sldId id="304" r:id="rId51"/>
    <p:sldId id="298" r:id="rId52"/>
    <p:sldId id="299"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D51D"/>
    <a:srgbClr val="5B9BD5"/>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0" autoAdjust="0"/>
    <p:restoredTop sz="94660"/>
  </p:normalViewPr>
  <p:slideViewPr>
    <p:cSldViewPr snapToGrid="0">
      <p:cViewPr>
        <p:scale>
          <a:sx n="81" d="100"/>
          <a:sy n="81" d="100"/>
        </p:scale>
        <p:origin x="-1068" y="210"/>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D13EFB-CA6D-45CE-881C-39037A1F97DB}" type="datetimeFigureOut">
              <a:rPr lang="en-US" smtClean="0"/>
              <a:t>11/17/2020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471457-6063-4312-B00E-10AAD1955CF7}" type="slidenum">
              <a:rPr lang="en-US" smtClean="0"/>
              <a:t>‹#›</a:t>
            </a:fld>
            <a:endParaRPr lang="en-US"/>
          </a:p>
        </p:txBody>
      </p:sp>
    </p:spTree>
    <p:extLst>
      <p:ext uri="{BB962C8B-B14F-4D97-AF65-F5344CB8AC3E}">
        <p14:creationId xmlns:p14="http://schemas.microsoft.com/office/powerpoint/2010/main" val="158487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70CF018-EBA8-4EED-B2A6-48C0BF1855B2}" type="slidenum">
              <a:rPr lang="en-US"/>
              <a:pPr/>
              <a:t>40</a:t>
            </a:fld>
            <a:endParaRPr lang="en-US"/>
          </a:p>
        </p:txBody>
      </p:sp>
      <p:sp>
        <p:nvSpPr>
          <p:cNvPr id="344066" name="Slide Image Placeholder 1"/>
          <p:cNvSpPr>
            <a:spLocks noGrp="1" noRot="1" noChangeAspect="1" noTextEdit="1"/>
          </p:cNvSpPr>
          <p:nvPr>
            <p:ph type="sldImg"/>
          </p:nvPr>
        </p:nvSpPr>
        <p:spPr>
          <a:ln/>
        </p:spPr>
      </p:sp>
      <p:sp>
        <p:nvSpPr>
          <p:cNvPr id="344067" name="Notes Placeholder 2"/>
          <p:cNvSpPr>
            <a:spLocks noGrp="1"/>
          </p:cNvSpPr>
          <p:nvPr>
            <p:ph type="body" idx="1"/>
          </p:nvPr>
        </p:nvSpPr>
        <p:spPr/>
        <p:txBody>
          <a:bodyPr/>
          <a:lstStyle/>
          <a:p>
            <a:pPr>
              <a:spcBef>
                <a:spcPct val="0"/>
              </a:spcBef>
            </a:pPr>
            <a:endParaRPr lang="en-GB"/>
          </a:p>
        </p:txBody>
      </p:sp>
      <p:sp>
        <p:nvSpPr>
          <p:cNvPr id="34406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2082360E-C5F3-4F80-ADB1-003CEC887F9F}" type="slidenum">
              <a:rPr lang="en-US" sz="1200">
                <a:latin typeface="Tahoma" pitchFamily="34" charset="0"/>
              </a:rPr>
              <a:pPr algn="r"/>
              <a:t>40</a:t>
            </a:fld>
            <a:endParaRPr lang="en-US" sz="1200">
              <a:latin typeface="Tahoma" pitchFamily="34" charset="0"/>
            </a:endParaRPr>
          </a:p>
        </p:txBody>
      </p:sp>
    </p:spTree>
    <p:extLst>
      <p:ext uri="{BB962C8B-B14F-4D97-AF65-F5344CB8AC3E}">
        <p14:creationId xmlns:p14="http://schemas.microsoft.com/office/powerpoint/2010/main" val="4123465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5F13612-F16C-4D2D-8A78-1F1464C72ACA}" type="datetimeFigureOut">
              <a:rPr lang="en-US" smtClean="0"/>
              <a:t>11/17/2020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C3BE6C-1A3E-4672-B878-6F2DA043E80F}" type="slidenum">
              <a:rPr lang="en-US" smtClean="0"/>
              <a:t>‹#›</a:t>
            </a:fld>
            <a:endParaRPr lang="en-US"/>
          </a:p>
        </p:txBody>
      </p:sp>
    </p:spTree>
    <p:extLst>
      <p:ext uri="{BB962C8B-B14F-4D97-AF65-F5344CB8AC3E}">
        <p14:creationId xmlns:p14="http://schemas.microsoft.com/office/powerpoint/2010/main" val="992617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5F13612-F16C-4D2D-8A78-1F1464C72ACA}" type="datetimeFigureOut">
              <a:rPr lang="en-US" smtClean="0"/>
              <a:t>11/17/2020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C3BE6C-1A3E-4672-B878-6F2DA043E80F}" type="slidenum">
              <a:rPr lang="en-US" smtClean="0"/>
              <a:t>‹#›</a:t>
            </a:fld>
            <a:endParaRPr lang="en-US"/>
          </a:p>
        </p:txBody>
      </p:sp>
    </p:spTree>
    <p:extLst>
      <p:ext uri="{BB962C8B-B14F-4D97-AF65-F5344CB8AC3E}">
        <p14:creationId xmlns:p14="http://schemas.microsoft.com/office/powerpoint/2010/main" val="628136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5F13612-F16C-4D2D-8A78-1F1464C72ACA}" type="datetimeFigureOut">
              <a:rPr lang="en-US" smtClean="0"/>
              <a:t>11/17/2020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C3BE6C-1A3E-4672-B878-6F2DA043E80F}" type="slidenum">
              <a:rPr lang="en-US" smtClean="0"/>
              <a:t>‹#›</a:t>
            </a:fld>
            <a:endParaRPr lang="en-US"/>
          </a:p>
        </p:txBody>
      </p:sp>
    </p:spTree>
    <p:extLst>
      <p:ext uri="{BB962C8B-B14F-4D97-AF65-F5344CB8AC3E}">
        <p14:creationId xmlns:p14="http://schemas.microsoft.com/office/powerpoint/2010/main" val="4157045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42913" y="103188"/>
            <a:ext cx="8243887" cy="13144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561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456113"/>
          </a:xfrm>
        </p:spPr>
        <p:txBody>
          <a:bodyPr/>
          <a:lstStyle/>
          <a:p>
            <a:endParaRPr lang="en-US"/>
          </a:p>
        </p:txBody>
      </p:sp>
      <p:sp>
        <p:nvSpPr>
          <p:cNvPr id="5" name="Date Placeholder 4"/>
          <p:cNvSpPr>
            <a:spLocks noGrp="1"/>
          </p:cNvSpPr>
          <p:nvPr>
            <p:ph type="dt" sz="half" idx="10"/>
          </p:nvPr>
        </p:nvSpPr>
        <p:spPr>
          <a:xfrm>
            <a:off x="457200" y="6243638"/>
            <a:ext cx="21336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3638"/>
            <a:ext cx="2133600" cy="457200"/>
          </a:xfrm>
        </p:spPr>
        <p:txBody>
          <a:bodyPr/>
          <a:lstStyle>
            <a:lvl1pPr>
              <a:defRPr/>
            </a:lvl1pPr>
          </a:lstStyle>
          <a:p>
            <a:fld id="{56B0C3A5-7395-422F-8A40-C2297E2D9B20}" type="slidenum">
              <a:rPr lang="en-US"/>
              <a:pPr/>
              <a:t>‹#›</a:t>
            </a:fld>
            <a:endParaRPr lang="en-US"/>
          </a:p>
        </p:txBody>
      </p:sp>
    </p:spTree>
    <p:extLst>
      <p:ext uri="{BB962C8B-B14F-4D97-AF65-F5344CB8AC3E}">
        <p14:creationId xmlns:p14="http://schemas.microsoft.com/office/powerpoint/2010/main" val="3993686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5F13612-F16C-4D2D-8A78-1F1464C72ACA}" type="datetimeFigureOut">
              <a:rPr lang="en-US" smtClean="0"/>
              <a:t>11/17/2020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C3BE6C-1A3E-4672-B878-6F2DA043E80F}" type="slidenum">
              <a:rPr lang="en-US" smtClean="0"/>
              <a:t>‹#›</a:t>
            </a:fld>
            <a:endParaRPr lang="en-US"/>
          </a:p>
        </p:txBody>
      </p:sp>
    </p:spTree>
    <p:extLst>
      <p:ext uri="{BB962C8B-B14F-4D97-AF65-F5344CB8AC3E}">
        <p14:creationId xmlns:p14="http://schemas.microsoft.com/office/powerpoint/2010/main" val="2815514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5F13612-F16C-4D2D-8A78-1F1464C72ACA}" type="datetimeFigureOut">
              <a:rPr lang="en-US" smtClean="0"/>
              <a:t>11/17/2020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C3BE6C-1A3E-4672-B878-6F2DA043E80F}" type="slidenum">
              <a:rPr lang="en-US" smtClean="0"/>
              <a:t>‹#›</a:t>
            </a:fld>
            <a:endParaRPr lang="en-US"/>
          </a:p>
        </p:txBody>
      </p:sp>
    </p:spTree>
    <p:extLst>
      <p:ext uri="{BB962C8B-B14F-4D97-AF65-F5344CB8AC3E}">
        <p14:creationId xmlns:p14="http://schemas.microsoft.com/office/powerpoint/2010/main" val="3449419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5F13612-F16C-4D2D-8A78-1F1464C72ACA}" type="datetimeFigureOut">
              <a:rPr lang="en-US" smtClean="0"/>
              <a:t>11/17/2020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C3BE6C-1A3E-4672-B878-6F2DA043E80F}" type="slidenum">
              <a:rPr lang="en-US" smtClean="0"/>
              <a:t>‹#›</a:t>
            </a:fld>
            <a:endParaRPr lang="en-US"/>
          </a:p>
        </p:txBody>
      </p:sp>
    </p:spTree>
    <p:extLst>
      <p:ext uri="{BB962C8B-B14F-4D97-AF65-F5344CB8AC3E}">
        <p14:creationId xmlns:p14="http://schemas.microsoft.com/office/powerpoint/2010/main" val="503066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5F13612-F16C-4D2D-8A78-1F1464C72ACA}" type="datetimeFigureOut">
              <a:rPr lang="en-US" smtClean="0"/>
              <a:t>11/17/2020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C3BE6C-1A3E-4672-B878-6F2DA043E80F}" type="slidenum">
              <a:rPr lang="en-US" smtClean="0"/>
              <a:t>‹#›</a:t>
            </a:fld>
            <a:endParaRPr lang="en-US"/>
          </a:p>
        </p:txBody>
      </p:sp>
    </p:spTree>
    <p:extLst>
      <p:ext uri="{BB962C8B-B14F-4D97-AF65-F5344CB8AC3E}">
        <p14:creationId xmlns:p14="http://schemas.microsoft.com/office/powerpoint/2010/main" val="2233144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5F13612-F16C-4D2D-8A78-1F1464C72ACA}" type="datetimeFigureOut">
              <a:rPr lang="en-US" smtClean="0"/>
              <a:t>11/17/2020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C3BE6C-1A3E-4672-B878-6F2DA043E80F}" type="slidenum">
              <a:rPr lang="en-US" smtClean="0"/>
              <a:t>‹#›</a:t>
            </a:fld>
            <a:endParaRPr lang="en-US"/>
          </a:p>
        </p:txBody>
      </p:sp>
    </p:spTree>
    <p:extLst>
      <p:ext uri="{BB962C8B-B14F-4D97-AF65-F5344CB8AC3E}">
        <p14:creationId xmlns:p14="http://schemas.microsoft.com/office/powerpoint/2010/main" val="3630208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F13612-F16C-4D2D-8A78-1F1464C72ACA}" type="datetimeFigureOut">
              <a:rPr lang="en-US" smtClean="0"/>
              <a:t>11/17/2020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C3BE6C-1A3E-4672-B878-6F2DA043E80F}" type="slidenum">
              <a:rPr lang="en-US" smtClean="0"/>
              <a:t>‹#›</a:t>
            </a:fld>
            <a:endParaRPr lang="en-US"/>
          </a:p>
        </p:txBody>
      </p:sp>
    </p:spTree>
    <p:extLst>
      <p:ext uri="{BB962C8B-B14F-4D97-AF65-F5344CB8AC3E}">
        <p14:creationId xmlns:p14="http://schemas.microsoft.com/office/powerpoint/2010/main" val="264294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5F13612-F16C-4D2D-8A78-1F1464C72ACA}" type="datetimeFigureOut">
              <a:rPr lang="en-US" smtClean="0"/>
              <a:t>11/17/2020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C3BE6C-1A3E-4672-B878-6F2DA043E80F}" type="slidenum">
              <a:rPr lang="en-US" smtClean="0"/>
              <a:t>‹#›</a:t>
            </a:fld>
            <a:endParaRPr lang="en-US"/>
          </a:p>
        </p:txBody>
      </p:sp>
    </p:spTree>
    <p:extLst>
      <p:ext uri="{BB962C8B-B14F-4D97-AF65-F5344CB8AC3E}">
        <p14:creationId xmlns:p14="http://schemas.microsoft.com/office/powerpoint/2010/main" val="401288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5F13612-F16C-4D2D-8A78-1F1464C72ACA}" type="datetimeFigureOut">
              <a:rPr lang="en-US" smtClean="0"/>
              <a:t>11/17/2020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C3BE6C-1A3E-4672-B878-6F2DA043E80F}" type="slidenum">
              <a:rPr lang="en-US" smtClean="0"/>
              <a:t>‹#›</a:t>
            </a:fld>
            <a:endParaRPr lang="en-US"/>
          </a:p>
        </p:txBody>
      </p:sp>
    </p:spTree>
    <p:extLst>
      <p:ext uri="{BB962C8B-B14F-4D97-AF65-F5344CB8AC3E}">
        <p14:creationId xmlns:p14="http://schemas.microsoft.com/office/powerpoint/2010/main" val="2332587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000" b="-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F13612-F16C-4D2D-8A78-1F1464C72ACA}" type="datetimeFigureOut">
              <a:rPr lang="en-US" smtClean="0"/>
              <a:t>11/17/2020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C3BE6C-1A3E-4672-B878-6F2DA043E80F}" type="slidenum">
              <a:rPr lang="en-US" smtClean="0"/>
              <a:t>‹#›</a:t>
            </a:fld>
            <a:endParaRPr lang="en-US"/>
          </a:p>
        </p:txBody>
      </p:sp>
    </p:spTree>
    <p:extLst>
      <p:ext uri="{BB962C8B-B14F-4D97-AF65-F5344CB8AC3E}">
        <p14:creationId xmlns:p14="http://schemas.microsoft.com/office/powerpoint/2010/main" val="21523085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http://www.thiennhien.net/data/images/news/categories/cat_189/231208_PSA_Baggreen_12.jpg" TargetMode="External"/><Relationship Id="rId7" Type="http://schemas.openxmlformats.org/officeDocument/2006/relationships/image" Target="http://www.thiennhien.net/data/images/news/categories/cat_189/231208_PSA_Baggreen_17.jpg" TargetMode="External"/><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http://www.thiennhien.net/data/images/news/categories/cat_189/231208_PSA_Baggreen_13.jpg" TargetMode="External"/><Relationship Id="rId4" Type="http://schemas.openxmlformats.org/officeDocument/2006/relationships/image" Target="../media/image33.jpeg"/><Relationship Id="rId9" Type="http://schemas.openxmlformats.org/officeDocument/2006/relationships/image" Target="http://www.thiennhien.net/data/images/news/categories/cat_189/231208_PSA_Baggreen_7.jpg"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5.xml"/><Relationship Id="rId4" Type="http://schemas.openxmlformats.org/officeDocument/2006/relationships/image" Target="../media/image42.jpg"/></Relationships>
</file>

<file path=ppt/slides/_rels/slide2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12.xml"/><Relationship Id="rId1" Type="http://schemas.openxmlformats.org/officeDocument/2006/relationships/video" Target="file:///D:\TUANH\GA%20HG%20TINH-TA-MOI\d1.MPG" TargetMode="Externa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5.xml"/><Relationship Id="rId5" Type="http://schemas.openxmlformats.org/officeDocument/2006/relationships/image" Target="../media/image54.jpg"/><Relationship Id="rId4" Type="http://schemas.openxmlformats.org/officeDocument/2006/relationships/image" Target="../media/image53.jpg"/></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gif"/><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0.gif"/><Relationship Id="rId5" Type="http://schemas.openxmlformats.org/officeDocument/2006/relationships/image" Target="../media/image59.gif"/><Relationship Id="rId4" Type="http://schemas.openxmlformats.org/officeDocument/2006/relationships/audio" Target="../media/audio1.wav"/></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4.xml"/><Relationship Id="rId5" Type="http://schemas.openxmlformats.org/officeDocument/2006/relationships/image" Target="../media/image70.jpeg"/><Relationship Id="rId4" Type="http://schemas.openxmlformats.org/officeDocument/2006/relationships/image" Target="../media/image69.jpg"/></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75.jpeg"/></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4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image" Target="../media/image81.gif"/><Relationship Id="rId7" Type="http://schemas.openxmlformats.org/officeDocument/2006/relationships/slide" Target="slide47.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83.gif"/><Relationship Id="rId11" Type="http://schemas.openxmlformats.org/officeDocument/2006/relationships/slide" Target="slide51.xml"/><Relationship Id="rId5" Type="http://schemas.openxmlformats.org/officeDocument/2006/relationships/slide" Target="slide43.xml"/><Relationship Id="rId10" Type="http://schemas.openxmlformats.org/officeDocument/2006/relationships/slide" Target="slide48.xml"/><Relationship Id="rId4" Type="http://schemas.openxmlformats.org/officeDocument/2006/relationships/image" Target="../media/image82.gif"/><Relationship Id="rId9" Type="http://schemas.openxmlformats.org/officeDocument/2006/relationships/slide" Target="slide49.xml"/></Relationships>
</file>

<file path=ppt/slides/_rels/slide47.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81.gif"/><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81.gif"/><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81.gi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81.gif"/><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gif"/><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0.gif"/><Relationship Id="rId5" Type="http://schemas.openxmlformats.org/officeDocument/2006/relationships/image" Target="../media/image59.gif"/><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Text Box 2"/>
          <p:cNvSpPr txBox="1">
            <a:spLocks noChangeArrowheads="1"/>
          </p:cNvSpPr>
          <p:nvPr/>
        </p:nvSpPr>
        <p:spPr bwMode="auto">
          <a:xfrm>
            <a:off x="381000" y="6400800"/>
            <a:ext cx="853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spcBef>
                <a:spcPct val="50000"/>
              </a:spcBef>
            </a:pPr>
            <a:endParaRPr lang="vi-VN"/>
          </a:p>
        </p:txBody>
      </p:sp>
      <p:pic>
        <p:nvPicPr>
          <p:cNvPr id="655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43000"/>
            <a:ext cx="39624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9" descr="RAC.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066800"/>
            <a:ext cx="4724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Box 10"/>
          <p:cNvSpPr txBox="1">
            <a:spLocks noChangeArrowheads="1"/>
          </p:cNvSpPr>
          <p:nvPr/>
        </p:nvSpPr>
        <p:spPr bwMode="auto">
          <a:xfrm>
            <a:off x="4724400" y="381000"/>
            <a:ext cx="3810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r>
              <a:rPr lang="en-US" sz="2800">
                <a:latin typeface="Times New Roman" pitchFamily="18" charset="0"/>
              </a:rPr>
              <a:t>Trước công viên</a:t>
            </a:r>
          </a:p>
        </p:txBody>
      </p:sp>
      <p:sp>
        <p:nvSpPr>
          <p:cNvPr id="31750" name="TextBox 11"/>
          <p:cNvSpPr txBox="1">
            <a:spLocks noChangeArrowheads="1"/>
          </p:cNvSpPr>
          <p:nvPr/>
        </p:nvSpPr>
        <p:spPr bwMode="auto">
          <a:xfrm>
            <a:off x="457200" y="381000"/>
            <a:ext cx="3429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r>
              <a:rPr lang="en-US" sz="2800">
                <a:latin typeface="Times New Roman" pitchFamily="18" charset="0"/>
              </a:rPr>
              <a:t>Trước trường học</a:t>
            </a:r>
          </a:p>
        </p:txBody>
      </p:sp>
      <p:cxnSp>
        <p:nvCxnSpPr>
          <p:cNvPr id="13" name="Straight Arrow Connector 12"/>
          <p:cNvCxnSpPr>
            <a:cxnSpLocks noChangeShapeType="1"/>
          </p:cNvCxnSpPr>
          <p:nvPr/>
        </p:nvCxnSpPr>
        <p:spPr bwMode="auto">
          <a:xfrm>
            <a:off x="990600" y="5715000"/>
            <a:ext cx="457200" cy="1588"/>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1752" name="TextBox 13"/>
          <p:cNvSpPr txBox="1">
            <a:spLocks noChangeArrowheads="1"/>
          </p:cNvSpPr>
          <p:nvPr/>
        </p:nvSpPr>
        <p:spPr bwMode="auto">
          <a:xfrm>
            <a:off x="1905000" y="5410200"/>
            <a:ext cx="6172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r>
              <a:rPr lang="en-US" sz="2800" b="1">
                <a:solidFill>
                  <a:srgbClr val="0000FF"/>
                </a:solidFill>
                <a:latin typeface="Times New Roman" pitchFamily="18" charset="0"/>
              </a:rPr>
              <a:t>Làm mất mĩ quan.</a:t>
            </a:r>
          </a:p>
        </p:txBody>
      </p:sp>
    </p:spTree>
    <p:extLst>
      <p:ext uri="{BB962C8B-B14F-4D97-AF65-F5344CB8AC3E}">
        <p14:creationId xmlns:p14="http://schemas.microsoft.com/office/powerpoint/2010/main" val="4224879710"/>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65540"/>
                                        </p:tgtEl>
                                        <p:attrNameLst>
                                          <p:attrName>style.visibility</p:attrName>
                                        </p:attrNameLst>
                                      </p:cBhvr>
                                      <p:to>
                                        <p:strVal val="visible"/>
                                      </p:to>
                                    </p:set>
                                    <p:animEffect transition="in" filter="checkerboard(across)">
                                      <p:cBhvr>
                                        <p:cTn id="7" dur="500"/>
                                        <p:tgtEl>
                                          <p:spTgt spid="6554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1750"/>
                                        </p:tgtEl>
                                        <p:attrNameLst>
                                          <p:attrName>style.visibility</p:attrName>
                                        </p:attrNameLst>
                                      </p:cBhvr>
                                      <p:to>
                                        <p:strVal val="visible"/>
                                      </p:to>
                                    </p:set>
                                    <p:animEffect transition="in" filter="checkerboard(across)">
                                      <p:cBhvr>
                                        <p:cTn id="10" dur="500"/>
                                        <p:tgtEl>
                                          <p:spTgt spid="31750"/>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1749"/>
                                        </p:tgtEl>
                                        <p:attrNameLst>
                                          <p:attrName>style.visibility</p:attrName>
                                        </p:attrNameLst>
                                      </p:cBhvr>
                                      <p:to>
                                        <p:strVal val="visible"/>
                                      </p:to>
                                    </p:set>
                                    <p:animEffect transition="in" filter="checkerboard(across)">
                                      <p:cBhvr>
                                        <p:cTn id="13" dur="500"/>
                                        <p:tgtEl>
                                          <p:spTgt spid="31749"/>
                                        </p:tgtEl>
                                      </p:cBhvr>
                                    </p:animEffect>
                                  </p:childTnLst>
                                </p:cTn>
                              </p:par>
                              <p:par>
                                <p:cTn id="14" presetID="5" presetClass="entr" presetSubtype="10" fill="hold" nodeType="withEffect">
                                  <p:stCondLst>
                                    <p:cond delay="0"/>
                                  </p:stCondLst>
                                  <p:childTnLst>
                                    <p:set>
                                      <p:cBhvr>
                                        <p:cTn id="15" dur="1" fill="hold">
                                          <p:stCondLst>
                                            <p:cond delay="0"/>
                                          </p:stCondLst>
                                        </p:cTn>
                                        <p:tgtEl>
                                          <p:spTgt spid="31748"/>
                                        </p:tgtEl>
                                        <p:attrNameLst>
                                          <p:attrName>style.visibility</p:attrName>
                                        </p:attrNameLst>
                                      </p:cBhvr>
                                      <p:to>
                                        <p:strVal val="visible"/>
                                      </p:to>
                                    </p:set>
                                    <p:animEffect transition="in" filter="checkerboard(across)">
                                      <p:cBhvr>
                                        <p:cTn id="16" dur="500"/>
                                        <p:tgtEl>
                                          <p:spTgt spid="3174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checkerboard(across)">
                                      <p:cBhvr>
                                        <p:cTn id="21" dur="500"/>
                                        <p:tgtEl>
                                          <p:spTgt spid="13"/>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31752"/>
                                        </p:tgtEl>
                                        <p:attrNameLst>
                                          <p:attrName>style.visibility</p:attrName>
                                        </p:attrNameLst>
                                      </p:cBhvr>
                                      <p:to>
                                        <p:strVal val="visible"/>
                                      </p:to>
                                    </p:set>
                                    <p:animEffect transition="in" filter="checkerboard(across)">
                                      <p:cBhvr>
                                        <p:cTn id="24" dur="500"/>
                                        <p:tgtEl>
                                          <p:spTgt spid="317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9" grpId="0"/>
      <p:bldP spid="31750" grpId="0"/>
      <p:bldP spid="3175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57200" y="381000"/>
            <a:ext cx="8229600" cy="1905000"/>
          </a:xfrm>
        </p:spPr>
        <p:txBody>
          <a:bodyPr>
            <a:normAutofit fontScale="90000"/>
          </a:bodyPr>
          <a:lstStyle/>
          <a:p>
            <a:pPr algn="just">
              <a:defRPr/>
            </a:pPr>
            <a:r>
              <a:rPr lang="en-US" sz="2800"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Năm</a:t>
            </a:r>
            <a:r>
              <a:rPr lang="en-US" sz="2800"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2000, </a:t>
            </a:r>
            <a:r>
              <a:rPr lang="en-US" sz="2800"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lần</a:t>
            </a:r>
            <a:r>
              <a:rPr lang="en-US" sz="2800"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đầu</a:t>
            </a:r>
            <a:r>
              <a:rPr lang="en-US" sz="2800"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tiên</a:t>
            </a:r>
            <a:r>
              <a:rPr lang="en-US" sz="2800"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Việt</a:t>
            </a:r>
            <a:r>
              <a:rPr lang="en-US" sz="2800"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Nam </a:t>
            </a:r>
            <a:r>
              <a:rPr lang="en-US" sz="2800"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tham</a:t>
            </a:r>
            <a:r>
              <a:rPr lang="en-US" sz="2800"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gia</a:t>
            </a:r>
            <a:r>
              <a:rPr lang="en-US" sz="2800"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Ngày</a:t>
            </a:r>
            <a:r>
              <a:rPr lang="en-US" sz="2800"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Trái</a:t>
            </a:r>
            <a:r>
              <a:rPr lang="en-US" sz="2800"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Đất</a:t>
            </a:r>
            <a:r>
              <a:rPr lang="en-US" sz="2800"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dưới</a:t>
            </a:r>
            <a:r>
              <a:rPr lang="en-US" sz="2800"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sự</a:t>
            </a:r>
            <a:r>
              <a:rPr lang="en-US" sz="2800"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chủ</a:t>
            </a:r>
            <a:r>
              <a:rPr lang="en-US" sz="2800"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trì </a:t>
            </a:r>
            <a:r>
              <a:rPr lang="en-US" sz="2800"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của</a:t>
            </a:r>
            <a:r>
              <a:rPr lang="en-US" sz="2800"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B</a:t>
            </a:r>
            <a:r>
              <a:rPr lang="en-US" sz="2800"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ộ</a:t>
            </a:r>
            <a:r>
              <a:rPr lang="en-US" sz="2800"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K</a:t>
            </a:r>
            <a:r>
              <a:rPr lang="en-US" sz="2800"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hoa</a:t>
            </a:r>
            <a:r>
              <a:rPr lang="en-US" sz="2800"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học</a:t>
            </a:r>
            <a:r>
              <a:rPr lang="en-US" sz="2800"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công</a:t>
            </a:r>
            <a:r>
              <a:rPr lang="en-US" sz="2800"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nghệ</a:t>
            </a:r>
            <a:r>
              <a:rPr lang="en-US" sz="2800"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va</a:t>
            </a:r>
            <a:r>
              <a:rPr lang="en-US" sz="2800"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M</a:t>
            </a:r>
            <a:r>
              <a:rPr lang="en-US" sz="2800"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ôi</a:t>
            </a:r>
            <a:r>
              <a:rPr lang="en-US" sz="2800"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trường</a:t>
            </a:r>
            <a:r>
              <a:rPr lang="en-US" sz="2800"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với</a:t>
            </a:r>
            <a:r>
              <a:rPr lang="en-US" sz="2800"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chủ</a:t>
            </a:r>
            <a:r>
              <a:rPr lang="en-US" sz="2800"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đê</a:t>
            </a:r>
            <a:r>
              <a:rPr lang="en-US" sz="2800"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i="1" dirty="0"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r>
              <a:rPr lang="en-US" sz="2800" i="1" dirty="0" err="1"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Một</a:t>
            </a:r>
            <a:r>
              <a:rPr lang="en-US" sz="2800" i="1" dirty="0"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i="1" dirty="0" err="1"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ngày</a:t>
            </a:r>
            <a:r>
              <a:rPr lang="en-US" sz="2800" i="1" dirty="0"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i="1" dirty="0" err="1"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không</a:t>
            </a:r>
            <a:r>
              <a:rPr lang="en-US" sz="2800" i="1" dirty="0"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i="1" dirty="0" err="1"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dùng</a:t>
            </a:r>
            <a:r>
              <a:rPr lang="en-US" sz="2800" i="1" dirty="0"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i="1" dirty="0" err="1"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bao</a:t>
            </a:r>
            <a:r>
              <a:rPr lang="en-US" sz="2800" i="1" dirty="0"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bì </a:t>
            </a:r>
            <a:r>
              <a:rPr lang="en-US" sz="2800" i="1" dirty="0" err="1"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ni</a:t>
            </a:r>
            <a:r>
              <a:rPr lang="en-US" sz="2800" i="1" dirty="0"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i="1" dirty="0" err="1"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lông</a:t>
            </a:r>
            <a:r>
              <a:rPr lang="en-US" sz="2800" i="1" dirty="0"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r>
              <a:rPr lang="en-US"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a:r>
            <a:br>
              <a:rPr lang="en-US"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br>
            <a:endParaRPr lang="en-US" dirty="0" smtClean="0">
              <a:latin typeface="Times New Roman" panose="02020603050405020304" pitchFamily="18" charset="0"/>
              <a:cs typeface="Times New Roman" panose="02020603050405020304" pitchFamily="18" charset="0"/>
            </a:endParaRPr>
          </a:p>
        </p:txBody>
      </p:sp>
      <p:pic>
        <p:nvPicPr>
          <p:cNvPr id="14339" name="Content Placeholder 4" descr="tr3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3400" y="2057400"/>
            <a:ext cx="8153400" cy="4648200"/>
          </a:xfrm>
          <a:noFill/>
        </p:spPr>
      </p:pic>
    </p:spTree>
    <p:extLst>
      <p:ext uri="{BB962C8B-B14F-4D97-AF65-F5344CB8AC3E}">
        <p14:creationId xmlns:p14="http://schemas.microsoft.com/office/powerpoint/2010/main" val="3779474970"/>
      </p:ext>
    </p:extLst>
  </p:cSld>
  <p:clrMapOvr>
    <a:masterClrMapping/>
  </p:clrMapOvr>
  <p:transition spd="slow">
    <p:randomBa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6" descr="Untitle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716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Text Box 7"/>
          <p:cNvSpPr txBox="1">
            <a:spLocks noChangeArrowheads="1"/>
          </p:cNvSpPr>
          <p:nvPr/>
        </p:nvSpPr>
        <p:spPr bwMode="auto">
          <a:xfrm>
            <a:off x="381000" y="697294"/>
            <a:ext cx="8763000" cy="5570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sz="2800" b="1" dirty="0" smtClean="0">
                <a:latin typeface="Times New Roman" panose="02020603050405020304" pitchFamily="18" charset="0"/>
                <a:cs typeface="Times New Roman" panose="02020603050405020304" pitchFamily="18" charset="0"/>
              </a:rPr>
              <a:t>II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chi </a:t>
            </a:r>
            <a:r>
              <a:rPr lang="en-US" sz="2800" b="1" dirty="0" err="1">
                <a:latin typeface="Times New Roman" panose="02020603050405020304" pitchFamily="18" charset="0"/>
                <a:cs typeface="Times New Roman" panose="02020603050405020304" pitchFamily="18" charset="0"/>
              </a:rPr>
              <a:t>tiết</a:t>
            </a:r>
            <a:r>
              <a:rPr lang="en-US" sz="2800" b="1" dirty="0">
                <a:latin typeface="Times New Roman" panose="02020603050405020304" pitchFamily="18" charset="0"/>
                <a:cs typeface="Times New Roman" panose="02020603050405020304" pitchFamily="18" charset="0"/>
              </a:rPr>
              <a:t>:</a:t>
            </a:r>
          </a:p>
          <a:p>
            <a:pPr>
              <a:defRPr/>
            </a:pPr>
            <a:r>
              <a:rPr lang="en-US" sz="2800" b="1" dirty="0">
                <a:latin typeface="Times New Roman" panose="02020603050405020304" pitchFamily="18" charset="0"/>
                <a:cs typeface="Times New Roman" panose="02020603050405020304" pitchFamily="18" charset="0"/>
              </a:rPr>
              <a:t>1. </a:t>
            </a:r>
            <a:r>
              <a:rPr lang="en-US" sz="2800" b="1" dirty="0" err="1" smtClean="0">
                <a:latin typeface="Times New Roman" panose="02020603050405020304" pitchFamily="18" charset="0"/>
                <a:cs typeface="Times New Roman" panose="02020603050405020304" pitchFamily="18" charset="0"/>
              </a:rPr>
              <a:t>Thông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báo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ngày</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Trái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đất</a:t>
            </a:r>
            <a:r>
              <a:rPr lang="vi-VN" sz="2800" b="1" dirty="0" smtClean="0">
                <a:latin typeface="Times New Roman" panose="02020603050405020304" pitchFamily="18" charset="0"/>
                <a:cs typeface="Times New Roman" panose="02020603050405020304" pitchFamily="18" charset="0"/>
              </a:rPr>
              <a:t>:</a:t>
            </a:r>
            <a:endParaRPr lang="vi-VN" sz="2800" b="1" dirty="0">
              <a:latin typeface="Times New Roman" panose="02020603050405020304" pitchFamily="18" charset="0"/>
              <a:cs typeface="Times New Roman" panose="02020603050405020304" pitchFamily="18" charset="0"/>
            </a:endParaRPr>
          </a:p>
          <a:p>
            <a:pPr eaLnBrk="1" hangingPunct="1">
              <a:spcBef>
                <a:spcPct val="50000"/>
              </a:spcBef>
            </a:pP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22.4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coi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nhằm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a:t>
            </a:r>
          </a:p>
          <a:p>
            <a:pPr eaLnBrk="1" hangingPunct="1">
              <a:spcBef>
                <a:spcPct val="50000"/>
              </a:spcBef>
              <a:buFontTx/>
              <a:buChar char="-"/>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141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a:t>
            </a:r>
          </a:p>
          <a:p>
            <a:pPr eaLnBrk="1" hangingPunct="1">
              <a:spcBef>
                <a:spcPct val="50000"/>
              </a:spcBef>
              <a:buFontTx/>
              <a:buChar char="-"/>
            </a:pP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2000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lông</a:t>
            </a:r>
            <a:r>
              <a:rPr lang="en-US" sz="2800" dirty="0" smtClean="0">
                <a:latin typeface="Times New Roman" panose="02020603050405020304" pitchFamily="18" charset="0"/>
                <a:cs typeface="Times New Roman" panose="02020603050405020304" pitchFamily="18" charset="0"/>
              </a:rPr>
              <a:t>”.</a:t>
            </a:r>
          </a:p>
          <a:p>
            <a:pPr>
              <a:defRPr/>
            </a:pPr>
            <a:endParaRPr lang="en-US" sz="2800" dirty="0" smtClean="0">
              <a:latin typeface="Times New Roman" panose="02020603050405020304" pitchFamily="18" charset="0"/>
              <a:cs typeface="Times New Roman" panose="02020603050405020304" pitchFamily="18" charset="0"/>
            </a:endParaRPr>
          </a:p>
          <a:p>
            <a:pPr>
              <a:defRPr/>
            </a:pPr>
            <a:r>
              <a:rPr lang="vi-VN" sz="2800" dirty="0" smtClean="0">
                <a:latin typeface="Times New Roman" panose="02020603050405020304" pitchFamily="18" charset="0"/>
                <a:cs typeface="Times New Roman" panose="02020603050405020304" pitchFamily="18" charset="0"/>
              </a:rPr>
              <a:t>-&gt; </a:t>
            </a:r>
            <a:r>
              <a:rPr lang="vi-VN" sz="2800" dirty="0">
                <a:latin typeface="Times New Roman" panose="02020603050405020304" pitchFamily="18" charset="0"/>
                <a:cs typeface="Times New Roman" panose="02020603050405020304" pitchFamily="18" charset="0"/>
              </a:rPr>
              <a:t>Lời thông báo trực tiếp ngắn gọn, dễ hiểu dễ nhớ.</a:t>
            </a:r>
          </a:p>
          <a:p>
            <a:pPr>
              <a:defRPr/>
            </a:pPr>
            <a:endParaRPr lang="vi-VN" sz="2000" dirty="0">
              <a:latin typeface="Times New Roman" panose="02020603050405020304" pitchFamily="18" charset="0"/>
              <a:cs typeface="Times New Roman" panose="02020603050405020304" pitchFamily="18" charset="0"/>
            </a:endParaRPr>
          </a:p>
          <a:p>
            <a:pPr eaLnBrk="1" hangingPunct="1">
              <a:spcBef>
                <a:spcPct val="50000"/>
              </a:spcBef>
              <a:buFontTx/>
              <a:buChar char="-"/>
            </a:pP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24102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0487"/>
                                        </p:tgtEl>
                                        <p:attrNameLst>
                                          <p:attrName>style.visibility</p:attrName>
                                        </p:attrNameLst>
                                      </p:cBhvr>
                                      <p:to>
                                        <p:strVal val="visible"/>
                                      </p:to>
                                    </p:set>
                                    <p:anim calcmode="lin" valueType="num">
                                      <p:cBhvr>
                                        <p:cTn id="7" dur="500" fill="hold"/>
                                        <p:tgtEl>
                                          <p:spTgt spid="2048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0487"/>
                                        </p:tgtEl>
                                        <p:attrNameLst>
                                          <p:attrName>ppt_y</p:attrName>
                                        </p:attrNameLst>
                                      </p:cBhvr>
                                      <p:tavLst>
                                        <p:tav tm="0">
                                          <p:val>
                                            <p:strVal val="#ppt_y"/>
                                          </p:val>
                                        </p:tav>
                                        <p:tav tm="100000">
                                          <p:val>
                                            <p:strVal val="#ppt_y"/>
                                          </p:val>
                                        </p:tav>
                                      </p:tavLst>
                                    </p:anim>
                                    <p:anim calcmode="lin" valueType="num">
                                      <p:cBhvr>
                                        <p:cTn id="9" dur="500" fill="hold"/>
                                        <p:tgtEl>
                                          <p:spTgt spid="2048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048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854559" y="709368"/>
            <a:ext cx="3239589" cy="2690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2800" dirty="0">
                <a:latin typeface="+mj-lt"/>
              </a:rPr>
              <a:t>Vì sao lần đầu tiên tham gia ngày trái đất, Việt Nam lại chọn chủ đề này</a:t>
            </a:r>
            <a:endParaRPr lang="en-US" sz="2800" dirty="0">
              <a:latin typeface="+mj-lt"/>
            </a:endParaRPr>
          </a:p>
        </p:txBody>
      </p:sp>
      <p:sp>
        <p:nvSpPr>
          <p:cNvPr id="8" name="TextBox 7"/>
          <p:cNvSpPr txBox="1"/>
          <p:nvPr/>
        </p:nvSpPr>
        <p:spPr>
          <a:xfrm>
            <a:off x="4382036" y="141668"/>
            <a:ext cx="4414233" cy="5262979"/>
          </a:xfrm>
          <a:prstGeom prst="rect">
            <a:avLst/>
          </a:prstGeom>
          <a:solidFill>
            <a:srgbClr val="5B9BD5"/>
          </a:solidFill>
        </p:spPr>
        <p:txBody>
          <a:bodyPr wrap="square">
            <a:spAutoFit/>
          </a:bodyPr>
          <a:lstStyle/>
          <a:p>
            <a:pPr eaLnBrk="1" hangingPunct="1">
              <a:defRPr/>
            </a:pPr>
            <a:r>
              <a:rPr lang="vi-VN" sz="2800" dirty="0">
                <a:latin typeface="+mj-lt"/>
              </a:rPr>
              <a:t>Vì: </a:t>
            </a:r>
          </a:p>
          <a:p>
            <a:pPr marL="285750" indent="-285750" eaLnBrk="1" hangingPunct="1">
              <a:buFontTx/>
              <a:buChar char="-"/>
              <a:defRPr/>
            </a:pPr>
            <a:r>
              <a:rPr lang="vi-VN" sz="2800" dirty="0">
                <a:latin typeface="+mj-lt"/>
              </a:rPr>
              <a:t>Bao bì nilon là một loại rác thải sinh hoạt đã và đang làm ảnh hưởng đến môi trường sống của con người</a:t>
            </a:r>
          </a:p>
          <a:p>
            <a:pPr marL="285750" indent="-285750" eaLnBrk="1" hangingPunct="1">
              <a:buFontTx/>
              <a:buChar char="-"/>
              <a:defRPr/>
            </a:pPr>
            <a:r>
              <a:rPr lang="vi-VN" sz="2800" dirty="0">
                <a:latin typeface="+mj-lt"/>
              </a:rPr>
              <a:t>Vấn đề có ý nghĩa phù hợp với hoàn cảnh của Việt Nam</a:t>
            </a:r>
          </a:p>
          <a:p>
            <a:pPr eaLnBrk="1" hangingPunct="1">
              <a:defRPr/>
            </a:pPr>
            <a:r>
              <a:rPr lang="vi-VN" sz="2800" dirty="0">
                <a:latin typeface="+mj-lt"/>
              </a:rPr>
              <a:t>-&gt; Giáo dục vấn đề bảo vệ môi trường qua 1 việc nhỏ không sử dụng bao bì nilon -&gt; mang tính khả thi.</a:t>
            </a:r>
            <a:endParaRPr lang="en-US" sz="2800" dirty="0">
              <a:latin typeface="+mj-lt"/>
            </a:endParaRPr>
          </a:p>
        </p:txBody>
      </p:sp>
    </p:spTree>
    <p:extLst>
      <p:ext uri="{BB962C8B-B14F-4D97-AF65-F5344CB8AC3E}">
        <p14:creationId xmlns:p14="http://schemas.microsoft.com/office/powerpoint/2010/main" val="1756887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00025" y="0"/>
            <a:ext cx="10134600" cy="1143000"/>
          </a:xfrm>
        </p:spPr>
        <p:txBody>
          <a:bodyPr/>
          <a:lstStyle/>
          <a:p>
            <a:r>
              <a:rPr lang="vi-VN" altLang="en-US" sz="3600" b="1" dirty="0" smtClean="0">
                <a:effectLst>
                  <a:outerShdw blurRad="38100" dist="38100" dir="2700000" algn="tl">
                    <a:srgbClr val="000000">
                      <a:alpha val="43137"/>
                    </a:srgbClr>
                  </a:outerShdw>
                </a:effectLst>
              </a:rPr>
              <a:t>Thực trạng sử dụng bao bì nilon ở Việt Nam</a:t>
            </a:r>
            <a:endParaRPr lang="en-US" altLang="en-US" sz="3600" b="1" dirty="0" smtClean="0">
              <a:effectLst>
                <a:outerShdw blurRad="38100" dist="38100" dir="2700000" algn="tl">
                  <a:srgbClr val="000000">
                    <a:alpha val="43137"/>
                  </a:srgbClr>
                </a:outerShdw>
              </a:effectLst>
            </a:endParaRPr>
          </a:p>
        </p:txBody>
      </p:sp>
      <p:sp>
        <p:nvSpPr>
          <p:cNvPr id="16387" name="Text Placeholder 2"/>
          <p:cNvSpPr>
            <a:spLocks noGrp="1"/>
          </p:cNvSpPr>
          <p:nvPr>
            <p:ph type="body" idx="1"/>
          </p:nvPr>
        </p:nvSpPr>
        <p:spPr/>
        <p:txBody>
          <a:bodyPr/>
          <a:lstStyle/>
          <a:p>
            <a:endParaRPr lang="en-US" altLang="en-US" smtClean="0"/>
          </a:p>
        </p:txBody>
      </p:sp>
      <p:sp>
        <p:nvSpPr>
          <p:cNvPr id="16388" name="Text Placeholder 4"/>
          <p:cNvSpPr>
            <a:spLocks noGrp="1"/>
          </p:cNvSpPr>
          <p:nvPr>
            <p:ph type="body" sz="quarter" idx="3"/>
          </p:nvPr>
        </p:nvSpPr>
        <p:spPr>
          <a:xfrm>
            <a:off x="2476500" y="5807075"/>
            <a:ext cx="4041775" cy="639763"/>
          </a:xfrm>
        </p:spPr>
        <p:txBody>
          <a:bodyPr/>
          <a:lstStyle/>
          <a:p>
            <a:endParaRPr lang="en-US" altLang="en-US" smtClean="0"/>
          </a:p>
        </p:txBody>
      </p:sp>
      <p:pic>
        <p:nvPicPr>
          <p:cNvPr id="3" name="videoplayback">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863998" y="1123949"/>
            <a:ext cx="7399337" cy="5550263"/>
          </a:xfrm>
        </p:spPr>
      </p:pic>
      <p:sp>
        <p:nvSpPr>
          <p:cNvPr id="2" name="Content Placeholder 1"/>
          <p:cNvSpPr>
            <a:spLocks noGrp="1"/>
          </p:cNvSpPr>
          <p:nvPr>
            <p:ph sz="quarter" idx="4"/>
          </p:nvPr>
        </p:nvSpPr>
        <p:spPr/>
        <p:txBody>
          <a:bodyPr/>
          <a:lstStyle/>
          <a:p>
            <a:endParaRPr lang="en-US"/>
          </a:p>
        </p:txBody>
      </p:sp>
    </p:spTree>
    <p:extLst>
      <p:ext uri="{BB962C8B-B14F-4D97-AF65-F5344CB8AC3E}">
        <p14:creationId xmlns:p14="http://schemas.microsoft.com/office/powerpoint/2010/main" val="2823501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
          </p:nvPr>
        </p:nvSpPr>
        <p:spPr>
          <a:xfrm>
            <a:off x="698394" y="3196821"/>
            <a:ext cx="2552752" cy="1785104"/>
          </a:xfrm>
          <a:noFill/>
          <a:ln>
            <a:solidFill>
              <a:schemeClr val="tx1"/>
            </a:solidFill>
          </a:ln>
        </p:spPr>
        <p:txBody>
          <a:bodyPr>
            <a:normAutofit/>
          </a:bodyPr>
          <a:lstStyle/>
          <a:p>
            <a:pPr algn="ctr"/>
            <a:r>
              <a:rPr lang="vi-VN" b="1" dirty="0" smtClean="0">
                <a:latin typeface="+mj-lt"/>
              </a:rPr>
              <a:t>Một phần được thu gom</a:t>
            </a:r>
            <a:endParaRPr lang="en-US" b="1" dirty="0">
              <a:latin typeface="+mj-lt"/>
            </a:endParaRPr>
          </a:p>
        </p:txBody>
      </p:sp>
      <p:sp>
        <p:nvSpPr>
          <p:cNvPr id="4" name="Text Placeholder 3"/>
          <p:cNvSpPr>
            <a:spLocks noGrp="1"/>
          </p:cNvSpPr>
          <p:nvPr>
            <p:ph type="body" sz="quarter" idx="3"/>
          </p:nvPr>
        </p:nvSpPr>
        <p:spPr>
          <a:xfrm>
            <a:off x="2717441" y="914400"/>
            <a:ext cx="3874454" cy="1311276"/>
          </a:xfrm>
          <a:ln>
            <a:solidFill>
              <a:schemeClr val="tx1"/>
            </a:solidFill>
          </a:ln>
        </p:spPr>
        <p:txBody>
          <a:bodyPr>
            <a:noAutofit/>
          </a:bodyPr>
          <a:lstStyle/>
          <a:p>
            <a:pPr algn="ctr"/>
            <a:r>
              <a:rPr lang="vi-VN" sz="2800" dirty="0"/>
              <a:t>Hiện nay ở Việt Nam mỗi ngày thải ra hàng triệu bao bì </a:t>
            </a:r>
            <a:r>
              <a:rPr lang="vi-VN" sz="2800" dirty="0" smtClean="0"/>
              <a:t>nilon</a:t>
            </a:r>
            <a:endParaRPr lang="en-US" sz="2800" dirty="0"/>
          </a:p>
        </p:txBody>
      </p:sp>
      <p:sp>
        <p:nvSpPr>
          <p:cNvPr id="10" name="TextBox 9"/>
          <p:cNvSpPr txBox="1"/>
          <p:nvPr/>
        </p:nvSpPr>
        <p:spPr>
          <a:xfrm>
            <a:off x="6322423" y="3167136"/>
            <a:ext cx="2732671" cy="2154436"/>
          </a:xfrm>
          <a:prstGeom prst="rect">
            <a:avLst/>
          </a:prstGeom>
          <a:noFill/>
          <a:ln>
            <a:solidFill>
              <a:schemeClr val="tx1"/>
            </a:solidFill>
          </a:ln>
        </p:spPr>
        <p:txBody>
          <a:bodyPr wrap="square" rtlCol="0">
            <a:spAutoFit/>
          </a:bodyPr>
          <a:lstStyle/>
          <a:p>
            <a:pPr algn="just"/>
            <a:r>
              <a:rPr lang="vi-VN" sz="2800" b="1" dirty="0" smtClean="0">
                <a:latin typeface="+mj-lt"/>
              </a:rPr>
              <a:t>Phần lớn bị vứt bừa bãi khắp nơi công cộng, ao hồ, sông ngòi</a:t>
            </a:r>
          </a:p>
          <a:p>
            <a:pPr algn="just"/>
            <a:endParaRPr lang="en-US" sz="2200" b="1" dirty="0">
              <a:latin typeface="+mj-lt"/>
            </a:endParaRPr>
          </a:p>
        </p:txBody>
      </p:sp>
      <p:cxnSp>
        <p:nvCxnSpPr>
          <p:cNvPr id="14" name="Straight Arrow Connector 13"/>
          <p:cNvCxnSpPr/>
          <p:nvPr/>
        </p:nvCxnSpPr>
        <p:spPr>
          <a:xfrm flipH="1">
            <a:off x="2717441" y="2247386"/>
            <a:ext cx="1737576" cy="9118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478629" y="2247386"/>
            <a:ext cx="2540357" cy="9118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88636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bg/>
                                          </p:spTgt>
                                        </p:tgtEl>
                                        <p:attrNameLst>
                                          <p:attrName>style.visibility</p:attrName>
                                        </p:attrNameLst>
                                      </p:cBhvr>
                                      <p:to>
                                        <p:strVal val="visible"/>
                                      </p:to>
                                    </p:set>
                                    <p:anim calcmode="lin" valueType="num">
                                      <p:cBhvr>
                                        <p:cTn id="12" dur="500" fill="hold"/>
                                        <p:tgtEl>
                                          <p:spTgt spid="2">
                                            <p:bg/>
                                          </p:spTgt>
                                        </p:tgtEl>
                                        <p:attrNameLst>
                                          <p:attrName>ppt_w</p:attrName>
                                        </p:attrNameLst>
                                      </p:cBhvr>
                                      <p:tavLst>
                                        <p:tav tm="0">
                                          <p:val>
                                            <p:fltVal val="0"/>
                                          </p:val>
                                        </p:tav>
                                        <p:tav tm="100000">
                                          <p:val>
                                            <p:strVal val="#ppt_w"/>
                                          </p:val>
                                        </p:tav>
                                      </p:tavLst>
                                    </p:anim>
                                    <p:anim calcmode="lin" valueType="num">
                                      <p:cBhvr>
                                        <p:cTn id="13" dur="500" fill="hold"/>
                                        <p:tgtEl>
                                          <p:spTgt spid="2">
                                            <p:bg/>
                                          </p:spTgt>
                                        </p:tgtEl>
                                        <p:attrNameLst>
                                          <p:attrName>ppt_h</p:attrName>
                                        </p:attrNameLst>
                                      </p:cBhvr>
                                      <p:tavLst>
                                        <p:tav tm="0">
                                          <p:val>
                                            <p:fltVal val="0"/>
                                          </p:val>
                                        </p:tav>
                                        <p:tav tm="100000">
                                          <p:val>
                                            <p:strVal val="#ppt_h"/>
                                          </p:val>
                                        </p:tav>
                                      </p:tavLst>
                                    </p:anim>
                                    <p:animEffect transition="in" filter="fade">
                                      <p:cBhvr>
                                        <p:cTn id="14" dur="500"/>
                                        <p:tgtEl>
                                          <p:spTgt spid="2">
                                            <p:bg/>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 calcmode="lin" valueType="num">
                                      <p:cBhvr>
                                        <p:cTn id="19"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2">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smtClean="0">
                <a:solidFill>
                  <a:srgbClr val="FF0000"/>
                </a:solidFill>
              </a:rPr>
              <a:t>Thực trạng sử dụng bao bì nilon tại </a:t>
            </a:r>
            <a:r>
              <a:rPr lang="vi-VN" smtClean="0">
                <a:solidFill>
                  <a:srgbClr val="FF0000"/>
                </a:solidFill>
              </a:rPr>
              <a:t>trường</a:t>
            </a:r>
            <a:r>
              <a:rPr lang="en-US" smtClean="0">
                <a:solidFill>
                  <a:srgbClr val="FF0000"/>
                </a:solidFill>
              </a:rPr>
              <a:t> </a:t>
            </a:r>
            <a:r>
              <a:rPr lang="en-US" smtClean="0">
                <a:solidFill>
                  <a:srgbClr val="FF0000"/>
                </a:solidFill>
                <a:latin typeface="Times New Roman" pitchFamily="18" charset="0"/>
                <a:cs typeface="Times New Roman" pitchFamily="18" charset="0"/>
              </a:rPr>
              <a:t>học</a:t>
            </a:r>
            <a:endParaRPr lang="en-US" dirty="0">
              <a:solidFill>
                <a:srgbClr val="FF0000"/>
              </a:solidFill>
              <a:latin typeface="Times New Roman" pitchFamily="18" charset="0"/>
              <a:cs typeface="Times New Roman" pitchFamily="18" charset="0"/>
            </a:endParaRPr>
          </a:p>
        </p:txBody>
      </p:sp>
      <p:sp>
        <p:nvSpPr>
          <p:cNvPr id="3" name="Text Placeholder 2"/>
          <p:cNvSpPr>
            <a:spLocks noGrp="1"/>
          </p:cNvSpPr>
          <p:nvPr>
            <p:ph type="body" idx="1"/>
          </p:nvPr>
        </p:nvSpPr>
        <p:spPr/>
        <p:txBody>
          <a:bodyPr/>
          <a:lstStyle/>
          <a:p>
            <a:endParaRPr lang="en-US"/>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121624" y="1681163"/>
            <a:ext cx="4839772" cy="4466701"/>
          </a:xfrm>
        </p:spPr>
      </p:pic>
      <p:sp>
        <p:nvSpPr>
          <p:cNvPr id="5" name="Text Placeholder 4"/>
          <p:cNvSpPr>
            <a:spLocks noGrp="1"/>
          </p:cNvSpPr>
          <p:nvPr>
            <p:ph type="body" sz="quarter" idx="3"/>
          </p:nvPr>
        </p:nvSpPr>
        <p:spPr/>
        <p:txBody>
          <a:bodyPr/>
          <a:lstStyle/>
          <a:p>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986" y="1690689"/>
            <a:ext cx="3694953" cy="4457176"/>
          </a:xfrm>
          <a:prstGeom prst="rect">
            <a:avLst/>
          </a:prstGeom>
        </p:spPr>
      </p:pic>
      <p:sp>
        <p:nvSpPr>
          <p:cNvPr id="10" name="Content Placeholder 9"/>
          <p:cNvSpPr>
            <a:spLocks noGrp="1"/>
          </p:cNvSpPr>
          <p:nvPr>
            <p:ph sz="quarter" idx="4"/>
          </p:nvPr>
        </p:nvSpPr>
        <p:spPr/>
        <p:txBody>
          <a:bodyPr/>
          <a:lstStyle/>
          <a:p>
            <a:endParaRPr lang="en-US" dirty="0"/>
          </a:p>
        </p:txBody>
      </p:sp>
    </p:spTree>
    <p:extLst>
      <p:ext uri="{BB962C8B-B14F-4D97-AF65-F5344CB8AC3E}">
        <p14:creationId xmlns:p14="http://schemas.microsoft.com/office/powerpoint/2010/main" val="259766190"/>
      </p:ext>
    </p:extLst>
  </p:cSld>
  <p:clrMapOvr>
    <a:masterClrMapping/>
  </p:clrMapOvr>
  <p:transition spd="med">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763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8712669"/>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29700"/>
                                        </p:tgtEl>
                                        <p:attrNameLst>
                                          <p:attrName>style.visibility</p:attrName>
                                        </p:attrNameLst>
                                      </p:cBhvr>
                                      <p:to>
                                        <p:strVal val="visible"/>
                                      </p:to>
                                    </p:set>
                                    <p:animEffect transition="in" filter="checkerboard(across)">
                                      <p:cBhvr>
                                        <p:cTn id="7" dur="500"/>
                                        <p:tgtEl>
                                          <p:spTgt spid="29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2" name="Picture 2" descr="rac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743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3283" name="Picture 3" descr="Soạn: AM 557305 gửi đến 996 để nhận ảnh nà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0"/>
            <a:ext cx="2819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3284" name="Picture 4" descr="rac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0"/>
            <a:ext cx="31242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3285" name="Picture 5" descr="rac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29000"/>
            <a:ext cx="27432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3286" name="Picture 6" descr="rac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3429000"/>
            <a:ext cx="2819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3287" name="Picture 7" descr="rac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3276600"/>
            <a:ext cx="27432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99662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2" name="Picture 2" descr="Túi ni lon"/>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457200" y="3429000"/>
            <a:ext cx="40386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384003" name="Picture 3" descr="Túi ni lon"/>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4800600" y="3352800"/>
            <a:ext cx="4000500" cy="3181350"/>
          </a:xfrm>
          <a:prstGeom prst="rect">
            <a:avLst/>
          </a:prstGeom>
          <a:noFill/>
          <a:extLst>
            <a:ext uri="{909E8E84-426E-40DD-AFC4-6F175D3DCCD1}">
              <a14:hiddenFill xmlns:a14="http://schemas.microsoft.com/office/drawing/2010/main">
                <a:solidFill>
                  <a:srgbClr val="FFFFFF"/>
                </a:solidFill>
              </a14:hiddenFill>
            </a:ext>
          </a:extLst>
        </p:spPr>
      </p:pic>
      <p:pic>
        <p:nvPicPr>
          <p:cNvPr id="384004" name="Picture 4" descr="Túi ni lon"/>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457200" y="457200"/>
            <a:ext cx="4057650" cy="2800350"/>
          </a:xfrm>
          <a:prstGeom prst="rect">
            <a:avLst/>
          </a:prstGeom>
          <a:noFill/>
          <a:extLst>
            <a:ext uri="{909E8E84-426E-40DD-AFC4-6F175D3DCCD1}">
              <a14:hiddenFill xmlns:a14="http://schemas.microsoft.com/office/drawing/2010/main">
                <a:solidFill>
                  <a:srgbClr val="FFFFFF"/>
                </a:solidFill>
              </a14:hiddenFill>
            </a:ext>
          </a:extLst>
        </p:spPr>
      </p:pic>
      <p:pic>
        <p:nvPicPr>
          <p:cNvPr id="384005" name="Picture 5" descr="Túi ni lon"/>
          <p:cNvPicPr>
            <a:picLocks noChangeAspect="1" noChangeArrowheads="1"/>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4724400" y="304800"/>
            <a:ext cx="4038600"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50874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84004"/>
                                        </p:tgtEl>
                                        <p:attrNameLst>
                                          <p:attrName>style.visibility</p:attrName>
                                        </p:attrNameLst>
                                      </p:cBhvr>
                                      <p:to>
                                        <p:strVal val="visible"/>
                                      </p:to>
                                    </p:set>
                                    <p:anim calcmode="lin" valueType="num">
                                      <p:cBhvr additive="base">
                                        <p:cTn id="7" dur="3000" fill="hold"/>
                                        <p:tgtEl>
                                          <p:spTgt spid="384004"/>
                                        </p:tgtEl>
                                        <p:attrNameLst>
                                          <p:attrName>ppt_x</p:attrName>
                                        </p:attrNameLst>
                                      </p:cBhvr>
                                      <p:tavLst>
                                        <p:tav tm="0">
                                          <p:val>
                                            <p:strVal val="#ppt_x"/>
                                          </p:val>
                                        </p:tav>
                                        <p:tav tm="100000">
                                          <p:val>
                                            <p:strVal val="#ppt_x"/>
                                          </p:val>
                                        </p:tav>
                                      </p:tavLst>
                                    </p:anim>
                                    <p:anim calcmode="lin" valueType="num">
                                      <p:cBhvr additive="base">
                                        <p:cTn id="8" dur="3000" fill="hold"/>
                                        <p:tgtEl>
                                          <p:spTgt spid="384004"/>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2" fill="hold" nodeType="afterEffect">
                                  <p:stCondLst>
                                    <p:cond delay="0"/>
                                  </p:stCondLst>
                                  <p:childTnLst>
                                    <p:set>
                                      <p:cBhvr>
                                        <p:cTn id="11" dur="1" fill="hold">
                                          <p:stCondLst>
                                            <p:cond delay="0"/>
                                          </p:stCondLst>
                                        </p:cTn>
                                        <p:tgtEl>
                                          <p:spTgt spid="384002"/>
                                        </p:tgtEl>
                                        <p:attrNameLst>
                                          <p:attrName>style.visibility</p:attrName>
                                        </p:attrNameLst>
                                      </p:cBhvr>
                                      <p:to>
                                        <p:strVal val="visible"/>
                                      </p:to>
                                    </p:set>
                                    <p:anim calcmode="lin" valueType="num">
                                      <p:cBhvr additive="base">
                                        <p:cTn id="12" dur="2000" fill="hold"/>
                                        <p:tgtEl>
                                          <p:spTgt spid="384002"/>
                                        </p:tgtEl>
                                        <p:attrNameLst>
                                          <p:attrName>ppt_x</p:attrName>
                                        </p:attrNameLst>
                                      </p:cBhvr>
                                      <p:tavLst>
                                        <p:tav tm="0">
                                          <p:val>
                                            <p:strVal val="1+#ppt_w/2"/>
                                          </p:val>
                                        </p:tav>
                                        <p:tav tm="100000">
                                          <p:val>
                                            <p:strVal val="#ppt_x"/>
                                          </p:val>
                                        </p:tav>
                                      </p:tavLst>
                                    </p:anim>
                                    <p:anim calcmode="lin" valueType="num">
                                      <p:cBhvr additive="base">
                                        <p:cTn id="13" dur="2000" fill="hold"/>
                                        <p:tgtEl>
                                          <p:spTgt spid="384002"/>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5000"/>
                            </p:stCondLst>
                            <p:childTnLst>
                              <p:par>
                                <p:cTn id="15" presetID="2" presetClass="entr" presetSubtype="2" fill="hold" nodeType="afterEffect">
                                  <p:stCondLst>
                                    <p:cond delay="0"/>
                                  </p:stCondLst>
                                  <p:childTnLst>
                                    <p:set>
                                      <p:cBhvr>
                                        <p:cTn id="16" dur="1" fill="hold">
                                          <p:stCondLst>
                                            <p:cond delay="0"/>
                                          </p:stCondLst>
                                        </p:cTn>
                                        <p:tgtEl>
                                          <p:spTgt spid="384003"/>
                                        </p:tgtEl>
                                        <p:attrNameLst>
                                          <p:attrName>style.visibility</p:attrName>
                                        </p:attrNameLst>
                                      </p:cBhvr>
                                      <p:to>
                                        <p:strVal val="visible"/>
                                      </p:to>
                                    </p:set>
                                    <p:anim calcmode="lin" valueType="num">
                                      <p:cBhvr additive="base">
                                        <p:cTn id="17" dur="2000" fill="hold"/>
                                        <p:tgtEl>
                                          <p:spTgt spid="384003"/>
                                        </p:tgtEl>
                                        <p:attrNameLst>
                                          <p:attrName>ppt_x</p:attrName>
                                        </p:attrNameLst>
                                      </p:cBhvr>
                                      <p:tavLst>
                                        <p:tav tm="0">
                                          <p:val>
                                            <p:strVal val="1+#ppt_w/2"/>
                                          </p:val>
                                        </p:tav>
                                        <p:tav tm="100000">
                                          <p:val>
                                            <p:strVal val="#ppt_x"/>
                                          </p:val>
                                        </p:tav>
                                      </p:tavLst>
                                    </p:anim>
                                    <p:anim calcmode="lin" valueType="num">
                                      <p:cBhvr additive="base">
                                        <p:cTn id="18" dur="2000" fill="hold"/>
                                        <p:tgtEl>
                                          <p:spTgt spid="384003"/>
                                        </p:tgtEl>
                                        <p:attrNameLst>
                                          <p:attrName>ppt_y</p:attrName>
                                        </p:attrNameLst>
                                      </p:cBhvr>
                                      <p:tavLst>
                                        <p:tav tm="0">
                                          <p:val>
                                            <p:strVal val="#ppt_y"/>
                                          </p:val>
                                        </p:tav>
                                        <p:tav tm="100000">
                                          <p:val>
                                            <p:strVal val="#ppt_y"/>
                                          </p:val>
                                        </p:tav>
                                      </p:tavLst>
                                    </p:anim>
                                  </p:childTnLst>
                                </p:cTn>
                              </p:par>
                              <p:par>
                                <p:cTn id="19" presetID="2" presetClass="entr" presetSubtype="3" fill="hold" nodeType="withEffect">
                                  <p:stCondLst>
                                    <p:cond delay="0"/>
                                  </p:stCondLst>
                                  <p:childTnLst>
                                    <p:set>
                                      <p:cBhvr>
                                        <p:cTn id="20" dur="1" fill="hold">
                                          <p:stCondLst>
                                            <p:cond delay="0"/>
                                          </p:stCondLst>
                                        </p:cTn>
                                        <p:tgtEl>
                                          <p:spTgt spid="384005"/>
                                        </p:tgtEl>
                                        <p:attrNameLst>
                                          <p:attrName>style.visibility</p:attrName>
                                        </p:attrNameLst>
                                      </p:cBhvr>
                                      <p:to>
                                        <p:strVal val="visible"/>
                                      </p:to>
                                    </p:set>
                                    <p:anim calcmode="lin" valueType="num">
                                      <p:cBhvr additive="base">
                                        <p:cTn id="21" dur="2000" fill="hold"/>
                                        <p:tgtEl>
                                          <p:spTgt spid="384005"/>
                                        </p:tgtEl>
                                        <p:attrNameLst>
                                          <p:attrName>ppt_x</p:attrName>
                                        </p:attrNameLst>
                                      </p:cBhvr>
                                      <p:tavLst>
                                        <p:tav tm="0">
                                          <p:val>
                                            <p:strVal val="1+#ppt_w/2"/>
                                          </p:val>
                                        </p:tav>
                                        <p:tav tm="100000">
                                          <p:val>
                                            <p:strVal val="#ppt_x"/>
                                          </p:val>
                                        </p:tav>
                                      </p:tavLst>
                                    </p:anim>
                                    <p:anim calcmode="lin" valueType="num">
                                      <p:cBhvr additive="base">
                                        <p:cTn id="22" dur="2000" fill="hold"/>
                                        <p:tgtEl>
                                          <p:spTgt spid="38400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86106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9899955"/>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31748"/>
                                        </p:tgtEl>
                                        <p:attrNameLst>
                                          <p:attrName>style.visibility</p:attrName>
                                        </p:attrNameLst>
                                      </p:cBhvr>
                                      <p:to>
                                        <p:strVal val="visible"/>
                                      </p:to>
                                    </p:set>
                                    <p:animEffect transition="in" filter="checkerboard(across)">
                                      <p:cBhvr>
                                        <p:cTn id="7" dur="500"/>
                                        <p:tgtEl>
                                          <p:spTgt spid="31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descr="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733800"/>
            <a:ext cx="39624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357379" name="Picture 3" descr="a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733800"/>
            <a:ext cx="3962400" cy="2706688"/>
          </a:xfrm>
          <a:prstGeom prst="rect">
            <a:avLst/>
          </a:prstGeom>
          <a:noFill/>
          <a:extLst>
            <a:ext uri="{909E8E84-426E-40DD-AFC4-6F175D3DCCD1}">
              <a14:hiddenFill xmlns:a14="http://schemas.microsoft.com/office/drawing/2010/main">
                <a:solidFill>
                  <a:srgbClr val="FFFFFF"/>
                </a:solidFill>
              </a14:hiddenFill>
            </a:ext>
          </a:extLst>
        </p:spPr>
      </p:pic>
      <p:pic>
        <p:nvPicPr>
          <p:cNvPr id="357380" name="Picture 4" descr="a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04800"/>
            <a:ext cx="3962400" cy="30416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6" descr="images217306_6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275004"/>
            <a:ext cx="3962400" cy="3071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0996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2000"/>
                                  </p:stCondLst>
                                  <p:childTnLst>
                                    <p:set>
                                      <p:cBhvr>
                                        <p:cTn id="6" dur="1" fill="hold">
                                          <p:stCondLst>
                                            <p:cond delay="0"/>
                                          </p:stCondLst>
                                        </p:cTn>
                                        <p:tgtEl>
                                          <p:spTgt spid="357378"/>
                                        </p:tgtEl>
                                        <p:attrNameLst>
                                          <p:attrName>style.visibility</p:attrName>
                                        </p:attrNameLst>
                                      </p:cBhvr>
                                      <p:to>
                                        <p:strVal val="visible"/>
                                      </p:to>
                                    </p:set>
                                    <p:anim calcmode="lin" valueType="num">
                                      <p:cBhvr>
                                        <p:cTn id="7" dur="2000" fill="hold"/>
                                        <p:tgtEl>
                                          <p:spTgt spid="357378"/>
                                        </p:tgtEl>
                                        <p:attrNameLst>
                                          <p:attrName>ppt_w</p:attrName>
                                        </p:attrNameLst>
                                      </p:cBhvr>
                                      <p:tavLst>
                                        <p:tav tm="0">
                                          <p:val>
                                            <p:fltVal val="0"/>
                                          </p:val>
                                        </p:tav>
                                        <p:tav tm="100000">
                                          <p:val>
                                            <p:strVal val="#ppt_w"/>
                                          </p:val>
                                        </p:tav>
                                      </p:tavLst>
                                    </p:anim>
                                    <p:anim calcmode="lin" valueType="num">
                                      <p:cBhvr>
                                        <p:cTn id="8" dur="2000" fill="hold"/>
                                        <p:tgtEl>
                                          <p:spTgt spid="357378"/>
                                        </p:tgtEl>
                                        <p:attrNameLst>
                                          <p:attrName>ppt_h</p:attrName>
                                        </p:attrNameLst>
                                      </p:cBhvr>
                                      <p:tavLst>
                                        <p:tav tm="0">
                                          <p:val>
                                            <p:fltVal val="0"/>
                                          </p:val>
                                        </p:tav>
                                        <p:tav tm="100000">
                                          <p:val>
                                            <p:strVal val="#ppt_h"/>
                                          </p:val>
                                        </p:tav>
                                      </p:tavLst>
                                    </p:anim>
                                    <p:animEffect transition="in" filter="fade">
                                      <p:cBhvr>
                                        <p:cTn id="9" dur="2000"/>
                                        <p:tgtEl>
                                          <p:spTgt spid="357378"/>
                                        </p:tgtEl>
                                      </p:cBhvr>
                                    </p:animEffect>
                                  </p:childTnLst>
                                </p:cTn>
                              </p:par>
                            </p:childTnLst>
                          </p:cTn>
                        </p:par>
                        <p:par>
                          <p:cTn id="10" fill="hold" nodeType="afterGroup">
                            <p:stCondLst>
                              <p:cond delay="4000"/>
                            </p:stCondLst>
                            <p:childTnLst>
                              <p:par>
                                <p:cTn id="11" presetID="53" presetClass="entr" presetSubtype="0" fill="hold" nodeType="afterEffect">
                                  <p:stCondLst>
                                    <p:cond delay="2000"/>
                                  </p:stCondLst>
                                  <p:childTnLst>
                                    <p:set>
                                      <p:cBhvr>
                                        <p:cTn id="12" dur="1" fill="hold">
                                          <p:stCondLst>
                                            <p:cond delay="0"/>
                                          </p:stCondLst>
                                        </p:cTn>
                                        <p:tgtEl>
                                          <p:spTgt spid="357379"/>
                                        </p:tgtEl>
                                        <p:attrNameLst>
                                          <p:attrName>style.visibility</p:attrName>
                                        </p:attrNameLst>
                                      </p:cBhvr>
                                      <p:to>
                                        <p:strVal val="visible"/>
                                      </p:to>
                                    </p:set>
                                    <p:anim calcmode="lin" valueType="num">
                                      <p:cBhvr>
                                        <p:cTn id="13" dur="3000" fill="hold"/>
                                        <p:tgtEl>
                                          <p:spTgt spid="357379"/>
                                        </p:tgtEl>
                                        <p:attrNameLst>
                                          <p:attrName>ppt_w</p:attrName>
                                        </p:attrNameLst>
                                      </p:cBhvr>
                                      <p:tavLst>
                                        <p:tav tm="0">
                                          <p:val>
                                            <p:fltVal val="0"/>
                                          </p:val>
                                        </p:tav>
                                        <p:tav tm="100000">
                                          <p:val>
                                            <p:strVal val="#ppt_w"/>
                                          </p:val>
                                        </p:tav>
                                      </p:tavLst>
                                    </p:anim>
                                    <p:anim calcmode="lin" valueType="num">
                                      <p:cBhvr>
                                        <p:cTn id="14" dur="3000" fill="hold"/>
                                        <p:tgtEl>
                                          <p:spTgt spid="357379"/>
                                        </p:tgtEl>
                                        <p:attrNameLst>
                                          <p:attrName>ppt_h</p:attrName>
                                        </p:attrNameLst>
                                      </p:cBhvr>
                                      <p:tavLst>
                                        <p:tav tm="0">
                                          <p:val>
                                            <p:fltVal val="0"/>
                                          </p:val>
                                        </p:tav>
                                        <p:tav tm="100000">
                                          <p:val>
                                            <p:strVal val="#ppt_h"/>
                                          </p:val>
                                        </p:tav>
                                      </p:tavLst>
                                    </p:anim>
                                    <p:animEffect transition="in" filter="fade">
                                      <p:cBhvr>
                                        <p:cTn id="15" dur="3000"/>
                                        <p:tgtEl>
                                          <p:spTgt spid="357379"/>
                                        </p:tgtEl>
                                      </p:cBhvr>
                                    </p:animEffect>
                                  </p:childTnLst>
                                </p:cTn>
                              </p:par>
                              <p:par>
                                <p:cTn id="16" presetID="53" presetClass="entr" presetSubtype="0" fill="hold" nodeType="withEffect">
                                  <p:stCondLst>
                                    <p:cond delay="0"/>
                                  </p:stCondLst>
                                  <p:childTnLst>
                                    <p:set>
                                      <p:cBhvr>
                                        <p:cTn id="17" dur="1" fill="hold">
                                          <p:stCondLst>
                                            <p:cond delay="0"/>
                                          </p:stCondLst>
                                        </p:cTn>
                                        <p:tgtEl>
                                          <p:spTgt spid="357380"/>
                                        </p:tgtEl>
                                        <p:attrNameLst>
                                          <p:attrName>style.visibility</p:attrName>
                                        </p:attrNameLst>
                                      </p:cBhvr>
                                      <p:to>
                                        <p:strVal val="visible"/>
                                      </p:to>
                                    </p:set>
                                    <p:anim calcmode="lin" valueType="num">
                                      <p:cBhvr>
                                        <p:cTn id="18" dur="500" fill="hold"/>
                                        <p:tgtEl>
                                          <p:spTgt spid="357380"/>
                                        </p:tgtEl>
                                        <p:attrNameLst>
                                          <p:attrName>ppt_w</p:attrName>
                                        </p:attrNameLst>
                                      </p:cBhvr>
                                      <p:tavLst>
                                        <p:tav tm="0">
                                          <p:val>
                                            <p:fltVal val="0"/>
                                          </p:val>
                                        </p:tav>
                                        <p:tav tm="100000">
                                          <p:val>
                                            <p:strVal val="#ppt_w"/>
                                          </p:val>
                                        </p:tav>
                                      </p:tavLst>
                                    </p:anim>
                                    <p:anim calcmode="lin" valueType="num">
                                      <p:cBhvr>
                                        <p:cTn id="19" dur="500" fill="hold"/>
                                        <p:tgtEl>
                                          <p:spTgt spid="357380"/>
                                        </p:tgtEl>
                                        <p:attrNameLst>
                                          <p:attrName>ppt_h</p:attrName>
                                        </p:attrNameLst>
                                      </p:cBhvr>
                                      <p:tavLst>
                                        <p:tav tm="0">
                                          <p:val>
                                            <p:fltVal val="0"/>
                                          </p:val>
                                        </p:tav>
                                        <p:tav tm="100000">
                                          <p:val>
                                            <p:strVal val="#ppt_h"/>
                                          </p:val>
                                        </p:tav>
                                      </p:tavLst>
                                    </p:anim>
                                    <p:animEffect transition="in" filter="fade">
                                      <p:cBhvr>
                                        <p:cTn id="20" dur="500"/>
                                        <p:tgtEl>
                                          <p:spTgt spid="357380"/>
                                        </p:tgtEl>
                                      </p:cBhvr>
                                    </p:animEffect>
                                  </p:childTnLst>
                                </p:cTn>
                              </p:par>
                            </p:childTnLst>
                          </p:cTn>
                        </p:par>
                        <p:par>
                          <p:cTn id="21" fill="hold">
                            <p:stCondLst>
                              <p:cond delay="9000"/>
                            </p:stCondLst>
                            <p:childTnLst>
                              <p:par>
                                <p:cTn id="22" presetID="53"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916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068522"/>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checkerboard(across)">
                                      <p:cBhvr>
                                        <p:cTn id="7" dur="500"/>
                                        <p:tgtEl>
                                          <p:spTgt spid="2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840" y="365126"/>
            <a:ext cx="8514159" cy="1325563"/>
          </a:xfrm>
        </p:spPr>
        <p:txBody>
          <a:bodyPr/>
          <a:lstStyle/>
          <a:p>
            <a:r>
              <a:rPr lang="vi-VN" b="1" dirty="0" smtClean="0">
                <a:solidFill>
                  <a:srgbClr val="FF0000"/>
                </a:solidFill>
              </a:rPr>
              <a:t>Bao bì nilon gây các bệnh ung thư</a:t>
            </a:r>
            <a:endParaRPr lang="en-US" b="1" dirty="0">
              <a:solidFill>
                <a:srgbClr val="FF0000"/>
              </a:solidFill>
            </a:endParaRPr>
          </a:p>
        </p:txBody>
      </p:sp>
      <p:sp>
        <p:nvSpPr>
          <p:cNvPr id="3" name="Text Placeholder 2"/>
          <p:cNvSpPr>
            <a:spLocks noGrp="1"/>
          </p:cNvSpPr>
          <p:nvPr>
            <p:ph type="body" idx="1"/>
          </p:nvPr>
        </p:nvSpPr>
        <p:spPr/>
        <p:txBody>
          <a:bodyPr/>
          <a:lstStyle/>
          <a:p>
            <a:endParaRPr lang="en-US"/>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385942" y="1987827"/>
            <a:ext cx="4356140" cy="3395200"/>
          </a:xfrm>
        </p:spPr>
      </p:pic>
      <p:sp>
        <p:nvSpPr>
          <p:cNvPr id="5" name="Text Placeholder 4"/>
          <p:cNvSpPr>
            <a:spLocks noGrp="1"/>
          </p:cNvSpPr>
          <p:nvPr>
            <p:ph type="body" sz="quarter" idx="3"/>
          </p:nvPr>
        </p:nvSpPr>
        <p:spPr/>
        <p:txBody>
          <a:bodyPr/>
          <a:lstStyle/>
          <a:p>
            <a:endParaRPr lang="en-US"/>
          </a:p>
        </p:txBody>
      </p:sp>
      <p:pic>
        <p:nvPicPr>
          <p:cNvPr id="8" name="Content Placeholder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970882" y="1987827"/>
            <a:ext cx="3987588" cy="3395199"/>
          </a:xfrm>
        </p:spPr>
      </p:pic>
    </p:spTree>
    <p:extLst>
      <p:ext uri="{BB962C8B-B14F-4D97-AF65-F5344CB8AC3E}">
        <p14:creationId xmlns:p14="http://schemas.microsoft.com/office/powerpoint/2010/main" val="22169091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8091078" cy="1325563"/>
          </a:xfrm>
        </p:spPr>
        <p:txBody>
          <a:bodyPr/>
          <a:lstStyle/>
          <a:p>
            <a:r>
              <a:rPr lang="vi-VN" b="1" dirty="0" smtClean="0">
                <a:solidFill>
                  <a:srgbClr val="FF0000"/>
                </a:solidFill>
              </a:rPr>
              <a:t>Các dị tật bẩm sinh ở trẻ sơ sinh</a:t>
            </a:r>
            <a:endParaRPr lang="en-US" b="1" dirty="0">
              <a:solidFill>
                <a:srgbClr val="FF0000"/>
              </a:solidFill>
            </a:endParaRPr>
          </a:p>
        </p:txBody>
      </p:sp>
      <p:sp>
        <p:nvSpPr>
          <p:cNvPr id="3" name="Text Placeholder 2"/>
          <p:cNvSpPr>
            <a:spLocks noGrp="1"/>
          </p:cNvSpPr>
          <p:nvPr>
            <p:ph type="body" idx="1"/>
          </p:nvPr>
        </p:nvSpPr>
        <p:spPr/>
        <p:txBody>
          <a:bodyPr/>
          <a:lstStyle/>
          <a:p>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04801" y="2585608"/>
            <a:ext cx="4193382" cy="2901552"/>
          </a:xfrm>
        </p:spPr>
      </p:pic>
      <p:sp>
        <p:nvSpPr>
          <p:cNvPr id="5" name="Text Placeholder 4"/>
          <p:cNvSpPr>
            <a:spLocks noGrp="1"/>
          </p:cNvSpPr>
          <p:nvPr>
            <p:ph type="body" sz="quarter" idx="3"/>
          </p:nvPr>
        </p:nvSpPr>
        <p:spPr/>
        <p:txBody>
          <a:bodyPr/>
          <a:lstStyle/>
          <a:p>
            <a:endParaRPr lang="en-US"/>
          </a:p>
        </p:txBody>
      </p:sp>
      <p:pic>
        <p:nvPicPr>
          <p:cNvPr id="8" name="Content Placeholder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628753" y="1410595"/>
            <a:ext cx="3887788" cy="2538554"/>
          </a:xfr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8753" y="4036384"/>
            <a:ext cx="3477247" cy="1916467"/>
          </a:xfrm>
          <a:prstGeom prst="rect">
            <a:avLst/>
          </a:prstGeom>
        </p:spPr>
      </p:pic>
    </p:spTree>
    <p:extLst>
      <p:ext uri="{BB962C8B-B14F-4D97-AF65-F5344CB8AC3E}">
        <p14:creationId xmlns:p14="http://schemas.microsoft.com/office/powerpoint/2010/main" val="3706864669"/>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vi-VN" b="1" dirty="0" smtClean="0">
                <a:solidFill>
                  <a:srgbClr val="FF0000"/>
                </a:solidFill>
              </a:rPr>
              <a:t>Nạn nhân chất độc dioxin</a:t>
            </a:r>
            <a:endParaRPr lang="en-US" b="1" dirty="0">
              <a:solidFill>
                <a:srgbClr val="FF0000"/>
              </a:solidFill>
            </a:endParaRPr>
          </a:p>
        </p:txBody>
      </p:sp>
      <p:sp>
        <p:nvSpPr>
          <p:cNvPr id="3" name="Text Placeholder 2"/>
          <p:cNvSpPr>
            <a:spLocks noGrp="1"/>
          </p:cNvSpPr>
          <p:nvPr>
            <p:ph type="body" idx="1"/>
          </p:nvPr>
        </p:nvSpPr>
        <p:spPr/>
        <p:txBody>
          <a:bodyPr/>
          <a:lstStyle/>
          <a:p>
            <a:endParaRPr lang="en-US"/>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9445" y="2796209"/>
            <a:ext cx="3868737" cy="2710075"/>
          </a:xfrm>
        </p:spPr>
      </p:pic>
      <p:sp>
        <p:nvSpPr>
          <p:cNvPr id="5" name="Text Placeholder 4"/>
          <p:cNvSpPr>
            <a:spLocks noGrp="1"/>
          </p:cNvSpPr>
          <p:nvPr>
            <p:ph type="body" sz="quarter" idx="3"/>
          </p:nvPr>
        </p:nvSpPr>
        <p:spPr/>
        <p:txBody>
          <a:bodyPr/>
          <a:lstStyle/>
          <a:p>
            <a:endParaRPr lang="en-US"/>
          </a:p>
        </p:txBody>
      </p:sp>
      <p:pic>
        <p:nvPicPr>
          <p:cNvPr id="14" name="Content Placeholder 13"/>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573191" y="2856291"/>
            <a:ext cx="3887788" cy="2589909"/>
          </a:xfrm>
        </p:spPr>
      </p:pic>
    </p:spTree>
    <p:extLst>
      <p:ext uri="{BB962C8B-B14F-4D97-AF65-F5344CB8AC3E}">
        <p14:creationId xmlns:p14="http://schemas.microsoft.com/office/powerpoint/2010/main" val="3086859182"/>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ChangeArrowheads="1"/>
          </p:cNvSpPr>
          <p:nvPr>
            <p:ph type="title"/>
          </p:nvPr>
        </p:nvSpPr>
        <p:spPr/>
        <p:txBody>
          <a:bodyPr/>
          <a:lstStyle/>
          <a:p>
            <a:endParaRPr lang="en-US"/>
          </a:p>
        </p:txBody>
      </p:sp>
      <p:sp>
        <p:nvSpPr>
          <p:cNvPr id="381955" name="Rectangle 3"/>
          <p:cNvSpPr>
            <a:spLocks noGrp="1" noChangeArrowheads="1"/>
          </p:cNvSpPr>
          <p:nvPr>
            <p:ph type="body" sz="half" idx="1"/>
          </p:nvPr>
        </p:nvSpPr>
        <p:spPr/>
        <p:txBody>
          <a:bodyPr/>
          <a:lstStyle/>
          <a:p>
            <a:pPr algn="ctr">
              <a:buFontTx/>
              <a:buNone/>
            </a:pPr>
            <a:endParaRPr lang="en-US" sz="4000" i="1">
              <a:solidFill>
                <a:srgbClr val="0000FF"/>
              </a:solidFill>
              <a:latin typeface="Times New Roman" pitchFamily="18" charset="0"/>
            </a:endParaRPr>
          </a:p>
          <a:p>
            <a:pPr algn="ctr">
              <a:buFontTx/>
              <a:buNone/>
            </a:pPr>
            <a:endParaRPr lang="en-US" sz="4000" i="1">
              <a:solidFill>
                <a:srgbClr val="0000FF"/>
              </a:solidFill>
              <a:latin typeface="Times New Roman" pitchFamily="18" charset="0"/>
            </a:endParaRPr>
          </a:p>
          <a:p>
            <a:pPr algn="ctr">
              <a:buFontTx/>
              <a:buNone/>
            </a:pPr>
            <a:endParaRPr lang="en-US" sz="4000" i="1">
              <a:solidFill>
                <a:srgbClr val="0000FF"/>
              </a:solidFill>
              <a:latin typeface="Times New Roman" pitchFamily="18" charset="0"/>
            </a:endParaRPr>
          </a:p>
        </p:txBody>
      </p:sp>
      <p:pic>
        <p:nvPicPr>
          <p:cNvPr id="42010" name="Picture 26" descr="CDDC3007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0"/>
            <a:ext cx="464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1957" name="d1.MPG">
            <a:hlinkClick r:id="" action="ppaction://media"/>
          </p:cNvPr>
          <p:cNvPicPr>
            <a:picLocks noGrp="1" noRot="1" noChangeAspect="1" noChangeArrowheads="1"/>
          </p:cNvPicPr>
          <p:nvPr>
            <p:ph type="media" sz="half" idx="2"/>
            <a:videoFile r:link="rId1"/>
          </p:nvPr>
        </p:nvPicPr>
        <p:blipFill>
          <a:blip r:embed="rId4">
            <a:extLst>
              <a:ext uri="{28A0092B-C50C-407E-A947-70E740481C1C}">
                <a14:useLocalDpi xmlns:a14="http://schemas.microsoft.com/office/drawing/2010/main" val="0"/>
              </a:ext>
            </a:extLst>
          </a:blip>
          <a:srcRect/>
          <a:stretch>
            <a:fillRect/>
          </a:stretch>
        </p:blipFill>
        <p:spPr>
          <a:xfrm>
            <a:off x="0" y="0"/>
            <a:ext cx="4572000" cy="6858000"/>
          </a:xfrm>
          <a:ln/>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706738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42010"/>
                                        </p:tgtEl>
                                        <p:attrNameLst>
                                          <p:attrName>style.visibility</p:attrName>
                                        </p:attrNameLst>
                                      </p:cBhvr>
                                      <p:to>
                                        <p:strVal val="visible"/>
                                      </p:to>
                                    </p:set>
                                    <p:anim calcmode="lin" valueType="num">
                                      <p:cBhvr>
                                        <p:cTn id="7" dur="1000" fill="hold"/>
                                        <p:tgtEl>
                                          <p:spTgt spid="42010"/>
                                        </p:tgtEl>
                                        <p:attrNameLst>
                                          <p:attrName>ppt_w</p:attrName>
                                        </p:attrNameLst>
                                      </p:cBhvr>
                                      <p:tavLst>
                                        <p:tav tm="0">
                                          <p:val>
                                            <p:fltVal val="0"/>
                                          </p:val>
                                        </p:tav>
                                        <p:tav tm="100000">
                                          <p:val>
                                            <p:strVal val="#ppt_w"/>
                                          </p:val>
                                        </p:tav>
                                      </p:tavLst>
                                    </p:anim>
                                    <p:anim calcmode="lin" valueType="num">
                                      <p:cBhvr>
                                        <p:cTn id="8" dur="1000" fill="hold"/>
                                        <p:tgtEl>
                                          <p:spTgt spid="42010"/>
                                        </p:tgtEl>
                                        <p:attrNameLst>
                                          <p:attrName>ppt_h</p:attrName>
                                        </p:attrNameLst>
                                      </p:cBhvr>
                                      <p:tavLst>
                                        <p:tav tm="0">
                                          <p:val>
                                            <p:fltVal val="0"/>
                                          </p:val>
                                        </p:tav>
                                        <p:tav tm="100000">
                                          <p:val>
                                            <p:strVal val="#ppt_h"/>
                                          </p:val>
                                        </p:tav>
                                      </p:tavLst>
                                    </p:anim>
                                    <p:anim calcmode="lin" valueType="num">
                                      <p:cBhvr>
                                        <p:cTn id="9" dur="1000" fill="hold"/>
                                        <p:tgtEl>
                                          <p:spTgt spid="42010"/>
                                        </p:tgtEl>
                                        <p:attrNameLst>
                                          <p:attrName>style.rotation</p:attrName>
                                        </p:attrNameLst>
                                      </p:cBhvr>
                                      <p:tavLst>
                                        <p:tav tm="0">
                                          <p:val>
                                            <p:fltVal val="90"/>
                                          </p:val>
                                        </p:tav>
                                        <p:tav tm="100000">
                                          <p:val>
                                            <p:fltVal val="0"/>
                                          </p:val>
                                        </p:tav>
                                      </p:tavLst>
                                    </p:anim>
                                    <p:animEffect transition="in" filter="fade">
                                      <p:cBhvr>
                                        <p:cTn id="10" dur="1000"/>
                                        <p:tgtEl>
                                          <p:spTgt spid="42010"/>
                                        </p:tgtEl>
                                      </p:cBhvr>
                                    </p:animEffect>
                                  </p:childTnLst>
                                </p:cTn>
                              </p:par>
                              <p:par>
                                <p:cTn id="11" presetID="53" presetClass="entr" presetSubtype="0" fill="hold" nodeType="withEffect">
                                  <p:stCondLst>
                                    <p:cond delay="0"/>
                                  </p:stCondLst>
                                  <p:childTnLst>
                                    <p:set>
                                      <p:cBhvr>
                                        <p:cTn id="12" dur="1" fill="hold">
                                          <p:stCondLst>
                                            <p:cond delay="0"/>
                                          </p:stCondLst>
                                        </p:cTn>
                                        <p:tgtEl>
                                          <p:spTgt spid="381957"/>
                                        </p:tgtEl>
                                        <p:attrNameLst>
                                          <p:attrName>style.visibility</p:attrName>
                                        </p:attrNameLst>
                                      </p:cBhvr>
                                      <p:to>
                                        <p:strVal val="visible"/>
                                      </p:to>
                                    </p:set>
                                    <p:anim calcmode="lin" valueType="num">
                                      <p:cBhvr>
                                        <p:cTn id="13" dur="500" fill="hold"/>
                                        <p:tgtEl>
                                          <p:spTgt spid="381957"/>
                                        </p:tgtEl>
                                        <p:attrNameLst>
                                          <p:attrName>ppt_w</p:attrName>
                                        </p:attrNameLst>
                                      </p:cBhvr>
                                      <p:tavLst>
                                        <p:tav tm="0">
                                          <p:val>
                                            <p:fltVal val="0"/>
                                          </p:val>
                                        </p:tav>
                                        <p:tav tm="100000">
                                          <p:val>
                                            <p:strVal val="#ppt_w"/>
                                          </p:val>
                                        </p:tav>
                                      </p:tavLst>
                                    </p:anim>
                                    <p:anim calcmode="lin" valueType="num">
                                      <p:cBhvr>
                                        <p:cTn id="14" dur="500" fill="hold"/>
                                        <p:tgtEl>
                                          <p:spTgt spid="381957"/>
                                        </p:tgtEl>
                                        <p:attrNameLst>
                                          <p:attrName>ppt_h</p:attrName>
                                        </p:attrNameLst>
                                      </p:cBhvr>
                                      <p:tavLst>
                                        <p:tav tm="0">
                                          <p:val>
                                            <p:fltVal val="0"/>
                                          </p:val>
                                        </p:tav>
                                        <p:tav tm="100000">
                                          <p:val>
                                            <p:strVal val="#ppt_h"/>
                                          </p:val>
                                        </p:tav>
                                      </p:tavLst>
                                    </p:anim>
                                    <p:animEffect transition="in" filter="fade">
                                      <p:cBhvr>
                                        <p:cTn id="15" dur="500"/>
                                        <p:tgtEl>
                                          <p:spTgt spid="38195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6" fill="hold" display="0">
                  <p:stCondLst>
                    <p:cond delay="indefinite"/>
                  </p:stCondLst>
                  <p:endCondLst>
                    <p:cond evt="onNext" delay="0">
                      <p:tgtEl>
                        <p:sldTgt/>
                      </p:tgtEl>
                    </p:cond>
                    <p:cond evt="onPrev" delay="0">
                      <p:tgtEl>
                        <p:sldTgt/>
                      </p:tgtEl>
                    </p:cond>
                  </p:endCondLst>
                </p:cTn>
                <p:tgtEl>
                  <p:spTgt spid="381957"/>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6868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5226405"/>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32772"/>
                                        </p:tgtEl>
                                        <p:attrNameLst>
                                          <p:attrName>style.visibility</p:attrName>
                                        </p:attrNameLst>
                                      </p:cBhvr>
                                      <p:to>
                                        <p:strVal val="visible"/>
                                      </p:to>
                                    </p:set>
                                    <p:animEffect transition="in" filter="checkerboard(across)">
                                      <p:cBhvr>
                                        <p:cTn id="7" dur="500"/>
                                        <p:tgtEl>
                                          <p:spTgt spid="32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5266477"/>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33796"/>
                                        </p:tgtEl>
                                        <p:attrNameLst>
                                          <p:attrName>style.visibility</p:attrName>
                                        </p:attrNameLst>
                                      </p:cBhvr>
                                      <p:to>
                                        <p:strVal val="visible"/>
                                      </p:to>
                                    </p:set>
                                    <p:animEffect transition="in" filter="checkerboard(across)">
                                      <p:cBhvr>
                                        <p:cTn id="7" dur="500"/>
                                        <p:tgtEl>
                                          <p:spTgt spid="33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273" y="365126"/>
            <a:ext cx="9987943" cy="1325563"/>
          </a:xfrm>
        </p:spPr>
        <p:txBody>
          <a:bodyPr>
            <a:normAutofit/>
          </a:bodyPr>
          <a:lstStyle/>
          <a:p>
            <a:r>
              <a:rPr lang="vi-VN" sz="3000" b="1" dirty="0" smtClean="0">
                <a:solidFill>
                  <a:srgbClr val="FF0000"/>
                </a:solidFill>
              </a:rPr>
              <a:t>Trong cuộc sống bao bì nilon được sử dụng rất nhiều</a:t>
            </a:r>
            <a:endParaRPr lang="en-US" sz="3000" b="1" dirty="0">
              <a:solidFill>
                <a:srgbClr val="FF0000"/>
              </a:solidFill>
            </a:endParaRPr>
          </a:p>
        </p:txBody>
      </p:sp>
      <p:sp>
        <p:nvSpPr>
          <p:cNvPr id="3" name="Text Placeholder 2"/>
          <p:cNvSpPr>
            <a:spLocks noGrp="1"/>
          </p:cNvSpPr>
          <p:nvPr>
            <p:ph type="body" idx="1"/>
          </p:nvPr>
        </p:nvSpPr>
        <p:spPr/>
        <p:txBody>
          <a:bodyPr/>
          <a:lstStyle/>
          <a:p>
            <a:endParaRPr lang="en-US"/>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40273" y="2505075"/>
            <a:ext cx="3868737" cy="3661377"/>
          </a:xfrm>
        </p:spPr>
      </p:pic>
      <p:sp>
        <p:nvSpPr>
          <p:cNvPr id="5" name="Text Placeholder 4"/>
          <p:cNvSpPr>
            <a:spLocks noGrp="1"/>
          </p:cNvSpPr>
          <p:nvPr>
            <p:ph type="body" sz="quarter" idx="3"/>
          </p:nvPr>
        </p:nvSpPr>
        <p:spPr/>
        <p:txBody>
          <a:bodyPr/>
          <a:lstStyle/>
          <a:p>
            <a:endParaRPr lang="en-US"/>
          </a:p>
        </p:txBody>
      </p:sp>
      <p:pic>
        <p:nvPicPr>
          <p:cNvPr id="10" name="Content Placeholder 9"/>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343400" y="2516681"/>
            <a:ext cx="4531659" cy="3661376"/>
          </a:xfrm>
        </p:spPr>
      </p:pic>
    </p:spTree>
    <p:extLst>
      <p:ext uri="{BB962C8B-B14F-4D97-AF65-F5344CB8AC3E}">
        <p14:creationId xmlns:p14="http://schemas.microsoft.com/office/powerpoint/2010/main" val="303431349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841" y="-33024"/>
            <a:ext cx="7886700" cy="1325563"/>
          </a:xfrm>
        </p:spPr>
        <p:txBody>
          <a:bodyPr/>
          <a:lstStyle/>
          <a:p>
            <a:pPr algn="ctr"/>
            <a:r>
              <a:rPr lang="vi-VN" b="1" dirty="0" smtClean="0">
                <a:solidFill>
                  <a:srgbClr val="FF0000"/>
                </a:solidFill>
              </a:rPr>
              <a:t>Tác hại của túi nilon</a:t>
            </a:r>
            <a:endParaRPr lang="en-US" b="1" dirty="0">
              <a:solidFill>
                <a:srgbClr val="FF0000"/>
              </a:solidFill>
            </a:endParaRPr>
          </a:p>
        </p:txBody>
      </p:sp>
      <p:sp>
        <p:nvSpPr>
          <p:cNvPr id="3" name="Text Placeholder 2"/>
          <p:cNvSpPr>
            <a:spLocks noGrp="1"/>
          </p:cNvSpPr>
          <p:nvPr>
            <p:ph type="body" idx="1"/>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pic>
        <p:nvPicPr>
          <p:cNvPr id="13" name="Content Placeholder 1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78772" y="1333185"/>
            <a:ext cx="3868737" cy="2886077"/>
          </a:xfrm>
        </p:spPr>
      </p:pic>
      <p:pic>
        <p:nvPicPr>
          <p:cNvPr id="14" name="Content Placeholder 13"/>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778771" y="4351613"/>
            <a:ext cx="3868737" cy="2417900"/>
          </a:xfr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020" y="1330777"/>
            <a:ext cx="4240551" cy="2886077"/>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409" y="4351613"/>
            <a:ext cx="4179774" cy="2367371"/>
          </a:xfrm>
          <a:prstGeom prst="rect">
            <a:avLst/>
          </a:prstGeom>
        </p:spPr>
      </p:pic>
    </p:spTree>
    <p:extLst>
      <p:ext uri="{BB962C8B-B14F-4D97-AF65-F5344CB8AC3E}">
        <p14:creationId xmlns:p14="http://schemas.microsoft.com/office/powerpoint/2010/main" val="16516052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228600" y="609600"/>
            <a:ext cx="8686800" cy="6019800"/>
          </a:xfrm>
        </p:spPr>
        <p:txBody>
          <a:bodyPr>
            <a:normAutofit/>
          </a:bodyPr>
          <a:lstStyle/>
          <a:p>
            <a:pPr marL="609600" indent="-609600" algn="just" eaLnBrk="1" hangingPunct="1">
              <a:lnSpc>
                <a:spcPct val="80000"/>
              </a:lnSpc>
              <a:buFontTx/>
              <a:buNone/>
            </a:pPr>
            <a:r>
              <a:rPr lang="en-US" altLang="en-US" b="1" u="sng" dirty="0" smtClean="0">
                <a:latin typeface="Times New Roman" panose="02020603050405020304" pitchFamily="18" charset="0"/>
              </a:rPr>
              <a:t>2. </a:t>
            </a:r>
            <a:r>
              <a:rPr lang="en-US" altLang="en-US" b="1" u="sng" dirty="0" err="1" smtClean="0">
                <a:latin typeface="Times New Roman" panose="02020603050405020304" pitchFamily="18" charset="0"/>
              </a:rPr>
              <a:t>Tác</a:t>
            </a:r>
            <a:r>
              <a:rPr lang="en-US" altLang="en-US" b="1" u="sng" dirty="0" smtClean="0">
                <a:latin typeface="Times New Roman" panose="02020603050405020304" pitchFamily="18" charset="0"/>
              </a:rPr>
              <a:t> </a:t>
            </a:r>
            <a:r>
              <a:rPr lang="en-US" altLang="en-US" b="1" u="sng" dirty="0" err="1" smtClean="0">
                <a:latin typeface="Times New Roman" panose="02020603050405020304" pitchFamily="18" charset="0"/>
              </a:rPr>
              <a:t>hại</a:t>
            </a:r>
            <a:r>
              <a:rPr lang="vi-VN" altLang="en-US" b="1" u="sng" dirty="0" smtClean="0">
                <a:latin typeface="Times New Roman" panose="02020603050405020304" pitchFamily="18" charset="0"/>
              </a:rPr>
              <a:t> và những giải pháp để hạn chế tình trạng sử dụng bao bì nilon:</a:t>
            </a:r>
            <a:endParaRPr lang="en-US" altLang="en-US" b="1" u="sng" dirty="0" smtClean="0">
              <a:latin typeface="Times New Roman" panose="02020603050405020304" pitchFamily="18" charset="0"/>
            </a:endParaRPr>
          </a:p>
          <a:p>
            <a:pPr marL="609600" indent="-609600" algn="just" eaLnBrk="1" hangingPunct="1">
              <a:lnSpc>
                <a:spcPct val="80000"/>
              </a:lnSpc>
              <a:buFontTx/>
              <a:buAutoNum type="alphaLcParenR"/>
            </a:pPr>
            <a:r>
              <a:rPr lang="en-US" altLang="en-US" u="sng" dirty="0" err="1" smtClean="0">
                <a:latin typeface="Times New Roman" panose="02020603050405020304" pitchFamily="18" charset="0"/>
              </a:rPr>
              <a:t>Tác</a:t>
            </a:r>
            <a:r>
              <a:rPr lang="en-US" altLang="en-US" u="sng" dirty="0" smtClean="0">
                <a:latin typeface="Times New Roman" panose="02020603050405020304" pitchFamily="18" charset="0"/>
              </a:rPr>
              <a:t> </a:t>
            </a:r>
            <a:r>
              <a:rPr lang="en-US" altLang="en-US" u="sng" dirty="0" err="1" smtClean="0">
                <a:latin typeface="Times New Roman" panose="02020603050405020304" pitchFamily="18" charset="0"/>
              </a:rPr>
              <a:t>hại</a:t>
            </a:r>
            <a:r>
              <a:rPr lang="en-US" altLang="en-US" u="sng" dirty="0" smtClean="0">
                <a:latin typeface="Times New Roman" panose="02020603050405020304" pitchFamily="18" charset="0"/>
              </a:rPr>
              <a:t>:</a:t>
            </a:r>
            <a:r>
              <a:rPr lang="en-US" altLang="en-US" sz="2800" u="sng" dirty="0" smtClean="0">
                <a:latin typeface="Times New Roman" panose="02020603050405020304" pitchFamily="18" charset="0"/>
              </a:rPr>
              <a:t> </a:t>
            </a:r>
          </a:p>
          <a:p>
            <a:pPr marL="609600" indent="-609600" algn="just" eaLnBrk="1" hangingPunct="1">
              <a:lnSpc>
                <a:spcPct val="80000"/>
              </a:lnSpc>
              <a:buFontTx/>
              <a:buNone/>
            </a:pPr>
            <a:r>
              <a:rPr lang="en-US" altLang="en-US" sz="2800" i="1" dirty="0" smtClean="0">
                <a:latin typeface="Times New Roman" panose="02020603050405020304" pitchFamily="18" charset="0"/>
              </a:rPr>
              <a:t>* </a:t>
            </a:r>
            <a:r>
              <a:rPr lang="en-US" altLang="en-US" sz="2800" i="1" dirty="0" err="1" smtClean="0">
                <a:latin typeface="Times New Roman" panose="02020603050405020304" pitchFamily="18" charset="0"/>
              </a:rPr>
              <a:t>Nguy</a:t>
            </a:r>
            <a:r>
              <a:rPr lang="en-US" altLang="en-US" sz="2800" i="1" dirty="0" smtClean="0">
                <a:latin typeface="Times New Roman" panose="02020603050405020304" pitchFamily="18" charset="0"/>
              </a:rPr>
              <a:t> </a:t>
            </a:r>
            <a:r>
              <a:rPr lang="en-US" altLang="en-US" sz="2800" i="1" dirty="0" err="1" smtClean="0">
                <a:latin typeface="Times New Roman" panose="02020603050405020304" pitchFamily="18" charset="0"/>
              </a:rPr>
              <a:t>hại</a:t>
            </a:r>
            <a:r>
              <a:rPr lang="en-US" altLang="en-US" sz="2800" i="1" dirty="0" smtClean="0">
                <a:latin typeface="Times New Roman" panose="02020603050405020304" pitchFamily="18" charset="0"/>
              </a:rPr>
              <a:t> </a:t>
            </a:r>
            <a:r>
              <a:rPr lang="en-US" altLang="en-US" sz="2800" i="1" dirty="0" err="1" smtClean="0">
                <a:latin typeface="Times New Roman" panose="02020603050405020304" pitchFamily="18" charset="0"/>
              </a:rPr>
              <a:t>với</a:t>
            </a:r>
            <a:r>
              <a:rPr lang="en-US" altLang="en-US" sz="2800" i="1" dirty="0" smtClean="0">
                <a:latin typeface="Times New Roman" panose="02020603050405020304" pitchFamily="18" charset="0"/>
              </a:rPr>
              <a:t> </a:t>
            </a:r>
            <a:r>
              <a:rPr lang="en-US" altLang="en-US" sz="2800" i="1" dirty="0" err="1" smtClean="0">
                <a:latin typeface="Times New Roman" panose="02020603050405020304" pitchFamily="18" charset="0"/>
              </a:rPr>
              <a:t>môi</a:t>
            </a:r>
            <a:r>
              <a:rPr lang="en-US" altLang="en-US" sz="2800" i="1" dirty="0" smtClean="0">
                <a:latin typeface="Times New Roman" panose="02020603050405020304" pitchFamily="18" charset="0"/>
              </a:rPr>
              <a:t> </a:t>
            </a:r>
            <a:r>
              <a:rPr lang="en-US" altLang="en-US" sz="2800" i="1" dirty="0" err="1" smtClean="0">
                <a:latin typeface="Times New Roman" panose="02020603050405020304" pitchFamily="18" charset="0"/>
              </a:rPr>
              <a:t>trường</a:t>
            </a:r>
            <a:r>
              <a:rPr lang="vi-VN" altLang="en-US" sz="2800" i="1" dirty="0" smtClean="0">
                <a:latin typeface="Times New Roman" panose="02020603050405020304" pitchFamily="18" charset="0"/>
              </a:rPr>
              <a:t>:</a:t>
            </a:r>
            <a:endParaRPr lang="en-US" altLang="en-US" sz="2800" i="1" dirty="0" smtClean="0">
              <a:latin typeface="Times New Roman" panose="02020603050405020304" pitchFamily="18" charset="0"/>
            </a:endParaRPr>
          </a:p>
          <a:p>
            <a:pPr marL="609600" indent="-609600" algn="just" eaLnBrk="1" hangingPunct="1">
              <a:lnSpc>
                <a:spcPct val="80000"/>
              </a:lnSpc>
              <a:buFontTx/>
              <a:buChar char="-"/>
            </a:pPr>
            <a:r>
              <a:rPr lang="en-US" altLang="en-US" sz="2800" dirty="0" err="1" smtClean="0">
                <a:latin typeface="Times New Roman" panose="02020603050405020304" pitchFamily="18" charset="0"/>
              </a:rPr>
              <a:t>Tính</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không</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phân</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huỷ</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của</a:t>
            </a:r>
            <a:r>
              <a:rPr lang="en-US" altLang="en-US" sz="2800" dirty="0" smtClean="0">
                <a:latin typeface="Times New Roman" panose="02020603050405020304" pitchFamily="18" charset="0"/>
              </a:rPr>
              <a:t> Plastic</a:t>
            </a:r>
          </a:p>
          <a:p>
            <a:pPr marL="609600" indent="-609600" algn="just" eaLnBrk="1" hangingPunct="1">
              <a:lnSpc>
                <a:spcPct val="80000"/>
              </a:lnSpc>
              <a:buFontTx/>
              <a:buChar char="-"/>
            </a:pPr>
            <a:r>
              <a:rPr lang="en-US" altLang="en-US" sz="2800" dirty="0" err="1" smtClean="0">
                <a:latin typeface="Times New Roman" panose="02020603050405020304" pitchFamily="18" charset="0"/>
              </a:rPr>
              <a:t>Lẫn</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vào</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đất</a:t>
            </a:r>
            <a:r>
              <a:rPr lang="en-US" altLang="en-US" sz="2800" dirty="0" smtClean="0">
                <a:latin typeface="Times New Roman" panose="02020603050405020304" pitchFamily="18" charset="0"/>
              </a:rPr>
              <a:t>:</a:t>
            </a:r>
          </a:p>
          <a:p>
            <a:pPr marL="609600" indent="-609600" algn="just" eaLnBrk="1" hangingPunct="1">
              <a:lnSpc>
                <a:spcPct val="80000"/>
              </a:lnSpc>
              <a:buFontTx/>
              <a:buNone/>
            </a:pP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Cản</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trở</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sự</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phát</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triển</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của</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thực</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vật</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cỏ</a:t>
            </a:r>
            <a:endParaRPr lang="en-US" altLang="en-US" sz="2800" dirty="0" smtClean="0">
              <a:latin typeface="Times New Roman" panose="02020603050405020304" pitchFamily="18" charset="0"/>
            </a:endParaRPr>
          </a:p>
          <a:p>
            <a:pPr marL="609600" indent="-609600" algn="just" eaLnBrk="1" hangingPunct="1">
              <a:lnSpc>
                <a:spcPct val="80000"/>
              </a:lnSpc>
              <a:buFontTx/>
              <a:buNone/>
            </a:pPr>
            <a:r>
              <a:rPr lang="en-US" altLang="en-US" sz="2800" dirty="0" smtClean="0">
                <a:latin typeface="Times New Roman" panose="02020603050405020304" pitchFamily="18" charset="0"/>
              </a:rPr>
              <a:t>    </a:t>
            </a:r>
            <a:r>
              <a:rPr lang="en-US" altLang="en-US" sz="2800" dirty="0" smtClean="0">
                <a:latin typeface="Times New Roman" panose="02020603050405020304" pitchFamily="18" charset="0"/>
                <a:sym typeface="Wingdings" panose="05000000000000000000" pitchFamily="2" charset="2"/>
              </a:rPr>
              <a:t> </a:t>
            </a:r>
            <a:r>
              <a:rPr lang="vi-VN" altLang="en-US" sz="2800" dirty="0" smtClean="0">
                <a:latin typeface="Times New Roman" panose="02020603050405020304" pitchFamily="18" charset="0"/>
                <a:sym typeface="Wingdings" panose="05000000000000000000" pitchFamily="2" charset="2"/>
              </a:rPr>
              <a:t> </a:t>
            </a:r>
            <a:r>
              <a:rPr lang="en-US" altLang="en-US" sz="2800" dirty="0" err="1" smtClean="0">
                <a:latin typeface="Times New Roman" panose="02020603050405020304" pitchFamily="18" charset="0"/>
                <a:sym typeface="Wingdings" panose="05000000000000000000" pitchFamily="2" charset="2"/>
              </a:rPr>
              <a:t>sói</a:t>
            </a:r>
            <a:r>
              <a:rPr lang="en-US" altLang="en-US" sz="2800" dirty="0" smtClean="0">
                <a:latin typeface="Times New Roman" panose="02020603050405020304" pitchFamily="18" charset="0"/>
                <a:sym typeface="Wingdings" panose="05000000000000000000" pitchFamily="2" charset="2"/>
              </a:rPr>
              <a:t> </a:t>
            </a:r>
            <a:r>
              <a:rPr lang="en-US" altLang="en-US" sz="2800" dirty="0" err="1" smtClean="0">
                <a:latin typeface="Times New Roman" panose="02020603050405020304" pitchFamily="18" charset="0"/>
                <a:sym typeface="Wingdings" panose="05000000000000000000" pitchFamily="2" charset="2"/>
              </a:rPr>
              <a:t>mòn</a:t>
            </a:r>
            <a:r>
              <a:rPr lang="en-US" altLang="en-US" sz="2800" dirty="0" smtClean="0">
                <a:latin typeface="Times New Roman" panose="02020603050405020304" pitchFamily="18" charset="0"/>
                <a:sym typeface="Wingdings" panose="05000000000000000000" pitchFamily="2" charset="2"/>
              </a:rPr>
              <a:t> </a:t>
            </a:r>
            <a:r>
              <a:rPr lang="en-US" altLang="en-US" sz="2800" dirty="0" err="1" smtClean="0">
                <a:latin typeface="Times New Roman" panose="02020603050405020304" pitchFamily="18" charset="0"/>
                <a:sym typeface="Wingdings" panose="05000000000000000000" pitchFamily="2" charset="2"/>
              </a:rPr>
              <a:t>đất</a:t>
            </a:r>
            <a:endParaRPr lang="en-US" altLang="en-US" sz="2800" dirty="0" smtClean="0">
              <a:latin typeface="Times New Roman" panose="02020603050405020304" pitchFamily="18" charset="0"/>
              <a:sym typeface="Wingdings" panose="05000000000000000000" pitchFamily="2" charset="2"/>
            </a:endParaRPr>
          </a:p>
          <a:p>
            <a:pPr marL="609600" indent="-609600" algn="just" eaLnBrk="1" hangingPunct="1">
              <a:lnSpc>
                <a:spcPct val="80000"/>
              </a:lnSpc>
              <a:buFontTx/>
              <a:buChar char="-"/>
            </a:pPr>
            <a:r>
              <a:rPr lang="en-US" altLang="en-US" sz="2800" dirty="0" err="1" smtClean="0">
                <a:latin typeface="Times New Roman" panose="02020603050405020304" pitchFamily="18" charset="0"/>
                <a:sym typeface="Wingdings" panose="05000000000000000000" pitchFamily="2" charset="2"/>
              </a:rPr>
              <a:t>Tắc</a:t>
            </a:r>
            <a:r>
              <a:rPr lang="en-US" altLang="en-US" sz="2800" dirty="0" smtClean="0">
                <a:latin typeface="Times New Roman" panose="02020603050405020304" pitchFamily="18" charset="0"/>
                <a:sym typeface="Wingdings" panose="05000000000000000000" pitchFamily="2" charset="2"/>
              </a:rPr>
              <a:t> </a:t>
            </a:r>
            <a:r>
              <a:rPr lang="en-US" altLang="en-US" sz="2800" dirty="0" err="1" smtClean="0">
                <a:latin typeface="Times New Roman" panose="02020603050405020304" pitchFamily="18" charset="0"/>
                <a:sym typeface="Wingdings" panose="05000000000000000000" pitchFamily="2" charset="2"/>
              </a:rPr>
              <a:t>cống</a:t>
            </a:r>
            <a:r>
              <a:rPr lang="en-US" altLang="en-US" sz="2800" dirty="0" smtClean="0">
                <a:latin typeface="Times New Roman" panose="02020603050405020304" pitchFamily="18" charset="0"/>
                <a:sym typeface="Wingdings" panose="05000000000000000000" pitchFamily="2" charset="2"/>
              </a:rPr>
              <a:t> </a:t>
            </a:r>
            <a:r>
              <a:rPr lang="en-US" altLang="en-US" sz="2800" dirty="0" err="1" smtClean="0">
                <a:latin typeface="Times New Roman" panose="02020603050405020304" pitchFamily="18" charset="0"/>
                <a:sym typeface="Wingdings" panose="05000000000000000000" pitchFamily="2" charset="2"/>
              </a:rPr>
              <a:t>nước</a:t>
            </a:r>
            <a:r>
              <a:rPr lang="en-US" altLang="en-US" sz="2800" dirty="0" smtClean="0">
                <a:latin typeface="Times New Roman" panose="02020603050405020304" pitchFamily="18" charset="0"/>
                <a:sym typeface="Wingdings" panose="05000000000000000000" pitchFamily="2" charset="2"/>
              </a:rPr>
              <a:t> </a:t>
            </a:r>
            <a:r>
              <a:rPr lang="en-US" altLang="en-US" sz="2800" dirty="0" err="1" smtClean="0">
                <a:latin typeface="Times New Roman" panose="02020603050405020304" pitchFamily="18" charset="0"/>
                <a:sym typeface="Wingdings" panose="05000000000000000000" pitchFamily="2" charset="2"/>
              </a:rPr>
              <a:t>thải</a:t>
            </a:r>
            <a:r>
              <a:rPr lang="en-US" altLang="en-US" sz="2800" dirty="0" smtClean="0">
                <a:latin typeface="Times New Roman" panose="02020603050405020304" pitchFamily="18" charset="0"/>
                <a:sym typeface="Wingdings" panose="05000000000000000000" pitchFamily="2" charset="2"/>
              </a:rPr>
              <a:t>: </a:t>
            </a:r>
          </a:p>
          <a:p>
            <a:pPr marL="609600" indent="-609600" algn="just" eaLnBrk="1" hangingPunct="1">
              <a:lnSpc>
                <a:spcPct val="80000"/>
              </a:lnSpc>
              <a:buFontTx/>
              <a:buNone/>
            </a:pPr>
            <a:r>
              <a:rPr lang="en-US" altLang="en-US" sz="2800" dirty="0" smtClean="0">
                <a:latin typeface="Times New Roman" panose="02020603050405020304" pitchFamily="18" charset="0"/>
                <a:sym typeface="Wingdings" panose="05000000000000000000" pitchFamily="2" charset="2"/>
              </a:rPr>
              <a:t>+ </a:t>
            </a:r>
            <a:r>
              <a:rPr lang="en-US" altLang="en-US" sz="2800" dirty="0" err="1" smtClean="0">
                <a:latin typeface="Times New Roman" panose="02020603050405020304" pitchFamily="18" charset="0"/>
                <a:sym typeface="Wingdings" panose="05000000000000000000" pitchFamily="2" charset="2"/>
              </a:rPr>
              <a:t>Ngập</a:t>
            </a:r>
            <a:r>
              <a:rPr lang="en-US" altLang="en-US" sz="2800" dirty="0" smtClean="0">
                <a:latin typeface="Times New Roman" panose="02020603050405020304" pitchFamily="18" charset="0"/>
                <a:sym typeface="Wingdings" panose="05000000000000000000" pitchFamily="2" charset="2"/>
              </a:rPr>
              <a:t> </a:t>
            </a:r>
            <a:r>
              <a:rPr lang="en-US" altLang="en-US" sz="2800" dirty="0" err="1" smtClean="0">
                <a:latin typeface="Times New Roman" panose="02020603050405020304" pitchFamily="18" charset="0"/>
                <a:sym typeface="Wingdings" panose="05000000000000000000" pitchFamily="2" charset="2"/>
              </a:rPr>
              <a:t>lụt</a:t>
            </a:r>
            <a:r>
              <a:rPr lang="en-US" altLang="en-US" sz="2800" dirty="0" smtClean="0">
                <a:latin typeface="Times New Roman" panose="02020603050405020304" pitchFamily="18" charset="0"/>
                <a:sym typeface="Wingdings" panose="05000000000000000000" pitchFamily="2" charset="2"/>
              </a:rPr>
              <a:t>      </a:t>
            </a:r>
            <a:r>
              <a:rPr lang="en-US" altLang="en-US" sz="2800" dirty="0" err="1" smtClean="0">
                <a:latin typeface="Times New Roman" panose="02020603050405020304" pitchFamily="18" charset="0"/>
                <a:sym typeface="Wingdings" panose="05000000000000000000" pitchFamily="2" charset="2"/>
              </a:rPr>
              <a:t>muỗi</a:t>
            </a:r>
            <a:r>
              <a:rPr lang="en-US" altLang="en-US" sz="2800" dirty="0" smtClean="0">
                <a:latin typeface="Times New Roman" panose="02020603050405020304" pitchFamily="18" charset="0"/>
                <a:sym typeface="Wingdings" panose="05000000000000000000" pitchFamily="2" charset="2"/>
              </a:rPr>
              <a:t> </a:t>
            </a:r>
            <a:r>
              <a:rPr lang="en-US" altLang="en-US" sz="2800" dirty="0" err="1" smtClean="0">
                <a:latin typeface="Times New Roman" panose="02020603050405020304" pitchFamily="18" charset="0"/>
                <a:sym typeface="Wingdings" panose="05000000000000000000" pitchFamily="2" charset="2"/>
              </a:rPr>
              <a:t>phát</a:t>
            </a:r>
            <a:r>
              <a:rPr lang="en-US" altLang="en-US" sz="2800" dirty="0" smtClean="0">
                <a:latin typeface="Times New Roman" panose="02020603050405020304" pitchFamily="18" charset="0"/>
                <a:sym typeface="Wingdings" panose="05000000000000000000" pitchFamily="2" charset="2"/>
              </a:rPr>
              <a:t> </a:t>
            </a:r>
            <a:r>
              <a:rPr lang="en-US" altLang="en-US" sz="2800" dirty="0" err="1" smtClean="0">
                <a:latin typeface="Times New Roman" panose="02020603050405020304" pitchFamily="18" charset="0"/>
                <a:sym typeface="Wingdings" panose="05000000000000000000" pitchFamily="2" charset="2"/>
              </a:rPr>
              <a:t>triển</a:t>
            </a:r>
            <a:r>
              <a:rPr lang="en-US" altLang="en-US" sz="2800" dirty="0" smtClean="0">
                <a:latin typeface="Times New Roman" panose="02020603050405020304" pitchFamily="18" charset="0"/>
                <a:sym typeface="Wingdings" panose="05000000000000000000" pitchFamily="2" charset="2"/>
              </a:rPr>
              <a:t> </a:t>
            </a:r>
            <a:r>
              <a:rPr lang="vi-VN" altLang="en-US" sz="2800" dirty="0" smtClean="0">
                <a:latin typeface="Times New Roman" panose="02020603050405020304" pitchFamily="18" charset="0"/>
                <a:sym typeface="Wingdings" panose="05000000000000000000" pitchFamily="2" charset="2"/>
              </a:rPr>
              <a:t>    dịch bệnh</a:t>
            </a:r>
            <a:endParaRPr lang="en-US" altLang="en-US" sz="2800" dirty="0" smtClean="0">
              <a:latin typeface="Times New Roman" panose="02020603050405020304" pitchFamily="18" charset="0"/>
              <a:sym typeface="Wingdings" panose="05000000000000000000" pitchFamily="2" charset="2"/>
            </a:endParaRPr>
          </a:p>
          <a:p>
            <a:pPr marL="609600" indent="-609600" algn="just" eaLnBrk="1" hangingPunct="1">
              <a:lnSpc>
                <a:spcPct val="80000"/>
              </a:lnSpc>
              <a:buFontTx/>
              <a:buChar char="-"/>
            </a:pPr>
            <a:r>
              <a:rPr lang="en-US" altLang="en-US" sz="2800" dirty="0" err="1" smtClean="0">
                <a:latin typeface="Times New Roman" panose="02020603050405020304" pitchFamily="18" charset="0"/>
                <a:sym typeface="Wingdings" panose="05000000000000000000" pitchFamily="2" charset="2"/>
              </a:rPr>
              <a:t>Thải</a:t>
            </a:r>
            <a:r>
              <a:rPr lang="en-US" altLang="en-US" sz="2800" dirty="0" smtClean="0">
                <a:latin typeface="Times New Roman" panose="02020603050405020304" pitchFamily="18" charset="0"/>
                <a:sym typeface="Wingdings" panose="05000000000000000000" pitchFamily="2" charset="2"/>
              </a:rPr>
              <a:t> </a:t>
            </a:r>
            <a:r>
              <a:rPr lang="en-US" altLang="en-US" sz="2800" dirty="0" err="1" smtClean="0">
                <a:latin typeface="Times New Roman" panose="02020603050405020304" pitchFamily="18" charset="0"/>
                <a:sym typeface="Wingdings" panose="05000000000000000000" pitchFamily="2" charset="2"/>
              </a:rPr>
              <a:t>ra</a:t>
            </a:r>
            <a:r>
              <a:rPr lang="en-US" altLang="en-US" sz="2800" dirty="0" smtClean="0">
                <a:latin typeface="Times New Roman" panose="02020603050405020304" pitchFamily="18" charset="0"/>
                <a:sym typeface="Wingdings" panose="05000000000000000000" pitchFamily="2" charset="2"/>
              </a:rPr>
              <a:t> </a:t>
            </a:r>
            <a:r>
              <a:rPr lang="en-US" altLang="en-US" sz="2800" dirty="0" err="1" smtClean="0">
                <a:latin typeface="Times New Roman" panose="02020603050405020304" pitchFamily="18" charset="0"/>
                <a:sym typeface="Wingdings" panose="05000000000000000000" pitchFamily="2" charset="2"/>
              </a:rPr>
              <a:t>biển</a:t>
            </a:r>
            <a:r>
              <a:rPr lang="vi-VN" altLang="en-US" sz="2800" dirty="0" smtClean="0">
                <a:latin typeface="Times New Roman" panose="02020603050405020304" pitchFamily="18" charset="0"/>
                <a:sym typeface="Wingdings" panose="05000000000000000000" pitchFamily="2" charset="2"/>
              </a:rPr>
              <a:t>:</a:t>
            </a:r>
            <a:endParaRPr lang="en-US" altLang="en-US" sz="2800" dirty="0" smtClean="0">
              <a:latin typeface="Times New Roman" panose="02020603050405020304" pitchFamily="18" charset="0"/>
              <a:sym typeface="Wingdings" panose="05000000000000000000" pitchFamily="2" charset="2"/>
            </a:endParaRPr>
          </a:p>
          <a:p>
            <a:pPr marL="0" indent="0" algn="just" eaLnBrk="1" hangingPunct="1">
              <a:lnSpc>
                <a:spcPct val="80000"/>
              </a:lnSpc>
              <a:buNone/>
            </a:pPr>
            <a:r>
              <a:rPr lang="vi-VN" altLang="en-US" sz="2800" dirty="0" smtClean="0">
                <a:latin typeface="Times New Roman" panose="02020603050405020304" pitchFamily="18" charset="0"/>
                <a:sym typeface="Wingdings" panose="05000000000000000000" pitchFamily="2" charset="2"/>
              </a:rPr>
              <a:t>+ </a:t>
            </a:r>
            <a:r>
              <a:rPr lang="en-US" altLang="en-US" sz="2800" dirty="0" err="1" smtClean="0">
                <a:latin typeface="Times New Roman" panose="02020603050405020304" pitchFamily="18" charset="0"/>
                <a:sym typeface="Wingdings" panose="05000000000000000000" pitchFamily="2" charset="2"/>
              </a:rPr>
              <a:t>Sinh</a:t>
            </a:r>
            <a:r>
              <a:rPr lang="en-US" altLang="en-US" sz="2800" dirty="0" smtClean="0">
                <a:latin typeface="Times New Roman" panose="02020603050405020304" pitchFamily="18" charset="0"/>
                <a:sym typeface="Wingdings" panose="05000000000000000000" pitchFamily="2" charset="2"/>
              </a:rPr>
              <a:t> </a:t>
            </a:r>
            <a:r>
              <a:rPr lang="en-US" altLang="en-US" sz="2800" dirty="0" err="1" smtClean="0">
                <a:latin typeface="Times New Roman" panose="02020603050405020304" pitchFamily="18" charset="0"/>
                <a:sym typeface="Wingdings" panose="05000000000000000000" pitchFamily="2" charset="2"/>
              </a:rPr>
              <a:t>vật</a:t>
            </a:r>
            <a:r>
              <a:rPr lang="en-US" altLang="en-US" sz="2800" dirty="0" smtClean="0">
                <a:latin typeface="Times New Roman" panose="02020603050405020304" pitchFamily="18" charset="0"/>
                <a:sym typeface="Wingdings" panose="05000000000000000000" pitchFamily="2" charset="2"/>
              </a:rPr>
              <a:t> </a:t>
            </a:r>
            <a:r>
              <a:rPr lang="en-US" altLang="en-US" sz="2800" dirty="0" err="1" smtClean="0">
                <a:latin typeface="Times New Roman" panose="02020603050405020304" pitchFamily="18" charset="0"/>
                <a:sym typeface="Wingdings" panose="05000000000000000000" pitchFamily="2" charset="2"/>
              </a:rPr>
              <a:t>chết</a:t>
            </a:r>
            <a:r>
              <a:rPr lang="en-US" altLang="en-US" sz="2800" dirty="0" smtClean="0">
                <a:latin typeface="Times New Roman" panose="02020603050405020304" pitchFamily="18" charset="0"/>
                <a:sym typeface="Wingdings" panose="05000000000000000000" pitchFamily="2" charset="2"/>
              </a:rPr>
              <a:t> </a:t>
            </a:r>
            <a:r>
              <a:rPr lang="en-US" altLang="en-US" sz="2800" dirty="0" err="1" smtClean="0">
                <a:latin typeface="Times New Roman" panose="02020603050405020304" pitchFamily="18" charset="0"/>
                <a:sym typeface="Wingdings" panose="05000000000000000000" pitchFamily="2" charset="2"/>
              </a:rPr>
              <a:t>khi</a:t>
            </a:r>
            <a:r>
              <a:rPr lang="en-US" altLang="en-US" sz="2800" dirty="0" smtClean="0">
                <a:latin typeface="Times New Roman" panose="02020603050405020304" pitchFamily="18" charset="0"/>
                <a:sym typeface="Wingdings" panose="05000000000000000000" pitchFamily="2" charset="2"/>
              </a:rPr>
              <a:t> </a:t>
            </a:r>
            <a:r>
              <a:rPr lang="en-US" altLang="en-US" sz="2800" dirty="0" err="1" smtClean="0">
                <a:latin typeface="Times New Roman" panose="02020603050405020304" pitchFamily="18" charset="0"/>
                <a:sym typeface="Wingdings" panose="05000000000000000000" pitchFamily="2" charset="2"/>
              </a:rPr>
              <a:t>chúng</a:t>
            </a:r>
            <a:r>
              <a:rPr lang="en-US" altLang="en-US" sz="2800" dirty="0" smtClean="0">
                <a:latin typeface="Times New Roman" panose="02020603050405020304" pitchFamily="18" charset="0"/>
                <a:sym typeface="Wingdings" panose="05000000000000000000" pitchFamily="2" charset="2"/>
              </a:rPr>
              <a:t> </a:t>
            </a:r>
            <a:r>
              <a:rPr lang="en-US" altLang="en-US" sz="2800" dirty="0" err="1" smtClean="0">
                <a:latin typeface="Times New Roman" panose="02020603050405020304" pitchFamily="18" charset="0"/>
                <a:sym typeface="Wingdings" panose="05000000000000000000" pitchFamily="2" charset="2"/>
              </a:rPr>
              <a:t>nuốt</a:t>
            </a:r>
            <a:r>
              <a:rPr lang="en-US" altLang="en-US" sz="2800" dirty="0" smtClean="0">
                <a:latin typeface="Times New Roman" panose="02020603050405020304" pitchFamily="18" charset="0"/>
                <a:sym typeface="Wingdings" panose="05000000000000000000" pitchFamily="2" charset="2"/>
              </a:rPr>
              <a:t> </a:t>
            </a:r>
            <a:r>
              <a:rPr lang="en-US" altLang="en-US" sz="2800" dirty="0" err="1" smtClean="0">
                <a:latin typeface="Times New Roman" panose="02020603050405020304" pitchFamily="18" charset="0"/>
                <a:sym typeface="Wingdings" panose="05000000000000000000" pitchFamily="2" charset="2"/>
              </a:rPr>
              <a:t>phải</a:t>
            </a:r>
            <a:endParaRPr lang="en-US" altLang="en-US" sz="2800" dirty="0" smtClean="0">
              <a:latin typeface="Times New Roman" panose="02020603050405020304" pitchFamily="18" charset="0"/>
              <a:sym typeface="Wingdings" panose="05000000000000000000" pitchFamily="2" charset="2"/>
            </a:endParaRPr>
          </a:p>
        </p:txBody>
      </p:sp>
      <p:grpSp>
        <p:nvGrpSpPr>
          <p:cNvPr id="11273" name="Group 9"/>
          <p:cNvGrpSpPr>
            <a:grpSpLocks/>
          </p:cNvGrpSpPr>
          <p:nvPr/>
        </p:nvGrpSpPr>
        <p:grpSpPr bwMode="auto">
          <a:xfrm>
            <a:off x="6308725" y="4287838"/>
            <a:ext cx="2835275" cy="2347913"/>
            <a:chOff x="3840" y="1056"/>
            <a:chExt cx="1786" cy="1479"/>
          </a:xfrm>
        </p:grpSpPr>
        <p:pic>
          <p:nvPicPr>
            <p:cNvPr id="13323" name="Picture 5" descr="images168942_KH_beach_dovatchatde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8" y="1056"/>
              <a:ext cx="1738" cy="1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4" name="Text Box 7"/>
            <p:cNvSpPr txBox="1">
              <a:spLocks noChangeArrowheads="1"/>
            </p:cNvSpPr>
            <p:nvPr/>
          </p:nvSpPr>
          <p:spPr bwMode="auto">
            <a:xfrm>
              <a:off x="3840" y="2304"/>
              <a:ext cx="177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i="1">
                  <a:latin typeface="Times New Roman" panose="02020603050405020304" pitchFamily="18" charset="0"/>
                </a:rPr>
                <a:t>Rác trong lòng đại dương</a:t>
              </a:r>
            </a:p>
          </p:txBody>
        </p:sp>
      </p:grpSp>
      <p:grpSp>
        <p:nvGrpSpPr>
          <p:cNvPr id="11274" name="Group 10"/>
          <p:cNvGrpSpPr>
            <a:grpSpLocks/>
          </p:cNvGrpSpPr>
          <p:nvPr/>
        </p:nvGrpSpPr>
        <p:grpSpPr bwMode="auto">
          <a:xfrm>
            <a:off x="6308725" y="1558925"/>
            <a:ext cx="2971800" cy="2576513"/>
            <a:chOff x="3888" y="2640"/>
            <a:chExt cx="1824" cy="1623"/>
          </a:xfrm>
        </p:grpSpPr>
        <p:pic>
          <p:nvPicPr>
            <p:cNvPr id="13321" name="Picture 6" descr="ist2_1753087_fly_tipp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8" y="2640"/>
              <a:ext cx="1728" cy="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2" name="Text Box 8"/>
            <p:cNvSpPr txBox="1">
              <a:spLocks noChangeArrowheads="1"/>
            </p:cNvSpPr>
            <p:nvPr/>
          </p:nvSpPr>
          <p:spPr bwMode="auto">
            <a:xfrm>
              <a:off x="3936" y="4032"/>
              <a:ext cx="177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i="1">
                  <a:latin typeface="Times New Roman" panose="02020603050405020304" pitchFamily="18" charset="0"/>
                </a:rPr>
                <a:t>Rác trong lòng thành phố</a:t>
              </a:r>
            </a:p>
          </p:txBody>
        </p:sp>
      </p:grpSp>
      <p:sp>
        <p:nvSpPr>
          <p:cNvPr id="11276" name="Line 12"/>
          <p:cNvSpPr>
            <a:spLocks noChangeShapeType="1"/>
          </p:cNvSpPr>
          <p:nvPr/>
        </p:nvSpPr>
        <p:spPr bwMode="auto">
          <a:xfrm>
            <a:off x="376646" y="4004423"/>
            <a:ext cx="381000" cy="0"/>
          </a:xfrm>
          <a:prstGeom prst="line">
            <a:avLst/>
          </a:prstGeom>
          <a:noFill/>
          <a:ln w="952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7" name="Line 13"/>
          <p:cNvSpPr>
            <a:spLocks noChangeShapeType="1"/>
          </p:cNvSpPr>
          <p:nvPr/>
        </p:nvSpPr>
        <p:spPr bwMode="auto">
          <a:xfrm>
            <a:off x="1905000" y="5006205"/>
            <a:ext cx="381000" cy="0"/>
          </a:xfrm>
          <a:prstGeom prst="line">
            <a:avLst/>
          </a:prstGeom>
          <a:noFill/>
          <a:ln w="952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8" name="Line 14"/>
          <p:cNvSpPr>
            <a:spLocks noChangeShapeType="1"/>
          </p:cNvSpPr>
          <p:nvPr/>
        </p:nvSpPr>
        <p:spPr bwMode="auto">
          <a:xfrm>
            <a:off x="4572000" y="5006205"/>
            <a:ext cx="381000" cy="0"/>
          </a:xfrm>
          <a:prstGeom prst="line">
            <a:avLst/>
          </a:prstGeom>
          <a:noFill/>
          <a:ln w="952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1099118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diamond(in)">
                                      <p:cBhvr>
                                        <p:cTn id="7" dur="2000"/>
                                        <p:tgtEl>
                                          <p:spTgt spid="112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11267">
                                            <p:txEl>
                                              <p:pRg st="1" end="1"/>
                                            </p:txEl>
                                          </p:spTgt>
                                        </p:tgtEl>
                                        <p:attrNameLst>
                                          <p:attrName>style.visibility</p:attrName>
                                        </p:attrNameLst>
                                      </p:cBhvr>
                                      <p:to>
                                        <p:strVal val="visible"/>
                                      </p:to>
                                    </p:set>
                                    <p:animEffect transition="in" filter="slide(fromBottom)">
                                      <p:cBhvr>
                                        <p:cTn id="12" dur="1000"/>
                                        <p:tgtEl>
                                          <p:spTgt spid="1126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1267">
                                            <p:txEl>
                                              <p:pRg st="2" end="2"/>
                                            </p:txEl>
                                          </p:spTgt>
                                        </p:tgtEl>
                                        <p:attrNameLst>
                                          <p:attrName>style.visibility</p:attrName>
                                        </p:attrNameLst>
                                      </p:cBhvr>
                                      <p:to>
                                        <p:strVal val="visible"/>
                                      </p:to>
                                    </p:set>
                                    <p:animEffect transition="in" filter="diamond(in)">
                                      <p:cBhvr>
                                        <p:cTn id="17" dur="1000"/>
                                        <p:tgtEl>
                                          <p:spTgt spid="1126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11267">
                                            <p:txEl>
                                              <p:pRg st="3" end="3"/>
                                            </p:txEl>
                                          </p:spTgt>
                                        </p:tgtEl>
                                        <p:attrNameLst>
                                          <p:attrName>style.visibility</p:attrName>
                                        </p:attrNameLst>
                                      </p:cBhvr>
                                      <p:to>
                                        <p:strVal val="visible"/>
                                      </p:to>
                                    </p:set>
                                    <p:anim calcmode="lin" valueType="num">
                                      <p:cBhvr additive="base">
                                        <p:cTn id="22" dur="500" fill="hold"/>
                                        <p:tgtEl>
                                          <p:spTgt spid="11267">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126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8" presetClass="entr" presetSubtype="16" fill="hold" nodeType="clickEffect">
                                  <p:stCondLst>
                                    <p:cond delay="0"/>
                                  </p:stCondLst>
                                  <p:childTnLst>
                                    <p:set>
                                      <p:cBhvr>
                                        <p:cTn id="27" dur="1" fill="hold">
                                          <p:stCondLst>
                                            <p:cond delay="0"/>
                                          </p:stCondLst>
                                        </p:cTn>
                                        <p:tgtEl>
                                          <p:spTgt spid="11274"/>
                                        </p:tgtEl>
                                        <p:attrNameLst>
                                          <p:attrName>style.visibility</p:attrName>
                                        </p:attrNameLst>
                                      </p:cBhvr>
                                      <p:to>
                                        <p:strVal val="visible"/>
                                      </p:to>
                                    </p:set>
                                    <p:animEffect transition="in" filter="diamond(in)">
                                      <p:cBhvr>
                                        <p:cTn id="28" dur="1000"/>
                                        <p:tgtEl>
                                          <p:spTgt spid="1127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 presetClass="entr" presetSubtype="10" fill="hold" nodeType="clickEffect">
                                  <p:stCondLst>
                                    <p:cond delay="0"/>
                                  </p:stCondLst>
                                  <p:childTnLst>
                                    <p:set>
                                      <p:cBhvr>
                                        <p:cTn id="32" dur="1" fill="hold">
                                          <p:stCondLst>
                                            <p:cond delay="0"/>
                                          </p:stCondLst>
                                        </p:cTn>
                                        <p:tgtEl>
                                          <p:spTgt spid="11273"/>
                                        </p:tgtEl>
                                        <p:attrNameLst>
                                          <p:attrName>style.visibility</p:attrName>
                                        </p:attrNameLst>
                                      </p:cBhvr>
                                      <p:to>
                                        <p:strVal val="visible"/>
                                      </p:to>
                                    </p:set>
                                    <p:animEffect transition="in" filter="checkerboard(across)">
                                      <p:cBhvr>
                                        <p:cTn id="33" dur="1000"/>
                                        <p:tgtEl>
                                          <p:spTgt spid="11273"/>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1" presetClass="entr" presetSubtype="0" fill="hold" nodeType="clickEffect">
                                  <p:stCondLst>
                                    <p:cond delay="0"/>
                                  </p:stCondLst>
                                  <p:iterate type="lt">
                                    <p:tmPct val="5000"/>
                                  </p:iterate>
                                  <p:childTnLst>
                                    <p:set>
                                      <p:cBhvr>
                                        <p:cTn id="37" dur="1" fill="hold">
                                          <p:stCondLst>
                                            <p:cond delay="0"/>
                                          </p:stCondLst>
                                        </p:cTn>
                                        <p:tgtEl>
                                          <p:spTgt spid="11267">
                                            <p:txEl>
                                              <p:pRg st="4" end="4"/>
                                            </p:txEl>
                                          </p:spTgt>
                                        </p:tgtEl>
                                        <p:attrNameLst>
                                          <p:attrName>style.visibility</p:attrName>
                                        </p:attrNameLst>
                                      </p:cBhvr>
                                      <p:to>
                                        <p:strVal val="visible"/>
                                      </p:to>
                                    </p:set>
                                    <p:anim calcmode="lin" valueType="num">
                                      <p:cBhvr>
                                        <p:cTn id="38" dur="500" fill="hold"/>
                                        <p:tgtEl>
                                          <p:spTgt spid="11267">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11267">
                                            <p:txEl>
                                              <p:pRg st="4" end="4"/>
                                            </p:txEl>
                                          </p:spTgt>
                                        </p:tgtEl>
                                        <p:attrNameLst>
                                          <p:attrName>ppt_h</p:attrName>
                                        </p:attrNameLst>
                                      </p:cBhvr>
                                      <p:tavLst>
                                        <p:tav tm="0">
                                          <p:val>
                                            <p:fltVal val="0"/>
                                          </p:val>
                                        </p:tav>
                                        <p:tav tm="100000">
                                          <p:val>
                                            <p:strVal val="#ppt_h"/>
                                          </p:val>
                                        </p:tav>
                                      </p:tavLst>
                                    </p:anim>
                                    <p:anim calcmode="lin" valueType="num">
                                      <p:cBhvr>
                                        <p:cTn id="40" dur="500" fill="hold"/>
                                        <p:tgtEl>
                                          <p:spTgt spid="11267">
                                            <p:txEl>
                                              <p:pRg st="4" end="4"/>
                                            </p:txEl>
                                          </p:spTgt>
                                        </p:tgtEl>
                                        <p:attrNameLst>
                                          <p:attrName>style.rotation</p:attrName>
                                        </p:attrNameLst>
                                      </p:cBhvr>
                                      <p:tavLst>
                                        <p:tav tm="0">
                                          <p:val>
                                            <p:fltVal val="90"/>
                                          </p:val>
                                        </p:tav>
                                        <p:tav tm="100000">
                                          <p:val>
                                            <p:fltVal val="0"/>
                                          </p:val>
                                        </p:tav>
                                      </p:tavLst>
                                    </p:anim>
                                    <p:animEffect transition="in" filter="fade">
                                      <p:cBhvr>
                                        <p:cTn id="41" dur="500"/>
                                        <p:tgtEl>
                                          <p:spTgt spid="11267">
                                            <p:txEl>
                                              <p:pRg st="4" end="4"/>
                                            </p:txEl>
                                          </p:spTgt>
                                        </p:tgtEl>
                                      </p:cBhvr>
                                    </p:animEffect>
                                  </p:childTnLst>
                                </p:cTn>
                              </p:par>
                            </p:childTnLst>
                          </p:cTn>
                        </p:par>
                        <p:par>
                          <p:cTn id="42" fill="hold" nodeType="afterGroup">
                            <p:stCondLst>
                              <p:cond delay="725"/>
                            </p:stCondLst>
                            <p:childTnLst>
                              <p:par>
                                <p:cTn id="43" presetID="31" presetClass="entr" presetSubtype="0" fill="hold" nodeType="afterEffect">
                                  <p:stCondLst>
                                    <p:cond delay="0"/>
                                  </p:stCondLst>
                                  <p:iterate type="lt">
                                    <p:tmPct val="5000"/>
                                  </p:iterate>
                                  <p:childTnLst>
                                    <p:set>
                                      <p:cBhvr>
                                        <p:cTn id="44" dur="1" fill="hold">
                                          <p:stCondLst>
                                            <p:cond delay="0"/>
                                          </p:stCondLst>
                                        </p:cTn>
                                        <p:tgtEl>
                                          <p:spTgt spid="11267">
                                            <p:txEl>
                                              <p:pRg st="5" end="5"/>
                                            </p:txEl>
                                          </p:spTgt>
                                        </p:tgtEl>
                                        <p:attrNameLst>
                                          <p:attrName>style.visibility</p:attrName>
                                        </p:attrNameLst>
                                      </p:cBhvr>
                                      <p:to>
                                        <p:strVal val="visible"/>
                                      </p:to>
                                    </p:set>
                                    <p:anim calcmode="lin" valueType="num">
                                      <p:cBhvr>
                                        <p:cTn id="45" dur="500" fill="hold"/>
                                        <p:tgtEl>
                                          <p:spTgt spid="11267">
                                            <p:txEl>
                                              <p:pRg st="5" end="5"/>
                                            </p:txEl>
                                          </p:spTgt>
                                        </p:tgtEl>
                                        <p:attrNameLst>
                                          <p:attrName>ppt_w</p:attrName>
                                        </p:attrNameLst>
                                      </p:cBhvr>
                                      <p:tavLst>
                                        <p:tav tm="0">
                                          <p:val>
                                            <p:fltVal val="0"/>
                                          </p:val>
                                        </p:tav>
                                        <p:tav tm="100000">
                                          <p:val>
                                            <p:strVal val="#ppt_w"/>
                                          </p:val>
                                        </p:tav>
                                      </p:tavLst>
                                    </p:anim>
                                    <p:anim calcmode="lin" valueType="num">
                                      <p:cBhvr>
                                        <p:cTn id="46" dur="500" fill="hold"/>
                                        <p:tgtEl>
                                          <p:spTgt spid="11267">
                                            <p:txEl>
                                              <p:pRg st="5" end="5"/>
                                            </p:txEl>
                                          </p:spTgt>
                                        </p:tgtEl>
                                        <p:attrNameLst>
                                          <p:attrName>ppt_h</p:attrName>
                                        </p:attrNameLst>
                                      </p:cBhvr>
                                      <p:tavLst>
                                        <p:tav tm="0">
                                          <p:val>
                                            <p:fltVal val="0"/>
                                          </p:val>
                                        </p:tav>
                                        <p:tav tm="100000">
                                          <p:val>
                                            <p:strVal val="#ppt_h"/>
                                          </p:val>
                                        </p:tav>
                                      </p:tavLst>
                                    </p:anim>
                                    <p:anim calcmode="lin" valueType="num">
                                      <p:cBhvr>
                                        <p:cTn id="47" dur="500" fill="hold"/>
                                        <p:tgtEl>
                                          <p:spTgt spid="11267">
                                            <p:txEl>
                                              <p:pRg st="5" end="5"/>
                                            </p:txEl>
                                          </p:spTgt>
                                        </p:tgtEl>
                                        <p:attrNameLst>
                                          <p:attrName>style.rotation</p:attrName>
                                        </p:attrNameLst>
                                      </p:cBhvr>
                                      <p:tavLst>
                                        <p:tav tm="0">
                                          <p:val>
                                            <p:fltVal val="90"/>
                                          </p:val>
                                        </p:tav>
                                        <p:tav tm="100000">
                                          <p:val>
                                            <p:fltVal val="0"/>
                                          </p:val>
                                        </p:tav>
                                      </p:tavLst>
                                    </p:anim>
                                    <p:animEffect transition="in" filter="fade">
                                      <p:cBhvr>
                                        <p:cTn id="48" dur="500"/>
                                        <p:tgtEl>
                                          <p:spTgt spid="11267">
                                            <p:txEl>
                                              <p:pRg st="5" end="5"/>
                                            </p:txEl>
                                          </p:spTgt>
                                        </p:tgtEl>
                                      </p:cBhvr>
                                    </p:animEffect>
                                  </p:childTnLst>
                                </p:cTn>
                              </p:par>
                              <p:par>
                                <p:cTn id="49" presetID="31" presetClass="entr" presetSubtype="0" fill="hold" nodeType="withEffect">
                                  <p:stCondLst>
                                    <p:cond delay="0"/>
                                  </p:stCondLst>
                                  <p:iterate type="lt">
                                    <p:tmPct val="5000"/>
                                  </p:iterate>
                                  <p:childTnLst>
                                    <p:set>
                                      <p:cBhvr>
                                        <p:cTn id="50" dur="1" fill="hold">
                                          <p:stCondLst>
                                            <p:cond delay="0"/>
                                          </p:stCondLst>
                                        </p:cTn>
                                        <p:tgtEl>
                                          <p:spTgt spid="11267">
                                            <p:txEl>
                                              <p:pRg st="6" end="6"/>
                                            </p:txEl>
                                          </p:spTgt>
                                        </p:tgtEl>
                                        <p:attrNameLst>
                                          <p:attrName>style.visibility</p:attrName>
                                        </p:attrNameLst>
                                      </p:cBhvr>
                                      <p:to>
                                        <p:strVal val="visible"/>
                                      </p:to>
                                    </p:set>
                                    <p:anim calcmode="lin" valueType="num">
                                      <p:cBhvr>
                                        <p:cTn id="51" dur="500" fill="hold"/>
                                        <p:tgtEl>
                                          <p:spTgt spid="11267">
                                            <p:txEl>
                                              <p:pRg st="6" end="6"/>
                                            </p:txEl>
                                          </p:spTgt>
                                        </p:tgtEl>
                                        <p:attrNameLst>
                                          <p:attrName>ppt_w</p:attrName>
                                        </p:attrNameLst>
                                      </p:cBhvr>
                                      <p:tavLst>
                                        <p:tav tm="0">
                                          <p:val>
                                            <p:fltVal val="0"/>
                                          </p:val>
                                        </p:tav>
                                        <p:tav tm="100000">
                                          <p:val>
                                            <p:strVal val="#ppt_w"/>
                                          </p:val>
                                        </p:tav>
                                      </p:tavLst>
                                    </p:anim>
                                    <p:anim calcmode="lin" valueType="num">
                                      <p:cBhvr>
                                        <p:cTn id="52" dur="500" fill="hold"/>
                                        <p:tgtEl>
                                          <p:spTgt spid="11267">
                                            <p:txEl>
                                              <p:pRg st="6" end="6"/>
                                            </p:txEl>
                                          </p:spTgt>
                                        </p:tgtEl>
                                        <p:attrNameLst>
                                          <p:attrName>ppt_h</p:attrName>
                                        </p:attrNameLst>
                                      </p:cBhvr>
                                      <p:tavLst>
                                        <p:tav tm="0">
                                          <p:val>
                                            <p:fltVal val="0"/>
                                          </p:val>
                                        </p:tav>
                                        <p:tav tm="100000">
                                          <p:val>
                                            <p:strVal val="#ppt_h"/>
                                          </p:val>
                                        </p:tav>
                                      </p:tavLst>
                                    </p:anim>
                                    <p:anim calcmode="lin" valueType="num">
                                      <p:cBhvr>
                                        <p:cTn id="53" dur="500" fill="hold"/>
                                        <p:tgtEl>
                                          <p:spTgt spid="11267">
                                            <p:txEl>
                                              <p:pRg st="6" end="6"/>
                                            </p:txEl>
                                          </p:spTgt>
                                        </p:tgtEl>
                                        <p:attrNameLst>
                                          <p:attrName>style.rotation</p:attrName>
                                        </p:attrNameLst>
                                      </p:cBhvr>
                                      <p:tavLst>
                                        <p:tav tm="0">
                                          <p:val>
                                            <p:fltVal val="90"/>
                                          </p:val>
                                        </p:tav>
                                        <p:tav tm="100000">
                                          <p:val>
                                            <p:fltVal val="0"/>
                                          </p:val>
                                        </p:tav>
                                      </p:tavLst>
                                    </p:anim>
                                    <p:animEffect transition="in" filter="fade">
                                      <p:cBhvr>
                                        <p:cTn id="54" dur="500"/>
                                        <p:tgtEl>
                                          <p:spTgt spid="11267">
                                            <p:txEl>
                                              <p:pRg st="6" end="6"/>
                                            </p:txEl>
                                          </p:spTgt>
                                        </p:tgtEl>
                                      </p:cBhvr>
                                    </p:animEffect>
                                  </p:childTnLst>
                                </p:cTn>
                              </p:par>
                            </p:childTnLst>
                          </p:cTn>
                        </p:par>
                        <p:par>
                          <p:cTn id="55" fill="hold" nodeType="afterGroup">
                            <p:stCondLst>
                              <p:cond delay="1975"/>
                            </p:stCondLst>
                            <p:childTnLst>
                              <p:par>
                                <p:cTn id="56" presetID="31" presetClass="entr" presetSubtype="0" fill="hold" nodeType="afterEffect">
                                  <p:stCondLst>
                                    <p:cond delay="0"/>
                                  </p:stCondLst>
                                  <p:iterate type="lt">
                                    <p:tmPct val="5000"/>
                                  </p:iterate>
                                  <p:childTnLst>
                                    <p:set>
                                      <p:cBhvr>
                                        <p:cTn id="57" dur="1" fill="hold">
                                          <p:stCondLst>
                                            <p:cond delay="0"/>
                                          </p:stCondLst>
                                        </p:cTn>
                                        <p:tgtEl>
                                          <p:spTgt spid="11267">
                                            <p:txEl>
                                              <p:pRg st="7" end="7"/>
                                            </p:txEl>
                                          </p:spTgt>
                                        </p:tgtEl>
                                        <p:attrNameLst>
                                          <p:attrName>style.visibility</p:attrName>
                                        </p:attrNameLst>
                                      </p:cBhvr>
                                      <p:to>
                                        <p:strVal val="visible"/>
                                      </p:to>
                                    </p:set>
                                    <p:anim calcmode="lin" valueType="num">
                                      <p:cBhvr>
                                        <p:cTn id="58" dur="500" fill="hold"/>
                                        <p:tgtEl>
                                          <p:spTgt spid="11267">
                                            <p:txEl>
                                              <p:pRg st="7" end="7"/>
                                            </p:txEl>
                                          </p:spTgt>
                                        </p:tgtEl>
                                        <p:attrNameLst>
                                          <p:attrName>ppt_w</p:attrName>
                                        </p:attrNameLst>
                                      </p:cBhvr>
                                      <p:tavLst>
                                        <p:tav tm="0">
                                          <p:val>
                                            <p:fltVal val="0"/>
                                          </p:val>
                                        </p:tav>
                                        <p:tav tm="100000">
                                          <p:val>
                                            <p:strVal val="#ppt_w"/>
                                          </p:val>
                                        </p:tav>
                                      </p:tavLst>
                                    </p:anim>
                                    <p:anim calcmode="lin" valueType="num">
                                      <p:cBhvr>
                                        <p:cTn id="59" dur="500" fill="hold"/>
                                        <p:tgtEl>
                                          <p:spTgt spid="11267">
                                            <p:txEl>
                                              <p:pRg st="7" end="7"/>
                                            </p:txEl>
                                          </p:spTgt>
                                        </p:tgtEl>
                                        <p:attrNameLst>
                                          <p:attrName>ppt_h</p:attrName>
                                        </p:attrNameLst>
                                      </p:cBhvr>
                                      <p:tavLst>
                                        <p:tav tm="0">
                                          <p:val>
                                            <p:fltVal val="0"/>
                                          </p:val>
                                        </p:tav>
                                        <p:tav tm="100000">
                                          <p:val>
                                            <p:strVal val="#ppt_h"/>
                                          </p:val>
                                        </p:tav>
                                      </p:tavLst>
                                    </p:anim>
                                    <p:anim calcmode="lin" valueType="num">
                                      <p:cBhvr>
                                        <p:cTn id="60" dur="500" fill="hold"/>
                                        <p:tgtEl>
                                          <p:spTgt spid="11267">
                                            <p:txEl>
                                              <p:pRg st="7" end="7"/>
                                            </p:txEl>
                                          </p:spTgt>
                                        </p:tgtEl>
                                        <p:attrNameLst>
                                          <p:attrName>style.rotation</p:attrName>
                                        </p:attrNameLst>
                                      </p:cBhvr>
                                      <p:tavLst>
                                        <p:tav tm="0">
                                          <p:val>
                                            <p:fltVal val="90"/>
                                          </p:val>
                                        </p:tav>
                                        <p:tav tm="100000">
                                          <p:val>
                                            <p:fltVal val="0"/>
                                          </p:val>
                                        </p:tav>
                                      </p:tavLst>
                                    </p:anim>
                                    <p:animEffect transition="in" filter="fade">
                                      <p:cBhvr>
                                        <p:cTn id="61" dur="500"/>
                                        <p:tgtEl>
                                          <p:spTgt spid="11267">
                                            <p:txEl>
                                              <p:pRg st="7" end="7"/>
                                            </p:txEl>
                                          </p:spTgt>
                                        </p:tgtEl>
                                      </p:cBhvr>
                                    </p:animEffect>
                                  </p:childTnLst>
                                </p:cTn>
                              </p:par>
                              <p:par>
                                <p:cTn id="62" presetID="31" presetClass="entr" presetSubtype="0" fill="hold" nodeType="withEffect">
                                  <p:stCondLst>
                                    <p:cond delay="0"/>
                                  </p:stCondLst>
                                  <p:iterate type="lt">
                                    <p:tmPct val="5000"/>
                                  </p:iterate>
                                  <p:childTnLst>
                                    <p:set>
                                      <p:cBhvr>
                                        <p:cTn id="63" dur="1" fill="hold">
                                          <p:stCondLst>
                                            <p:cond delay="0"/>
                                          </p:stCondLst>
                                        </p:cTn>
                                        <p:tgtEl>
                                          <p:spTgt spid="11267">
                                            <p:txEl>
                                              <p:pRg st="8" end="8"/>
                                            </p:txEl>
                                          </p:spTgt>
                                        </p:tgtEl>
                                        <p:attrNameLst>
                                          <p:attrName>style.visibility</p:attrName>
                                        </p:attrNameLst>
                                      </p:cBhvr>
                                      <p:to>
                                        <p:strVal val="visible"/>
                                      </p:to>
                                    </p:set>
                                    <p:anim calcmode="lin" valueType="num">
                                      <p:cBhvr>
                                        <p:cTn id="64" dur="500" fill="hold"/>
                                        <p:tgtEl>
                                          <p:spTgt spid="11267">
                                            <p:txEl>
                                              <p:pRg st="8" end="8"/>
                                            </p:txEl>
                                          </p:spTgt>
                                        </p:tgtEl>
                                        <p:attrNameLst>
                                          <p:attrName>ppt_w</p:attrName>
                                        </p:attrNameLst>
                                      </p:cBhvr>
                                      <p:tavLst>
                                        <p:tav tm="0">
                                          <p:val>
                                            <p:fltVal val="0"/>
                                          </p:val>
                                        </p:tav>
                                        <p:tav tm="100000">
                                          <p:val>
                                            <p:strVal val="#ppt_w"/>
                                          </p:val>
                                        </p:tav>
                                      </p:tavLst>
                                    </p:anim>
                                    <p:anim calcmode="lin" valueType="num">
                                      <p:cBhvr>
                                        <p:cTn id="65" dur="500" fill="hold"/>
                                        <p:tgtEl>
                                          <p:spTgt spid="11267">
                                            <p:txEl>
                                              <p:pRg st="8" end="8"/>
                                            </p:txEl>
                                          </p:spTgt>
                                        </p:tgtEl>
                                        <p:attrNameLst>
                                          <p:attrName>ppt_h</p:attrName>
                                        </p:attrNameLst>
                                      </p:cBhvr>
                                      <p:tavLst>
                                        <p:tav tm="0">
                                          <p:val>
                                            <p:fltVal val="0"/>
                                          </p:val>
                                        </p:tav>
                                        <p:tav tm="100000">
                                          <p:val>
                                            <p:strVal val="#ppt_h"/>
                                          </p:val>
                                        </p:tav>
                                      </p:tavLst>
                                    </p:anim>
                                    <p:anim calcmode="lin" valueType="num">
                                      <p:cBhvr>
                                        <p:cTn id="66" dur="500" fill="hold"/>
                                        <p:tgtEl>
                                          <p:spTgt spid="11267">
                                            <p:txEl>
                                              <p:pRg st="8" end="8"/>
                                            </p:txEl>
                                          </p:spTgt>
                                        </p:tgtEl>
                                        <p:attrNameLst>
                                          <p:attrName>style.rotation</p:attrName>
                                        </p:attrNameLst>
                                      </p:cBhvr>
                                      <p:tavLst>
                                        <p:tav tm="0">
                                          <p:val>
                                            <p:fltVal val="90"/>
                                          </p:val>
                                        </p:tav>
                                        <p:tav tm="100000">
                                          <p:val>
                                            <p:fltVal val="0"/>
                                          </p:val>
                                        </p:tav>
                                      </p:tavLst>
                                    </p:anim>
                                    <p:animEffect transition="in" filter="fade">
                                      <p:cBhvr>
                                        <p:cTn id="67" dur="500"/>
                                        <p:tgtEl>
                                          <p:spTgt spid="11267">
                                            <p:txEl>
                                              <p:pRg st="8" end="8"/>
                                            </p:txEl>
                                          </p:spTgt>
                                        </p:tgtEl>
                                      </p:cBhvr>
                                    </p:animEffect>
                                  </p:childTnLst>
                                </p:cTn>
                              </p:par>
                            </p:childTnLst>
                          </p:cTn>
                        </p:par>
                        <p:par>
                          <p:cTn id="68" fill="hold" nodeType="afterGroup">
                            <p:stCondLst>
                              <p:cond delay="3175"/>
                            </p:stCondLst>
                            <p:childTnLst>
                              <p:par>
                                <p:cTn id="69" presetID="31" presetClass="entr" presetSubtype="0" fill="hold" nodeType="afterEffect">
                                  <p:stCondLst>
                                    <p:cond delay="0"/>
                                  </p:stCondLst>
                                  <p:iterate type="lt">
                                    <p:tmPct val="5000"/>
                                  </p:iterate>
                                  <p:childTnLst>
                                    <p:set>
                                      <p:cBhvr>
                                        <p:cTn id="70" dur="1" fill="hold">
                                          <p:stCondLst>
                                            <p:cond delay="0"/>
                                          </p:stCondLst>
                                        </p:cTn>
                                        <p:tgtEl>
                                          <p:spTgt spid="11267">
                                            <p:txEl>
                                              <p:pRg st="9" end="9"/>
                                            </p:txEl>
                                          </p:spTgt>
                                        </p:tgtEl>
                                        <p:attrNameLst>
                                          <p:attrName>style.visibility</p:attrName>
                                        </p:attrNameLst>
                                      </p:cBhvr>
                                      <p:to>
                                        <p:strVal val="visible"/>
                                      </p:to>
                                    </p:set>
                                    <p:anim calcmode="lin" valueType="num">
                                      <p:cBhvr>
                                        <p:cTn id="71" dur="500" fill="hold"/>
                                        <p:tgtEl>
                                          <p:spTgt spid="11267">
                                            <p:txEl>
                                              <p:pRg st="9" end="9"/>
                                            </p:txEl>
                                          </p:spTgt>
                                        </p:tgtEl>
                                        <p:attrNameLst>
                                          <p:attrName>ppt_w</p:attrName>
                                        </p:attrNameLst>
                                      </p:cBhvr>
                                      <p:tavLst>
                                        <p:tav tm="0">
                                          <p:val>
                                            <p:fltVal val="0"/>
                                          </p:val>
                                        </p:tav>
                                        <p:tav tm="100000">
                                          <p:val>
                                            <p:strVal val="#ppt_w"/>
                                          </p:val>
                                        </p:tav>
                                      </p:tavLst>
                                    </p:anim>
                                    <p:anim calcmode="lin" valueType="num">
                                      <p:cBhvr>
                                        <p:cTn id="72" dur="500" fill="hold"/>
                                        <p:tgtEl>
                                          <p:spTgt spid="11267">
                                            <p:txEl>
                                              <p:pRg st="9" end="9"/>
                                            </p:txEl>
                                          </p:spTgt>
                                        </p:tgtEl>
                                        <p:attrNameLst>
                                          <p:attrName>ppt_h</p:attrName>
                                        </p:attrNameLst>
                                      </p:cBhvr>
                                      <p:tavLst>
                                        <p:tav tm="0">
                                          <p:val>
                                            <p:fltVal val="0"/>
                                          </p:val>
                                        </p:tav>
                                        <p:tav tm="100000">
                                          <p:val>
                                            <p:strVal val="#ppt_h"/>
                                          </p:val>
                                        </p:tav>
                                      </p:tavLst>
                                    </p:anim>
                                    <p:anim calcmode="lin" valueType="num">
                                      <p:cBhvr>
                                        <p:cTn id="73" dur="500" fill="hold"/>
                                        <p:tgtEl>
                                          <p:spTgt spid="11267">
                                            <p:txEl>
                                              <p:pRg st="9" end="9"/>
                                            </p:txEl>
                                          </p:spTgt>
                                        </p:tgtEl>
                                        <p:attrNameLst>
                                          <p:attrName>style.rotation</p:attrName>
                                        </p:attrNameLst>
                                      </p:cBhvr>
                                      <p:tavLst>
                                        <p:tav tm="0">
                                          <p:val>
                                            <p:fltVal val="90"/>
                                          </p:val>
                                        </p:tav>
                                        <p:tav tm="100000">
                                          <p:val>
                                            <p:fltVal val="0"/>
                                          </p:val>
                                        </p:tav>
                                      </p:tavLst>
                                    </p:anim>
                                    <p:animEffect transition="in" filter="fade">
                                      <p:cBhvr>
                                        <p:cTn id="74" dur="500"/>
                                        <p:tgtEl>
                                          <p:spTgt spid="11267">
                                            <p:txEl>
                                              <p:pRg st="9" end="9"/>
                                            </p:txEl>
                                          </p:spTgt>
                                        </p:tgtEl>
                                      </p:cBhvr>
                                    </p:animEffect>
                                  </p:childTnLst>
                                </p:cTn>
                              </p:par>
                            </p:childTnLst>
                          </p:cTn>
                        </p:par>
                        <p:par>
                          <p:cTn id="75" fill="hold" nodeType="afterGroup">
                            <p:stCondLst>
                              <p:cond delay="3925"/>
                            </p:stCondLst>
                            <p:childTnLst>
                              <p:par>
                                <p:cTn id="76" presetID="31" presetClass="entr" presetSubtype="0" fill="hold" nodeType="afterEffect">
                                  <p:stCondLst>
                                    <p:cond delay="0"/>
                                  </p:stCondLst>
                                  <p:iterate type="lt">
                                    <p:tmPct val="5000"/>
                                  </p:iterate>
                                  <p:childTnLst>
                                    <p:set>
                                      <p:cBhvr>
                                        <p:cTn id="77" dur="1" fill="hold">
                                          <p:stCondLst>
                                            <p:cond delay="0"/>
                                          </p:stCondLst>
                                        </p:cTn>
                                        <p:tgtEl>
                                          <p:spTgt spid="11267">
                                            <p:txEl>
                                              <p:pRg st="10" end="10"/>
                                            </p:txEl>
                                          </p:spTgt>
                                        </p:tgtEl>
                                        <p:attrNameLst>
                                          <p:attrName>style.visibility</p:attrName>
                                        </p:attrNameLst>
                                      </p:cBhvr>
                                      <p:to>
                                        <p:strVal val="visible"/>
                                      </p:to>
                                    </p:set>
                                    <p:anim calcmode="lin" valueType="num">
                                      <p:cBhvr>
                                        <p:cTn id="78" dur="500" fill="hold"/>
                                        <p:tgtEl>
                                          <p:spTgt spid="11267">
                                            <p:txEl>
                                              <p:pRg st="10" end="10"/>
                                            </p:txEl>
                                          </p:spTgt>
                                        </p:tgtEl>
                                        <p:attrNameLst>
                                          <p:attrName>ppt_w</p:attrName>
                                        </p:attrNameLst>
                                      </p:cBhvr>
                                      <p:tavLst>
                                        <p:tav tm="0">
                                          <p:val>
                                            <p:fltVal val="0"/>
                                          </p:val>
                                        </p:tav>
                                        <p:tav tm="100000">
                                          <p:val>
                                            <p:strVal val="#ppt_w"/>
                                          </p:val>
                                        </p:tav>
                                      </p:tavLst>
                                    </p:anim>
                                    <p:anim calcmode="lin" valueType="num">
                                      <p:cBhvr>
                                        <p:cTn id="79" dur="500" fill="hold"/>
                                        <p:tgtEl>
                                          <p:spTgt spid="11267">
                                            <p:txEl>
                                              <p:pRg st="10" end="10"/>
                                            </p:txEl>
                                          </p:spTgt>
                                        </p:tgtEl>
                                        <p:attrNameLst>
                                          <p:attrName>ppt_h</p:attrName>
                                        </p:attrNameLst>
                                      </p:cBhvr>
                                      <p:tavLst>
                                        <p:tav tm="0">
                                          <p:val>
                                            <p:fltVal val="0"/>
                                          </p:val>
                                        </p:tav>
                                        <p:tav tm="100000">
                                          <p:val>
                                            <p:strVal val="#ppt_h"/>
                                          </p:val>
                                        </p:tav>
                                      </p:tavLst>
                                    </p:anim>
                                    <p:anim calcmode="lin" valueType="num">
                                      <p:cBhvr>
                                        <p:cTn id="80" dur="500" fill="hold"/>
                                        <p:tgtEl>
                                          <p:spTgt spid="11267">
                                            <p:txEl>
                                              <p:pRg st="10" end="10"/>
                                            </p:txEl>
                                          </p:spTgt>
                                        </p:tgtEl>
                                        <p:attrNameLst>
                                          <p:attrName>style.rotation</p:attrName>
                                        </p:attrNameLst>
                                      </p:cBhvr>
                                      <p:tavLst>
                                        <p:tav tm="0">
                                          <p:val>
                                            <p:fltVal val="90"/>
                                          </p:val>
                                        </p:tav>
                                        <p:tav tm="100000">
                                          <p:val>
                                            <p:fltVal val="0"/>
                                          </p:val>
                                        </p:tav>
                                      </p:tavLst>
                                    </p:anim>
                                    <p:animEffect transition="in" filter="fade">
                                      <p:cBhvr>
                                        <p:cTn id="81" dur="500"/>
                                        <p:tgtEl>
                                          <p:spTgt spid="11267">
                                            <p:txEl>
                                              <p:pRg st="10" end="10"/>
                                            </p:txEl>
                                          </p:spTgt>
                                        </p:tgtEl>
                                      </p:cBhvr>
                                    </p:animEffect>
                                  </p:childTnLst>
                                </p:cTn>
                              </p:par>
                              <p:par>
                                <p:cTn id="82" presetID="16" presetClass="entr" presetSubtype="26" fill="hold" nodeType="withEffect">
                                  <p:stCondLst>
                                    <p:cond delay="0"/>
                                  </p:stCondLst>
                                  <p:childTnLst>
                                    <p:set>
                                      <p:cBhvr>
                                        <p:cTn id="83" dur="1" fill="hold">
                                          <p:stCondLst>
                                            <p:cond delay="0"/>
                                          </p:stCondLst>
                                        </p:cTn>
                                        <p:tgtEl>
                                          <p:spTgt spid="11277"/>
                                        </p:tgtEl>
                                        <p:attrNameLst>
                                          <p:attrName>style.visibility</p:attrName>
                                        </p:attrNameLst>
                                      </p:cBhvr>
                                      <p:to>
                                        <p:strVal val="visible"/>
                                      </p:to>
                                    </p:set>
                                    <p:animEffect transition="in" filter="barn(inHorizontal)">
                                      <p:cBhvr>
                                        <p:cTn id="84" dur="500"/>
                                        <p:tgtEl>
                                          <p:spTgt spid="11277"/>
                                        </p:tgtEl>
                                      </p:cBhvr>
                                    </p:animEffect>
                                  </p:childTnLst>
                                </p:cTn>
                              </p:par>
                              <p:par>
                                <p:cTn id="85" presetID="16" presetClass="entr" presetSubtype="26" fill="hold" nodeType="withEffect">
                                  <p:stCondLst>
                                    <p:cond delay="0"/>
                                  </p:stCondLst>
                                  <p:childTnLst>
                                    <p:set>
                                      <p:cBhvr>
                                        <p:cTn id="86" dur="1" fill="hold">
                                          <p:stCondLst>
                                            <p:cond delay="0"/>
                                          </p:stCondLst>
                                        </p:cTn>
                                        <p:tgtEl>
                                          <p:spTgt spid="11278"/>
                                        </p:tgtEl>
                                        <p:attrNameLst>
                                          <p:attrName>style.visibility</p:attrName>
                                        </p:attrNameLst>
                                      </p:cBhvr>
                                      <p:to>
                                        <p:strVal val="visible"/>
                                      </p:to>
                                    </p:set>
                                    <p:animEffect transition="in" filter="barn(inHorizontal)">
                                      <p:cBhvr>
                                        <p:cTn id="87" dur="500"/>
                                        <p:tgtEl>
                                          <p:spTgt spid="11278"/>
                                        </p:tgtEl>
                                      </p:cBhvr>
                                    </p:animEffect>
                                  </p:childTnLst>
                                </p:cTn>
                              </p:par>
                              <p:par>
                                <p:cTn id="88" presetID="16" presetClass="entr" presetSubtype="26" fill="hold" nodeType="withEffect">
                                  <p:stCondLst>
                                    <p:cond delay="0"/>
                                  </p:stCondLst>
                                  <p:childTnLst>
                                    <p:set>
                                      <p:cBhvr>
                                        <p:cTn id="89" dur="1" fill="hold">
                                          <p:stCondLst>
                                            <p:cond delay="0"/>
                                          </p:stCondLst>
                                        </p:cTn>
                                        <p:tgtEl>
                                          <p:spTgt spid="11276"/>
                                        </p:tgtEl>
                                        <p:attrNameLst>
                                          <p:attrName>style.visibility</p:attrName>
                                        </p:attrNameLst>
                                      </p:cBhvr>
                                      <p:to>
                                        <p:strVal val="visible"/>
                                      </p:to>
                                    </p:set>
                                    <p:animEffect transition="in" filter="barn(inHorizontal)">
                                      <p:cBhvr>
                                        <p:cTn id="90" dur="500"/>
                                        <p:tgtEl>
                                          <p:spTgt spid="11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8" name="Picture 2" descr="thungp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590800"/>
            <a:ext cx="3048000" cy="3071813"/>
          </a:xfrm>
          <a:prstGeom prst="rect">
            <a:avLst/>
          </a:prstGeom>
          <a:noFill/>
          <a:extLst>
            <a:ext uri="{909E8E84-426E-40DD-AFC4-6F175D3DCCD1}">
              <a14:hiddenFill xmlns:a14="http://schemas.microsoft.com/office/drawing/2010/main">
                <a:solidFill>
                  <a:srgbClr val="FFFFFF"/>
                </a:solidFill>
              </a14:hiddenFill>
            </a:ext>
          </a:extLst>
        </p:spPr>
      </p:pic>
      <p:pic>
        <p:nvPicPr>
          <p:cNvPr id="377859" name="Picture 3" descr="rackenh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304800"/>
            <a:ext cx="22860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377860" name="Picture 4" descr="rackenh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228600"/>
            <a:ext cx="2895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377861" name="Picture 5" descr="tapketra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52400"/>
            <a:ext cx="3175000" cy="2095500"/>
          </a:xfrm>
          <a:prstGeom prst="rect">
            <a:avLst/>
          </a:prstGeom>
          <a:noFill/>
          <a:extLst>
            <a:ext uri="{909E8E84-426E-40DD-AFC4-6F175D3DCCD1}">
              <a14:hiddenFill xmlns:a14="http://schemas.microsoft.com/office/drawing/2010/main">
                <a:solidFill>
                  <a:srgbClr val="FFFFFF"/>
                </a:solidFill>
              </a14:hiddenFill>
            </a:ext>
          </a:extLst>
        </p:spPr>
      </p:pic>
      <p:pic>
        <p:nvPicPr>
          <p:cNvPr id="377862" name="Picture 6" descr="baira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2590800"/>
            <a:ext cx="2152650" cy="2867025"/>
          </a:xfrm>
          <a:prstGeom prst="rect">
            <a:avLst/>
          </a:prstGeom>
          <a:noFill/>
          <a:extLst>
            <a:ext uri="{909E8E84-426E-40DD-AFC4-6F175D3DCCD1}">
              <a14:hiddenFill xmlns:a14="http://schemas.microsoft.com/office/drawing/2010/main">
                <a:solidFill>
                  <a:srgbClr val="FFFFFF"/>
                </a:solidFill>
              </a14:hiddenFill>
            </a:ext>
          </a:extLst>
        </p:spPr>
      </p:pic>
      <p:pic>
        <p:nvPicPr>
          <p:cNvPr id="377863" name="Picture 7" descr="xera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1400" y="2743200"/>
            <a:ext cx="29718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8116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19637" y="698628"/>
            <a:ext cx="4041775" cy="4868863"/>
          </a:xfrm>
        </p:spPr>
        <p:txBody>
          <a:bodyPr>
            <a:normAutofit/>
          </a:bodyPr>
          <a:lstStyle/>
          <a:p>
            <a:pPr marL="0" indent="0">
              <a:buNone/>
              <a:defRPr/>
            </a:pPr>
            <a:endParaRPr lang="en-US" dirty="0" smtClean="0">
              <a:latin typeface="+mj-lt"/>
            </a:endParaRPr>
          </a:p>
          <a:p>
            <a:pPr marL="0" indent="0">
              <a:buNone/>
              <a:defRPr/>
            </a:pPr>
            <a:r>
              <a:rPr lang="en-US" dirty="0">
                <a:latin typeface="+mj-lt"/>
              </a:rPr>
              <a:t> </a:t>
            </a:r>
            <a:r>
              <a:rPr lang="en-US" dirty="0" smtClean="0">
                <a:latin typeface="+mj-lt"/>
              </a:rPr>
              <a:t>  b. </a:t>
            </a:r>
            <a:r>
              <a:rPr lang="vi-VN" dirty="0" smtClean="0">
                <a:latin typeface="+mj-lt"/>
              </a:rPr>
              <a:t>Giải pháp:</a:t>
            </a:r>
          </a:p>
          <a:p>
            <a:pPr marL="0" indent="0">
              <a:buFont typeface="Arial" panose="020B0604020202020204" pitchFamily="34" charset="0"/>
              <a:buNone/>
              <a:defRPr/>
            </a:pPr>
            <a:endParaRPr lang="en-US" dirty="0">
              <a:latin typeface="+mj-lt"/>
            </a:endParaRPr>
          </a:p>
        </p:txBody>
      </p:sp>
      <p:sp>
        <p:nvSpPr>
          <p:cNvPr id="2" name="Oval Callout 1"/>
          <p:cNvSpPr/>
          <p:nvPr/>
        </p:nvSpPr>
        <p:spPr>
          <a:xfrm>
            <a:off x="5335901" y="763899"/>
            <a:ext cx="3589158" cy="3958852"/>
          </a:xfrm>
          <a:prstGeom prst="wedgeEllipseCallou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smtClean="0"/>
              <a:t>Tác giả bài viết đã đưa ra những giải pháp gì để hạn chế tình trạng sử dụng bao bì nilon?</a:t>
            </a:r>
            <a:endParaRPr lang="en-US" sz="2800" dirty="0"/>
          </a:p>
        </p:txBody>
      </p:sp>
      <p:pic>
        <p:nvPicPr>
          <p:cNvPr id="9" name="Picture 5" descr="139"/>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546725" y="4151251"/>
            <a:ext cx="99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33880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arn(inVertical)">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a:xfrm>
            <a:off x="381000" y="1698171"/>
            <a:ext cx="8534400" cy="3145241"/>
          </a:xfrm>
          <a:prstGeom prst="horizontalScroll">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Tx/>
              <a:buChar char="-"/>
              <a:defRPr/>
            </a:pPr>
            <a:r>
              <a:rPr lang="vi-VN" sz="2800" dirty="0">
                <a:effectLst>
                  <a:outerShdw blurRad="38100" dist="38100" dir="2700000" algn="tl">
                    <a:srgbClr val="000000">
                      <a:alpha val="43137"/>
                    </a:srgbClr>
                  </a:outerShdw>
                </a:effectLst>
                <a:latin typeface="+mj-lt"/>
              </a:rPr>
              <a:t>Giặt phơi khô để dùng lại</a:t>
            </a:r>
          </a:p>
          <a:p>
            <a:pPr>
              <a:buFontTx/>
              <a:buChar char="-"/>
              <a:defRPr/>
            </a:pPr>
            <a:r>
              <a:rPr lang="vi-VN" sz="2800" dirty="0">
                <a:effectLst>
                  <a:outerShdw blurRad="38100" dist="38100" dir="2700000" algn="tl">
                    <a:srgbClr val="000000">
                      <a:alpha val="43137"/>
                    </a:srgbClr>
                  </a:outerShdw>
                </a:effectLst>
                <a:latin typeface="+mj-lt"/>
              </a:rPr>
              <a:t>Không sử dụng khi không cần thiết</a:t>
            </a:r>
          </a:p>
          <a:p>
            <a:pPr>
              <a:buFontTx/>
              <a:buChar char="-"/>
              <a:defRPr/>
            </a:pPr>
            <a:r>
              <a:rPr lang="vi-VN" sz="2800" dirty="0">
                <a:effectLst>
                  <a:outerShdw blurRad="38100" dist="38100" dir="2700000" algn="tl">
                    <a:srgbClr val="000000">
                      <a:alpha val="43137"/>
                    </a:srgbClr>
                  </a:outerShdw>
                </a:effectLst>
                <a:latin typeface="+mj-lt"/>
              </a:rPr>
              <a:t>Dùng giấy lá để gói đựng thực phẩm</a:t>
            </a:r>
          </a:p>
          <a:p>
            <a:pPr>
              <a:buFontTx/>
              <a:buChar char="-"/>
              <a:defRPr/>
            </a:pPr>
            <a:r>
              <a:rPr lang="vi-VN" sz="2800" dirty="0">
                <a:effectLst>
                  <a:outerShdw blurRad="38100" dist="38100" dir="2700000" algn="tl">
                    <a:srgbClr val="000000">
                      <a:alpha val="43137"/>
                    </a:srgbClr>
                  </a:outerShdw>
                </a:effectLst>
                <a:latin typeface="+mj-lt"/>
              </a:rPr>
              <a:t>Nói những hiểu biết của mình về tác hại của việc sử dụng bao bì nilon cho mọi người cùng biết</a:t>
            </a:r>
          </a:p>
          <a:p>
            <a:pPr algn="ctr"/>
            <a:endParaRPr lang="en-US" dirty="0"/>
          </a:p>
        </p:txBody>
      </p:sp>
      <p:sp>
        <p:nvSpPr>
          <p:cNvPr id="5" name="TextBox 4"/>
          <p:cNvSpPr txBox="1"/>
          <p:nvPr/>
        </p:nvSpPr>
        <p:spPr>
          <a:xfrm>
            <a:off x="257577" y="4559838"/>
            <a:ext cx="6642293" cy="1384995"/>
          </a:xfrm>
          <a:prstGeom prst="rect">
            <a:avLst/>
          </a:prstGeom>
          <a:noFill/>
        </p:spPr>
        <p:txBody>
          <a:bodyPr wrap="square" rtlCol="0">
            <a:spAutoFit/>
          </a:bodyPr>
          <a:lstStyle/>
          <a:p>
            <a:r>
              <a:rPr lang="vi-VN" sz="2800" dirty="0" smtClean="0"/>
              <a:t>-&gt; Các giải pháp đưa ra cụ thể rõ ràng, thiết thực, phù hợp với tình hình Việt Nam -&gt; mang tính khả thi</a:t>
            </a:r>
          </a:p>
        </p:txBody>
      </p:sp>
      <p:sp>
        <p:nvSpPr>
          <p:cNvPr id="6" name="Oval Callout 5"/>
          <p:cNvSpPr/>
          <p:nvPr/>
        </p:nvSpPr>
        <p:spPr>
          <a:xfrm>
            <a:off x="5941800" y="206062"/>
            <a:ext cx="2973600" cy="2723133"/>
          </a:xfrm>
          <a:prstGeom prst="wedgeEllipse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t>Em có nhận xét gì về các giải pháp được đưa ra trong văn bản?</a:t>
            </a:r>
            <a:endParaRPr lang="en-US" sz="2400" dirty="0"/>
          </a:p>
        </p:txBody>
      </p:sp>
    </p:spTree>
    <p:extLst>
      <p:ext uri="{BB962C8B-B14F-4D97-AF65-F5344CB8AC3E}">
        <p14:creationId xmlns:p14="http://schemas.microsoft.com/office/powerpoint/2010/main" val="8999845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Nơi giữ chỗ cho Số hiệu Bản chiếu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C9F01F5-3DF0-4B9D-B290-AF2E4C629FF1}" type="slidenum">
              <a:rPr lang="en-US" altLang="en-US" sz="1400" smtClean="0"/>
              <a:pPr>
                <a:spcBef>
                  <a:spcPct val="0"/>
                </a:spcBef>
                <a:buFontTx/>
                <a:buNone/>
              </a:pPr>
              <a:t>32</a:t>
            </a:fld>
            <a:endParaRPr lang="en-US" altLang="en-US" sz="1400" smtClean="0"/>
          </a:p>
        </p:txBody>
      </p:sp>
      <p:pic>
        <p:nvPicPr>
          <p:cNvPr id="207875" name="Picture 7" descr="Gobal"/>
          <p:cNvPicPr>
            <a:picLocks noGrp="1" noChangeAspect="1" noChangeArrowheads="1" noCrop="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200400" y="457200"/>
            <a:ext cx="2057400" cy="1752600"/>
          </a:xfrm>
          <a:noFill/>
        </p:spPr>
      </p:pic>
      <p:sp>
        <p:nvSpPr>
          <p:cNvPr id="207876" name="Text Box 3"/>
          <p:cNvSpPr txBox="1">
            <a:spLocks noChangeArrowheads="1"/>
          </p:cNvSpPr>
          <p:nvPr/>
        </p:nvSpPr>
        <p:spPr bwMode="auto">
          <a:xfrm>
            <a:off x="1905000" y="90488"/>
            <a:ext cx="5410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a:solidFill>
                  <a:srgbClr val="FF9900"/>
                </a:solidFill>
                <a:latin typeface="Tahoma" panose="020B0604030504040204" pitchFamily="34" charset="0"/>
                <a:cs typeface="Arial" panose="020B0604020202020204" pitchFamily="34" charset="0"/>
              </a:rPr>
              <a:t>THÔNG TIN VỀ NGÀY TRÁI ĐẤT NĂM 2000</a:t>
            </a:r>
          </a:p>
        </p:txBody>
      </p:sp>
      <p:pic>
        <p:nvPicPr>
          <p:cNvPr id="207877"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990600"/>
            <a:ext cx="2419350" cy="2590800"/>
          </a:xfrm>
          <a:noFill/>
        </p:spPr>
      </p:pic>
      <p:sp>
        <p:nvSpPr>
          <p:cNvPr id="153605" name="Text Box 5"/>
          <p:cNvSpPr txBox="1">
            <a:spLocks noChangeArrowheads="1"/>
          </p:cNvSpPr>
          <p:nvPr/>
        </p:nvSpPr>
        <p:spPr bwMode="auto">
          <a:xfrm>
            <a:off x="1066800" y="3200400"/>
            <a:ext cx="990600" cy="36671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0">
                <a:latin typeface="Tahoma" panose="020B0604030504040204" pitchFamily="34" charset="0"/>
                <a:cs typeface="Arial" panose="020B0604020202020204" pitchFamily="34" charset="0"/>
              </a:rPr>
              <a:t>Ni lông</a:t>
            </a:r>
          </a:p>
        </p:txBody>
      </p:sp>
      <p:sp>
        <p:nvSpPr>
          <p:cNvPr id="153606" name="Line 6"/>
          <p:cNvSpPr>
            <a:spLocks noChangeShapeType="1"/>
          </p:cNvSpPr>
          <p:nvPr/>
        </p:nvSpPr>
        <p:spPr bwMode="auto">
          <a:xfrm flipV="1">
            <a:off x="1905000" y="2514600"/>
            <a:ext cx="1066800" cy="914400"/>
          </a:xfrm>
          <a:prstGeom prst="line">
            <a:avLst/>
          </a:prstGeom>
          <a:noFill/>
          <a:ln w="3810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607" name="Line 7"/>
          <p:cNvSpPr>
            <a:spLocks noChangeShapeType="1"/>
          </p:cNvSpPr>
          <p:nvPr/>
        </p:nvSpPr>
        <p:spPr bwMode="auto">
          <a:xfrm flipV="1">
            <a:off x="1905000" y="3124200"/>
            <a:ext cx="1295400" cy="304800"/>
          </a:xfrm>
          <a:prstGeom prst="line">
            <a:avLst/>
          </a:prstGeom>
          <a:noFill/>
          <a:ln w="38100">
            <a:solidFill>
              <a:srgbClr val="FFCC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608" name="Text Box 8"/>
          <p:cNvSpPr txBox="1">
            <a:spLocks noChangeArrowheads="1"/>
          </p:cNvSpPr>
          <p:nvPr/>
        </p:nvSpPr>
        <p:spPr bwMode="auto">
          <a:xfrm>
            <a:off x="3048000" y="2438400"/>
            <a:ext cx="1752600" cy="36671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0">
                <a:latin typeface="Tahoma" panose="020B0604030504040204" pitchFamily="34" charset="0"/>
                <a:cs typeface="Arial" panose="020B0604020202020204" pitchFamily="34" charset="0"/>
              </a:rPr>
              <a:t>Lẫn vào đất</a:t>
            </a:r>
          </a:p>
        </p:txBody>
      </p:sp>
      <p:sp>
        <p:nvSpPr>
          <p:cNvPr id="153609" name="Line 9"/>
          <p:cNvSpPr>
            <a:spLocks noChangeShapeType="1"/>
          </p:cNvSpPr>
          <p:nvPr/>
        </p:nvSpPr>
        <p:spPr bwMode="auto">
          <a:xfrm>
            <a:off x="4800600" y="2590800"/>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610" name="Text Box 10"/>
          <p:cNvSpPr txBox="1">
            <a:spLocks noChangeArrowheads="1"/>
          </p:cNvSpPr>
          <p:nvPr/>
        </p:nvSpPr>
        <p:spPr bwMode="auto">
          <a:xfrm>
            <a:off x="7162800" y="2286000"/>
            <a:ext cx="1066800" cy="36671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0">
                <a:latin typeface="Tahoma" panose="020B0604030504040204" pitchFamily="34" charset="0"/>
                <a:cs typeface="Arial" panose="020B0604020202020204" pitchFamily="34" charset="0"/>
              </a:rPr>
              <a:t>Xói mòn</a:t>
            </a:r>
          </a:p>
        </p:txBody>
      </p:sp>
      <p:sp>
        <p:nvSpPr>
          <p:cNvPr id="153611" name="Text Box 11"/>
          <p:cNvSpPr txBox="1">
            <a:spLocks noChangeArrowheads="1"/>
          </p:cNvSpPr>
          <p:nvPr/>
        </p:nvSpPr>
        <p:spPr bwMode="auto">
          <a:xfrm>
            <a:off x="3200400" y="3048000"/>
            <a:ext cx="1828800" cy="366713"/>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0">
                <a:latin typeface="Tahoma" panose="020B0604030504040204" pitchFamily="34" charset="0"/>
                <a:cs typeface="Arial" panose="020B0604020202020204" pitchFamily="34" charset="0"/>
              </a:rPr>
              <a:t>Vứt xuống cống</a:t>
            </a:r>
          </a:p>
        </p:txBody>
      </p:sp>
      <p:sp>
        <p:nvSpPr>
          <p:cNvPr id="153612" name="Line 12"/>
          <p:cNvSpPr>
            <a:spLocks noChangeShapeType="1"/>
          </p:cNvSpPr>
          <p:nvPr/>
        </p:nvSpPr>
        <p:spPr bwMode="auto">
          <a:xfrm>
            <a:off x="4953000" y="3276600"/>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613" name="Text Box 13"/>
          <p:cNvSpPr txBox="1">
            <a:spLocks noChangeArrowheads="1"/>
          </p:cNvSpPr>
          <p:nvPr/>
        </p:nvSpPr>
        <p:spPr bwMode="auto">
          <a:xfrm>
            <a:off x="5334000" y="3048000"/>
            <a:ext cx="1371600" cy="641350"/>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0">
                <a:latin typeface="Tahoma" panose="020B0604030504040204" pitchFamily="34" charset="0"/>
                <a:cs typeface="Arial" panose="020B0604020202020204" pitchFamily="34" charset="0"/>
              </a:rPr>
              <a:t>Tắc đường thoát nước</a:t>
            </a:r>
          </a:p>
        </p:txBody>
      </p:sp>
      <p:sp>
        <p:nvSpPr>
          <p:cNvPr id="153614" name="Text Box 14"/>
          <p:cNvSpPr txBox="1">
            <a:spLocks noChangeArrowheads="1"/>
          </p:cNvSpPr>
          <p:nvPr/>
        </p:nvSpPr>
        <p:spPr bwMode="auto">
          <a:xfrm>
            <a:off x="5181600" y="2057400"/>
            <a:ext cx="1447800" cy="91598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0">
                <a:latin typeface="Tahoma" panose="020B0604030504040204" pitchFamily="34" charset="0"/>
                <a:cs typeface="Arial" panose="020B0604020202020204" pitchFamily="34" charset="0"/>
              </a:rPr>
              <a:t>Cản trở sinh trưởng của thực vật</a:t>
            </a:r>
          </a:p>
        </p:txBody>
      </p:sp>
      <p:sp>
        <p:nvSpPr>
          <p:cNvPr id="153615" name="Line 15"/>
          <p:cNvSpPr>
            <a:spLocks noChangeShapeType="1"/>
          </p:cNvSpPr>
          <p:nvPr/>
        </p:nvSpPr>
        <p:spPr bwMode="auto">
          <a:xfrm>
            <a:off x="6705600" y="2514600"/>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616" name="Line 16"/>
          <p:cNvSpPr>
            <a:spLocks noChangeShapeType="1"/>
          </p:cNvSpPr>
          <p:nvPr/>
        </p:nvSpPr>
        <p:spPr bwMode="auto">
          <a:xfrm>
            <a:off x="6629400" y="3352800"/>
            <a:ext cx="533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617" name="Text Box 17"/>
          <p:cNvSpPr txBox="1">
            <a:spLocks noChangeArrowheads="1"/>
          </p:cNvSpPr>
          <p:nvPr/>
        </p:nvSpPr>
        <p:spPr bwMode="auto">
          <a:xfrm>
            <a:off x="7162800" y="3200400"/>
            <a:ext cx="1752600" cy="366713"/>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0">
                <a:latin typeface="Tahoma" panose="020B0604030504040204" pitchFamily="34" charset="0"/>
                <a:cs typeface="Arial" panose="020B0604020202020204" pitchFamily="34" charset="0"/>
              </a:rPr>
              <a:t>Ngập lụt đô thị</a:t>
            </a:r>
          </a:p>
        </p:txBody>
      </p:sp>
      <p:sp>
        <p:nvSpPr>
          <p:cNvPr id="153618" name="Text Box 18"/>
          <p:cNvSpPr txBox="1">
            <a:spLocks noChangeArrowheads="1"/>
          </p:cNvSpPr>
          <p:nvPr/>
        </p:nvSpPr>
        <p:spPr bwMode="auto">
          <a:xfrm>
            <a:off x="7086600" y="3810000"/>
            <a:ext cx="1828800" cy="366713"/>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0">
                <a:latin typeface="Tahoma" panose="020B0604030504040204" pitchFamily="34" charset="0"/>
                <a:cs typeface="Arial" panose="020B0604020202020204" pitchFamily="34" charset="0"/>
              </a:rPr>
              <a:t>Muỗi phát sinh</a:t>
            </a:r>
          </a:p>
        </p:txBody>
      </p:sp>
      <p:sp>
        <p:nvSpPr>
          <p:cNvPr id="153619" name="Line 19"/>
          <p:cNvSpPr>
            <a:spLocks noChangeShapeType="1"/>
          </p:cNvSpPr>
          <p:nvPr/>
        </p:nvSpPr>
        <p:spPr bwMode="auto">
          <a:xfrm>
            <a:off x="8001000" y="4191000"/>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620" name="Text Box 20"/>
          <p:cNvSpPr txBox="1">
            <a:spLocks noChangeArrowheads="1"/>
          </p:cNvSpPr>
          <p:nvPr/>
        </p:nvSpPr>
        <p:spPr bwMode="auto">
          <a:xfrm>
            <a:off x="6781800" y="4495800"/>
            <a:ext cx="2362200" cy="366713"/>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0">
                <a:latin typeface="Tahoma" panose="020B0604030504040204" pitchFamily="34" charset="0"/>
                <a:cs typeface="Arial" panose="020B0604020202020204" pitchFamily="34" charset="0"/>
              </a:rPr>
              <a:t>Lây truyền dịch bênh</a:t>
            </a:r>
          </a:p>
        </p:txBody>
      </p:sp>
      <p:sp>
        <p:nvSpPr>
          <p:cNvPr id="153621" name="Line 21"/>
          <p:cNvSpPr>
            <a:spLocks noChangeShapeType="1"/>
          </p:cNvSpPr>
          <p:nvPr/>
        </p:nvSpPr>
        <p:spPr bwMode="auto">
          <a:xfrm>
            <a:off x="6629400" y="3352800"/>
            <a:ext cx="4572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622" name="Line 22"/>
          <p:cNvSpPr>
            <a:spLocks noChangeShapeType="1"/>
          </p:cNvSpPr>
          <p:nvPr/>
        </p:nvSpPr>
        <p:spPr bwMode="auto">
          <a:xfrm>
            <a:off x="1905000" y="3429000"/>
            <a:ext cx="914400" cy="838200"/>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623" name="Text Box 23"/>
          <p:cNvSpPr txBox="1">
            <a:spLocks noChangeArrowheads="1"/>
          </p:cNvSpPr>
          <p:nvPr/>
        </p:nvSpPr>
        <p:spPr bwMode="auto">
          <a:xfrm>
            <a:off x="2819400" y="4191000"/>
            <a:ext cx="1600200" cy="3667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0">
                <a:latin typeface="Tahoma" panose="020B0604030504040204" pitchFamily="34" charset="0"/>
                <a:cs typeface="Arial" panose="020B0604020202020204" pitchFamily="34" charset="0"/>
              </a:rPr>
              <a:t>Trôi ra biển</a:t>
            </a:r>
          </a:p>
        </p:txBody>
      </p:sp>
      <p:sp>
        <p:nvSpPr>
          <p:cNvPr id="153624" name="Line 24"/>
          <p:cNvSpPr>
            <a:spLocks noChangeShapeType="1"/>
          </p:cNvSpPr>
          <p:nvPr/>
        </p:nvSpPr>
        <p:spPr bwMode="auto">
          <a:xfrm>
            <a:off x="4495800" y="4419600"/>
            <a:ext cx="304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625" name="Text Box 25"/>
          <p:cNvSpPr txBox="1">
            <a:spLocks noChangeArrowheads="1"/>
          </p:cNvSpPr>
          <p:nvPr/>
        </p:nvSpPr>
        <p:spPr bwMode="auto">
          <a:xfrm>
            <a:off x="4800600" y="4191000"/>
            <a:ext cx="1524000" cy="3667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0">
                <a:latin typeface="Tahoma" panose="020B0604030504040204" pitchFamily="34" charset="0"/>
                <a:cs typeface="Arial" panose="020B0604020202020204" pitchFamily="34" charset="0"/>
              </a:rPr>
              <a:t>Chết sinh vật</a:t>
            </a:r>
          </a:p>
        </p:txBody>
      </p:sp>
      <p:sp>
        <p:nvSpPr>
          <p:cNvPr id="153626" name="Line 26"/>
          <p:cNvSpPr>
            <a:spLocks noChangeShapeType="1"/>
          </p:cNvSpPr>
          <p:nvPr/>
        </p:nvSpPr>
        <p:spPr bwMode="auto">
          <a:xfrm>
            <a:off x="1905000" y="3429000"/>
            <a:ext cx="609600" cy="1676400"/>
          </a:xfrm>
          <a:prstGeom prst="line">
            <a:avLst/>
          </a:prstGeom>
          <a:noFill/>
          <a:ln w="38100">
            <a:solidFill>
              <a:srgbClr val="66FF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627" name="Text Box 27"/>
          <p:cNvSpPr txBox="1">
            <a:spLocks noChangeArrowheads="1"/>
          </p:cNvSpPr>
          <p:nvPr/>
        </p:nvSpPr>
        <p:spPr bwMode="auto">
          <a:xfrm>
            <a:off x="1143000" y="5195888"/>
            <a:ext cx="3276600" cy="366712"/>
          </a:xfrm>
          <a:prstGeom prst="rect">
            <a:avLst/>
          </a:prstGeom>
          <a:solidFill>
            <a:srgbClr val="66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0">
                <a:latin typeface="Tahoma" panose="020B0604030504040204" pitchFamily="34" charset="0"/>
                <a:cs typeface="Arial" panose="020B0604020202020204" pitchFamily="34" charset="0"/>
              </a:rPr>
              <a:t>Ni lông màu đựng thực phẩm</a:t>
            </a:r>
          </a:p>
        </p:txBody>
      </p:sp>
      <p:sp>
        <p:nvSpPr>
          <p:cNvPr id="153628" name="Line 28"/>
          <p:cNvSpPr>
            <a:spLocks noChangeShapeType="1"/>
          </p:cNvSpPr>
          <p:nvPr/>
        </p:nvSpPr>
        <p:spPr bwMode="auto">
          <a:xfrm>
            <a:off x="4419600" y="541020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629" name="Text Box 29"/>
          <p:cNvSpPr txBox="1">
            <a:spLocks noChangeArrowheads="1"/>
          </p:cNvSpPr>
          <p:nvPr/>
        </p:nvSpPr>
        <p:spPr bwMode="auto">
          <a:xfrm>
            <a:off x="4953000" y="5257800"/>
            <a:ext cx="3810000" cy="366713"/>
          </a:xfrm>
          <a:prstGeom prst="rect">
            <a:avLst/>
          </a:prstGeom>
          <a:solidFill>
            <a:srgbClr val="66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0">
                <a:latin typeface="Tahoma" panose="020B0604030504040204" pitchFamily="34" charset="0"/>
                <a:cs typeface="Arial" panose="020B0604020202020204" pitchFamily="34" charset="0"/>
              </a:rPr>
              <a:t>Nhiễm độc - Gây bệnh nguy hiểm</a:t>
            </a:r>
          </a:p>
        </p:txBody>
      </p:sp>
      <p:sp>
        <p:nvSpPr>
          <p:cNvPr id="153630" name="AutoShape 30"/>
          <p:cNvSpPr>
            <a:spLocks noChangeArrowheads="1"/>
          </p:cNvSpPr>
          <p:nvPr/>
        </p:nvSpPr>
        <p:spPr bwMode="auto">
          <a:xfrm>
            <a:off x="1676400" y="5867400"/>
            <a:ext cx="6172200" cy="762000"/>
          </a:xfrm>
          <a:prstGeom prst="cloudCallout">
            <a:avLst>
              <a:gd name="adj1" fmla="val -83023"/>
              <a:gd name="adj2" fmla="val -358542"/>
            </a:avLst>
          </a:prstGeom>
          <a:solidFill>
            <a:srgbClr val="FFCCFF"/>
          </a:solidFill>
          <a:ln w="9525">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CC0000"/>
                </a:solidFill>
                <a:latin typeface="Tahoma" panose="020B0604030504040204" pitchFamily="34" charset="0"/>
                <a:cs typeface="Arial" panose="020B0604020202020204" pitchFamily="34" charset="0"/>
              </a:rPr>
              <a:t>Hãy cứu Trái Đất:</a:t>
            </a:r>
            <a:r>
              <a:rPr lang="en-US" altLang="en-US" sz="1800">
                <a:solidFill>
                  <a:schemeClr val="hlink"/>
                </a:solidFill>
                <a:latin typeface="Tahoma" panose="020B0604030504040204" pitchFamily="34" charset="0"/>
                <a:cs typeface="Arial" panose="020B0604020202020204" pitchFamily="34" charset="0"/>
              </a:rPr>
              <a:t>  Một ngày không sử dụng bao bì ni lông</a:t>
            </a:r>
          </a:p>
        </p:txBody>
      </p:sp>
      <p:sp>
        <p:nvSpPr>
          <p:cNvPr id="207904" name="Freeform 31"/>
          <p:cNvSpPr>
            <a:spLocks/>
          </p:cNvSpPr>
          <p:nvPr/>
        </p:nvSpPr>
        <p:spPr bwMode="auto">
          <a:xfrm>
            <a:off x="50800" y="1143000"/>
            <a:ext cx="3517900" cy="5105400"/>
          </a:xfrm>
          <a:custGeom>
            <a:avLst/>
            <a:gdLst>
              <a:gd name="T0" fmla="*/ 2147483646 w 2216"/>
              <a:gd name="T1" fmla="*/ 2147483646 h 3216"/>
              <a:gd name="T2" fmla="*/ 2147483646 w 2216"/>
              <a:gd name="T3" fmla="*/ 2147483646 h 3216"/>
              <a:gd name="T4" fmla="*/ 2147483646 w 2216"/>
              <a:gd name="T5" fmla="*/ 2147483646 h 3216"/>
              <a:gd name="T6" fmla="*/ 2147483646 w 2216"/>
              <a:gd name="T7" fmla="*/ 2147483646 h 3216"/>
              <a:gd name="T8" fmla="*/ 2147483646 w 2216"/>
              <a:gd name="T9" fmla="*/ 0 h 3216"/>
              <a:gd name="T10" fmla="*/ 0 60000 65536"/>
              <a:gd name="T11" fmla="*/ 0 60000 65536"/>
              <a:gd name="T12" fmla="*/ 0 60000 65536"/>
              <a:gd name="T13" fmla="*/ 0 60000 65536"/>
              <a:gd name="T14" fmla="*/ 0 60000 65536"/>
              <a:gd name="T15" fmla="*/ 0 w 2216"/>
              <a:gd name="T16" fmla="*/ 0 h 3216"/>
              <a:gd name="T17" fmla="*/ 2216 w 2216"/>
              <a:gd name="T18" fmla="*/ 3216 h 3216"/>
            </a:gdLst>
            <a:ahLst/>
            <a:cxnLst>
              <a:cxn ang="T10">
                <a:pos x="T0" y="T1"/>
              </a:cxn>
              <a:cxn ang="T11">
                <a:pos x="T2" y="T3"/>
              </a:cxn>
              <a:cxn ang="T12">
                <a:pos x="T4" y="T5"/>
              </a:cxn>
              <a:cxn ang="T13">
                <a:pos x="T6" y="T7"/>
              </a:cxn>
              <a:cxn ang="T14">
                <a:pos x="T8" y="T9"/>
              </a:cxn>
            </a:cxnLst>
            <a:rect l="T15" t="T16" r="T17" b="T18"/>
            <a:pathLst>
              <a:path w="2216" h="3216">
                <a:moveTo>
                  <a:pt x="1072" y="3216"/>
                </a:moveTo>
                <a:cubicBezTo>
                  <a:pt x="648" y="2952"/>
                  <a:pt x="224" y="2688"/>
                  <a:pt x="112" y="2400"/>
                </a:cubicBezTo>
                <a:cubicBezTo>
                  <a:pt x="0" y="2112"/>
                  <a:pt x="80" y="1840"/>
                  <a:pt x="400" y="1488"/>
                </a:cubicBezTo>
                <a:cubicBezTo>
                  <a:pt x="720" y="1136"/>
                  <a:pt x="1848" y="536"/>
                  <a:pt x="2032" y="288"/>
                </a:cubicBezTo>
                <a:cubicBezTo>
                  <a:pt x="2216" y="40"/>
                  <a:pt x="1592" y="48"/>
                  <a:pt x="1504" y="0"/>
                </a:cubicBezTo>
              </a:path>
            </a:pathLst>
          </a:custGeom>
          <a:noFill/>
          <a:ln w="3810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7905" name="Text Box 32"/>
          <p:cNvSpPr txBox="1">
            <a:spLocks noChangeArrowheads="1"/>
          </p:cNvSpPr>
          <p:nvPr/>
        </p:nvSpPr>
        <p:spPr bwMode="auto">
          <a:xfrm>
            <a:off x="0" y="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latin typeface="Tahoma" panose="020B0604030504040204" pitchFamily="34" charset="0"/>
                <a:cs typeface="Arial" panose="020B0604020202020204" pitchFamily="34" charset="0"/>
              </a:rPr>
              <a:t>* Củng cố</a:t>
            </a:r>
          </a:p>
        </p:txBody>
      </p:sp>
      <p:sp>
        <p:nvSpPr>
          <p:cNvPr id="153633" name="AutoShape 33"/>
          <p:cNvSpPr>
            <a:spLocks noChangeArrowheads="1"/>
          </p:cNvSpPr>
          <p:nvPr/>
        </p:nvSpPr>
        <p:spPr bwMode="auto">
          <a:xfrm>
            <a:off x="6096000" y="609600"/>
            <a:ext cx="2667000" cy="914400"/>
          </a:xfrm>
          <a:prstGeom prst="wedgeRectCallout">
            <a:avLst>
              <a:gd name="adj1" fmla="val -72917"/>
              <a:gd name="adj2" fmla="val -72051"/>
            </a:avLst>
          </a:prstGeom>
          <a:solidFill>
            <a:srgbClr val="FFCCCC"/>
          </a:solidFill>
          <a:ln w="9525">
            <a:solidFill>
              <a:schemeClr val="tx1"/>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0">
                <a:latin typeface="Tahoma" panose="020B0604030504040204" pitchFamily="34" charset="0"/>
                <a:cs typeface="Arial" panose="020B0604020202020204" pitchFamily="34" charset="0"/>
              </a:rPr>
              <a:t>Văn bản nhật dụng – Thuyết minh một vấn đề xã hội cấp thiết</a:t>
            </a:r>
          </a:p>
        </p:txBody>
      </p:sp>
    </p:spTree>
    <p:extLst>
      <p:ext uri="{BB962C8B-B14F-4D97-AF65-F5344CB8AC3E}">
        <p14:creationId xmlns:p14="http://schemas.microsoft.com/office/powerpoint/2010/main" val="3221827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3633"/>
                                        </p:tgtEl>
                                        <p:attrNameLst>
                                          <p:attrName>style.visibility</p:attrName>
                                        </p:attrNameLst>
                                      </p:cBhvr>
                                      <p:to>
                                        <p:strVal val="visible"/>
                                      </p:to>
                                    </p:set>
                                    <p:animEffect transition="in" filter="blinds(horizontal)">
                                      <p:cBhvr>
                                        <p:cTn id="7" dur="500"/>
                                        <p:tgtEl>
                                          <p:spTgt spid="1536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53605">
                                            <p:txEl>
                                              <p:pRg st="0" end="0"/>
                                            </p:txEl>
                                          </p:spTgt>
                                        </p:tgtEl>
                                        <p:attrNameLst>
                                          <p:attrName>style.visibility</p:attrName>
                                        </p:attrNameLst>
                                      </p:cBhvr>
                                      <p:to>
                                        <p:strVal val="visible"/>
                                      </p:to>
                                    </p:set>
                                    <p:animEffect transition="in" filter="blinds(horizontal)">
                                      <p:cBhvr>
                                        <p:cTn id="12" dur="500"/>
                                        <p:tgtEl>
                                          <p:spTgt spid="15360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3606"/>
                                        </p:tgtEl>
                                        <p:attrNameLst>
                                          <p:attrName>style.visibility</p:attrName>
                                        </p:attrNameLst>
                                      </p:cBhvr>
                                      <p:to>
                                        <p:strVal val="visible"/>
                                      </p:to>
                                    </p:set>
                                    <p:animEffect transition="in" filter="blinds(horizontal)">
                                      <p:cBhvr>
                                        <p:cTn id="17" dur="500"/>
                                        <p:tgtEl>
                                          <p:spTgt spid="153606"/>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53608"/>
                                        </p:tgtEl>
                                        <p:attrNameLst>
                                          <p:attrName>style.visibility</p:attrName>
                                        </p:attrNameLst>
                                      </p:cBhvr>
                                      <p:to>
                                        <p:strVal val="visible"/>
                                      </p:to>
                                    </p:set>
                                    <p:animEffect transition="in" filter="blinds(horizontal)">
                                      <p:cBhvr>
                                        <p:cTn id="20" dur="500"/>
                                        <p:tgtEl>
                                          <p:spTgt spid="15360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53609"/>
                                        </p:tgtEl>
                                        <p:attrNameLst>
                                          <p:attrName>style.visibility</p:attrName>
                                        </p:attrNameLst>
                                      </p:cBhvr>
                                      <p:to>
                                        <p:strVal val="visible"/>
                                      </p:to>
                                    </p:set>
                                    <p:animEffect transition="in" filter="blinds(horizontal)">
                                      <p:cBhvr>
                                        <p:cTn id="25" dur="500"/>
                                        <p:tgtEl>
                                          <p:spTgt spid="153609"/>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53614"/>
                                        </p:tgtEl>
                                        <p:attrNameLst>
                                          <p:attrName>style.visibility</p:attrName>
                                        </p:attrNameLst>
                                      </p:cBhvr>
                                      <p:to>
                                        <p:strVal val="visible"/>
                                      </p:to>
                                    </p:set>
                                    <p:animEffect transition="in" filter="blinds(horizontal)">
                                      <p:cBhvr>
                                        <p:cTn id="28" dur="500"/>
                                        <p:tgtEl>
                                          <p:spTgt spid="15361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53610"/>
                                        </p:tgtEl>
                                        <p:attrNameLst>
                                          <p:attrName>style.visibility</p:attrName>
                                        </p:attrNameLst>
                                      </p:cBhvr>
                                      <p:to>
                                        <p:strVal val="visible"/>
                                      </p:to>
                                    </p:set>
                                    <p:animEffect transition="in" filter="blinds(horizontal)">
                                      <p:cBhvr>
                                        <p:cTn id="33" dur="500"/>
                                        <p:tgtEl>
                                          <p:spTgt spid="153610"/>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53615"/>
                                        </p:tgtEl>
                                        <p:attrNameLst>
                                          <p:attrName>style.visibility</p:attrName>
                                        </p:attrNameLst>
                                      </p:cBhvr>
                                      <p:to>
                                        <p:strVal val="visible"/>
                                      </p:to>
                                    </p:set>
                                    <p:animEffect transition="in" filter="blinds(horizontal)">
                                      <p:cBhvr>
                                        <p:cTn id="36" dur="500"/>
                                        <p:tgtEl>
                                          <p:spTgt spid="153615"/>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153611"/>
                                        </p:tgtEl>
                                        <p:attrNameLst>
                                          <p:attrName>style.visibility</p:attrName>
                                        </p:attrNameLst>
                                      </p:cBhvr>
                                      <p:to>
                                        <p:strVal val="visible"/>
                                      </p:to>
                                    </p:set>
                                    <p:animEffect transition="in" filter="blinds(horizontal)">
                                      <p:cBhvr>
                                        <p:cTn id="41" dur="500"/>
                                        <p:tgtEl>
                                          <p:spTgt spid="153611"/>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53607"/>
                                        </p:tgtEl>
                                        <p:attrNameLst>
                                          <p:attrName>style.visibility</p:attrName>
                                        </p:attrNameLst>
                                      </p:cBhvr>
                                      <p:to>
                                        <p:strVal val="visible"/>
                                      </p:to>
                                    </p:set>
                                    <p:animEffect transition="in" filter="blinds(horizontal)">
                                      <p:cBhvr>
                                        <p:cTn id="44" dur="500"/>
                                        <p:tgtEl>
                                          <p:spTgt spid="153607"/>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153613"/>
                                        </p:tgtEl>
                                        <p:attrNameLst>
                                          <p:attrName>style.visibility</p:attrName>
                                        </p:attrNameLst>
                                      </p:cBhvr>
                                      <p:to>
                                        <p:strVal val="visible"/>
                                      </p:to>
                                    </p:set>
                                    <p:animEffect transition="in" filter="blinds(horizontal)">
                                      <p:cBhvr>
                                        <p:cTn id="49" dur="500"/>
                                        <p:tgtEl>
                                          <p:spTgt spid="153613"/>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153612"/>
                                        </p:tgtEl>
                                        <p:attrNameLst>
                                          <p:attrName>style.visibility</p:attrName>
                                        </p:attrNameLst>
                                      </p:cBhvr>
                                      <p:to>
                                        <p:strVal val="visible"/>
                                      </p:to>
                                    </p:set>
                                    <p:animEffect transition="in" filter="blinds(horizontal)">
                                      <p:cBhvr>
                                        <p:cTn id="52" dur="500"/>
                                        <p:tgtEl>
                                          <p:spTgt spid="15361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53616"/>
                                        </p:tgtEl>
                                        <p:attrNameLst>
                                          <p:attrName>style.visibility</p:attrName>
                                        </p:attrNameLst>
                                      </p:cBhvr>
                                      <p:to>
                                        <p:strVal val="visible"/>
                                      </p:to>
                                    </p:set>
                                    <p:animEffect transition="in" filter="blinds(horizontal)">
                                      <p:cBhvr>
                                        <p:cTn id="57" dur="500"/>
                                        <p:tgtEl>
                                          <p:spTgt spid="153616"/>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153621"/>
                                        </p:tgtEl>
                                        <p:attrNameLst>
                                          <p:attrName>style.visibility</p:attrName>
                                        </p:attrNameLst>
                                      </p:cBhvr>
                                      <p:to>
                                        <p:strVal val="visible"/>
                                      </p:to>
                                    </p:set>
                                    <p:animEffect transition="in" filter="blinds(horizontal)">
                                      <p:cBhvr>
                                        <p:cTn id="60" dur="500"/>
                                        <p:tgtEl>
                                          <p:spTgt spid="153621"/>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153617"/>
                                        </p:tgtEl>
                                        <p:attrNameLst>
                                          <p:attrName>style.visibility</p:attrName>
                                        </p:attrNameLst>
                                      </p:cBhvr>
                                      <p:to>
                                        <p:strVal val="visible"/>
                                      </p:to>
                                    </p:set>
                                    <p:animEffect transition="in" filter="blinds(horizontal)">
                                      <p:cBhvr>
                                        <p:cTn id="63" dur="500"/>
                                        <p:tgtEl>
                                          <p:spTgt spid="153617"/>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153618"/>
                                        </p:tgtEl>
                                        <p:attrNameLst>
                                          <p:attrName>style.visibility</p:attrName>
                                        </p:attrNameLst>
                                      </p:cBhvr>
                                      <p:to>
                                        <p:strVal val="visible"/>
                                      </p:to>
                                    </p:set>
                                    <p:animEffect transition="in" filter="blinds(horizontal)">
                                      <p:cBhvr>
                                        <p:cTn id="66" dur="500"/>
                                        <p:tgtEl>
                                          <p:spTgt spid="153618"/>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153619"/>
                                        </p:tgtEl>
                                        <p:attrNameLst>
                                          <p:attrName>style.visibility</p:attrName>
                                        </p:attrNameLst>
                                      </p:cBhvr>
                                      <p:to>
                                        <p:strVal val="visible"/>
                                      </p:to>
                                    </p:set>
                                    <p:animEffect transition="in" filter="blinds(horizontal)">
                                      <p:cBhvr>
                                        <p:cTn id="69" dur="500"/>
                                        <p:tgtEl>
                                          <p:spTgt spid="153619"/>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153620"/>
                                        </p:tgtEl>
                                        <p:attrNameLst>
                                          <p:attrName>style.visibility</p:attrName>
                                        </p:attrNameLst>
                                      </p:cBhvr>
                                      <p:to>
                                        <p:strVal val="visible"/>
                                      </p:to>
                                    </p:set>
                                    <p:animEffect transition="in" filter="blinds(horizontal)">
                                      <p:cBhvr>
                                        <p:cTn id="72" dur="500"/>
                                        <p:tgtEl>
                                          <p:spTgt spid="153620"/>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153623"/>
                                        </p:tgtEl>
                                        <p:attrNameLst>
                                          <p:attrName>style.visibility</p:attrName>
                                        </p:attrNameLst>
                                      </p:cBhvr>
                                      <p:to>
                                        <p:strVal val="visible"/>
                                      </p:to>
                                    </p:set>
                                    <p:animEffect transition="in" filter="blinds(horizontal)">
                                      <p:cBhvr>
                                        <p:cTn id="77" dur="500"/>
                                        <p:tgtEl>
                                          <p:spTgt spid="153623"/>
                                        </p:tgtEl>
                                      </p:cBhvr>
                                    </p:animEffect>
                                  </p:childTnLst>
                                </p:cTn>
                              </p:par>
                              <p:par>
                                <p:cTn id="78" presetID="3" presetClass="entr" presetSubtype="10" fill="hold" grpId="0" nodeType="withEffect">
                                  <p:stCondLst>
                                    <p:cond delay="0"/>
                                  </p:stCondLst>
                                  <p:childTnLst>
                                    <p:set>
                                      <p:cBhvr>
                                        <p:cTn id="79" dur="1" fill="hold">
                                          <p:stCondLst>
                                            <p:cond delay="0"/>
                                          </p:stCondLst>
                                        </p:cTn>
                                        <p:tgtEl>
                                          <p:spTgt spid="153622"/>
                                        </p:tgtEl>
                                        <p:attrNameLst>
                                          <p:attrName>style.visibility</p:attrName>
                                        </p:attrNameLst>
                                      </p:cBhvr>
                                      <p:to>
                                        <p:strVal val="visible"/>
                                      </p:to>
                                    </p:set>
                                    <p:animEffect transition="in" filter="blinds(horizontal)">
                                      <p:cBhvr>
                                        <p:cTn id="80" dur="500"/>
                                        <p:tgtEl>
                                          <p:spTgt spid="153622"/>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ntr" presetSubtype="10" fill="hold" grpId="0" nodeType="clickEffect">
                                  <p:stCondLst>
                                    <p:cond delay="0"/>
                                  </p:stCondLst>
                                  <p:childTnLst>
                                    <p:set>
                                      <p:cBhvr>
                                        <p:cTn id="84" dur="1" fill="hold">
                                          <p:stCondLst>
                                            <p:cond delay="0"/>
                                          </p:stCondLst>
                                        </p:cTn>
                                        <p:tgtEl>
                                          <p:spTgt spid="153625"/>
                                        </p:tgtEl>
                                        <p:attrNameLst>
                                          <p:attrName>style.visibility</p:attrName>
                                        </p:attrNameLst>
                                      </p:cBhvr>
                                      <p:to>
                                        <p:strVal val="visible"/>
                                      </p:to>
                                    </p:set>
                                    <p:animEffect transition="in" filter="blinds(horizontal)">
                                      <p:cBhvr>
                                        <p:cTn id="85" dur="500"/>
                                        <p:tgtEl>
                                          <p:spTgt spid="153625"/>
                                        </p:tgtEl>
                                      </p:cBhvr>
                                    </p:animEffect>
                                  </p:childTnLst>
                                </p:cTn>
                              </p:par>
                              <p:par>
                                <p:cTn id="86" presetID="3" presetClass="entr" presetSubtype="10" fill="hold" grpId="0" nodeType="withEffect">
                                  <p:stCondLst>
                                    <p:cond delay="0"/>
                                  </p:stCondLst>
                                  <p:childTnLst>
                                    <p:set>
                                      <p:cBhvr>
                                        <p:cTn id="87" dur="1" fill="hold">
                                          <p:stCondLst>
                                            <p:cond delay="0"/>
                                          </p:stCondLst>
                                        </p:cTn>
                                        <p:tgtEl>
                                          <p:spTgt spid="153624"/>
                                        </p:tgtEl>
                                        <p:attrNameLst>
                                          <p:attrName>style.visibility</p:attrName>
                                        </p:attrNameLst>
                                      </p:cBhvr>
                                      <p:to>
                                        <p:strVal val="visible"/>
                                      </p:to>
                                    </p:set>
                                    <p:animEffect transition="in" filter="blinds(horizontal)">
                                      <p:cBhvr>
                                        <p:cTn id="88" dur="500"/>
                                        <p:tgtEl>
                                          <p:spTgt spid="153624"/>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3" presetClass="entr" presetSubtype="10" fill="hold" grpId="0" nodeType="clickEffect">
                                  <p:stCondLst>
                                    <p:cond delay="0"/>
                                  </p:stCondLst>
                                  <p:childTnLst>
                                    <p:set>
                                      <p:cBhvr>
                                        <p:cTn id="92" dur="1" fill="hold">
                                          <p:stCondLst>
                                            <p:cond delay="0"/>
                                          </p:stCondLst>
                                        </p:cTn>
                                        <p:tgtEl>
                                          <p:spTgt spid="153627"/>
                                        </p:tgtEl>
                                        <p:attrNameLst>
                                          <p:attrName>style.visibility</p:attrName>
                                        </p:attrNameLst>
                                      </p:cBhvr>
                                      <p:to>
                                        <p:strVal val="visible"/>
                                      </p:to>
                                    </p:set>
                                    <p:animEffect transition="in" filter="blinds(horizontal)">
                                      <p:cBhvr>
                                        <p:cTn id="93" dur="500"/>
                                        <p:tgtEl>
                                          <p:spTgt spid="153627"/>
                                        </p:tgtEl>
                                      </p:cBhvr>
                                    </p:animEffect>
                                  </p:childTnLst>
                                </p:cTn>
                              </p:par>
                              <p:par>
                                <p:cTn id="94" presetID="3" presetClass="entr" presetSubtype="10" fill="hold" grpId="0" nodeType="withEffect">
                                  <p:stCondLst>
                                    <p:cond delay="0"/>
                                  </p:stCondLst>
                                  <p:childTnLst>
                                    <p:set>
                                      <p:cBhvr>
                                        <p:cTn id="95" dur="1" fill="hold">
                                          <p:stCondLst>
                                            <p:cond delay="0"/>
                                          </p:stCondLst>
                                        </p:cTn>
                                        <p:tgtEl>
                                          <p:spTgt spid="153626"/>
                                        </p:tgtEl>
                                        <p:attrNameLst>
                                          <p:attrName>style.visibility</p:attrName>
                                        </p:attrNameLst>
                                      </p:cBhvr>
                                      <p:to>
                                        <p:strVal val="visible"/>
                                      </p:to>
                                    </p:set>
                                    <p:animEffect transition="in" filter="blinds(horizontal)">
                                      <p:cBhvr>
                                        <p:cTn id="96" dur="500"/>
                                        <p:tgtEl>
                                          <p:spTgt spid="153626"/>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3" presetClass="entr" presetSubtype="10" fill="hold" grpId="0" nodeType="clickEffect">
                                  <p:stCondLst>
                                    <p:cond delay="0"/>
                                  </p:stCondLst>
                                  <p:childTnLst>
                                    <p:set>
                                      <p:cBhvr>
                                        <p:cTn id="100" dur="1" fill="hold">
                                          <p:stCondLst>
                                            <p:cond delay="0"/>
                                          </p:stCondLst>
                                        </p:cTn>
                                        <p:tgtEl>
                                          <p:spTgt spid="153629"/>
                                        </p:tgtEl>
                                        <p:attrNameLst>
                                          <p:attrName>style.visibility</p:attrName>
                                        </p:attrNameLst>
                                      </p:cBhvr>
                                      <p:to>
                                        <p:strVal val="visible"/>
                                      </p:to>
                                    </p:set>
                                    <p:animEffect transition="in" filter="blinds(horizontal)">
                                      <p:cBhvr>
                                        <p:cTn id="101" dur="500"/>
                                        <p:tgtEl>
                                          <p:spTgt spid="153629"/>
                                        </p:tgtEl>
                                      </p:cBhvr>
                                    </p:animEffect>
                                  </p:childTnLst>
                                </p:cTn>
                              </p:par>
                              <p:par>
                                <p:cTn id="102" presetID="3" presetClass="entr" presetSubtype="10" fill="hold" grpId="0" nodeType="withEffect">
                                  <p:stCondLst>
                                    <p:cond delay="0"/>
                                  </p:stCondLst>
                                  <p:childTnLst>
                                    <p:set>
                                      <p:cBhvr>
                                        <p:cTn id="103" dur="1" fill="hold">
                                          <p:stCondLst>
                                            <p:cond delay="0"/>
                                          </p:stCondLst>
                                        </p:cTn>
                                        <p:tgtEl>
                                          <p:spTgt spid="153628"/>
                                        </p:tgtEl>
                                        <p:attrNameLst>
                                          <p:attrName>style.visibility</p:attrName>
                                        </p:attrNameLst>
                                      </p:cBhvr>
                                      <p:to>
                                        <p:strVal val="visible"/>
                                      </p:to>
                                    </p:set>
                                    <p:animEffect transition="in" filter="blinds(horizontal)">
                                      <p:cBhvr>
                                        <p:cTn id="104" dur="500"/>
                                        <p:tgtEl>
                                          <p:spTgt spid="153628"/>
                                        </p:tgtEl>
                                      </p:cBhvr>
                                    </p:animEffec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12" presetClass="entr" presetSubtype="4" fill="hold" grpId="0" nodeType="clickEffect">
                                  <p:stCondLst>
                                    <p:cond delay="0"/>
                                  </p:stCondLst>
                                  <p:childTnLst>
                                    <p:set>
                                      <p:cBhvr>
                                        <p:cTn id="108" dur="1" fill="hold">
                                          <p:stCondLst>
                                            <p:cond delay="0"/>
                                          </p:stCondLst>
                                        </p:cTn>
                                        <p:tgtEl>
                                          <p:spTgt spid="153630"/>
                                        </p:tgtEl>
                                        <p:attrNameLst>
                                          <p:attrName>style.visibility</p:attrName>
                                        </p:attrNameLst>
                                      </p:cBhvr>
                                      <p:to>
                                        <p:strVal val="visible"/>
                                      </p:to>
                                    </p:set>
                                    <p:animEffect transition="in" filter="slide(fromBottom)">
                                      <p:cBhvr>
                                        <p:cTn id="109" dur="500"/>
                                        <p:tgtEl>
                                          <p:spTgt spid="1536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6" grpId="0" animBg="1"/>
      <p:bldP spid="153607" grpId="0" animBg="1"/>
      <p:bldP spid="153608" grpId="0" animBg="1"/>
      <p:bldP spid="153609" grpId="0" animBg="1"/>
      <p:bldP spid="153610" grpId="0" animBg="1"/>
      <p:bldP spid="153611" grpId="0" animBg="1"/>
      <p:bldP spid="153612" grpId="0" animBg="1"/>
      <p:bldP spid="153613" grpId="0" animBg="1"/>
      <p:bldP spid="153614" grpId="0" animBg="1"/>
      <p:bldP spid="153615" grpId="0" animBg="1"/>
      <p:bldP spid="153616" grpId="0" animBg="1"/>
      <p:bldP spid="153617" grpId="0" animBg="1"/>
      <p:bldP spid="153618" grpId="0" animBg="1"/>
      <p:bldP spid="153619" grpId="0" animBg="1"/>
      <p:bldP spid="153620" grpId="0" animBg="1"/>
      <p:bldP spid="153621" grpId="0" animBg="1"/>
      <p:bldP spid="153622" grpId="0" animBg="1"/>
      <p:bldP spid="153623" grpId="0" animBg="1"/>
      <p:bldP spid="153624" grpId="0" animBg="1"/>
      <p:bldP spid="153625" grpId="0" animBg="1"/>
      <p:bldP spid="153626" grpId="0" animBg="1"/>
      <p:bldP spid="153627" grpId="0" animBg="1"/>
      <p:bldP spid="153628" grpId="0" animBg="1"/>
      <p:bldP spid="153629" grpId="0" animBg="1"/>
      <p:bldP spid="153630" grpId="0" animBg="1"/>
      <p:bldP spid="15363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WordArt 2"/>
          <p:cNvSpPr>
            <a:spLocks noChangeArrowheads="1" noChangeShapeType="1" noTextEdit="1"/>
          </p:cNvSpPr>
          <p:nvPr/>
        </p:nvSpPr>
        <p:spPr bwMode="auto">
          <a:xfrm>
            <a:off x="914400" y="995082"/>
            <a:ext cx="7924800" cy="2133600"/>
          </a:xfrm>
          <a:prstGeom prst="rect">
            <a:avLst/>
          </a:prstGeom>
          <a:noFill/>
        </p:spPr>
        <p:txBody>
          <a:bodyPr wrap="none" fromWordArt="1">
            <a:prstTxWarp prst="textPlain">
              <a:avLst>
                <a:gd name="adj" fmla="val 50208"/>
              </a:avLst>
            </a:prstTxWarp>
          </a:bodyPr>
          <a:lstStyle/>
          <a:p>
            <a:pPr algn="ctr"/>
            <a:r>
              <a:rPr lang="vi-VN" sz="3600" b="1" kern="10" dirty="0">
                <a:ln w="12700">
                  <a:solidFill>
                    <a:srgbClr val="9900CC"/>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cs typeface="Arial" panose="020B0604020202020204" pitchFamily="34" charset="0"/>
              </a:rPr>
              <a:t>XIN CHÂN THÀNH CÁM </a:t>
            </a:r>
            <a:r>
              <a:rPr lang="vi-VN" sz="3600" b="1" kern="10" dirty="0" smtClean="0">
                <a:ln w="12700">
                  <a:solidFill>
                    <a:srgbClr val="9900CC"/>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cs typeface="Arial" panose="020B0604020202020204" pitchFamily="34" charset="0"/>
              </a:rPr>
              <a:t>ƠN CÁC THẦY CÔ</a:t>
            </a:r>
            <a:endParaRPr lang="vi-VN" sz="3600" b="1" kern="10" dirty="0">
              <a:ln w="12700">
                <a:solidFill>
                  <a:srgbClr val="9900CC"/>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cs typeface="Arial" panose="020B0604020202020204" pitchFamily="34" charset="0"/>
            </a:endParaRPr>
          </a:p>
          <a:p>
            <a:pPr algn="ctr"/>
            <a:r>
              <a:rPr lang="vi-VN" sz="3600" b="1" kern="10" dirty="0">
                <a:ln w="12700">
                  <a:solidFill>
                    <a:srgbClr val="9900CC"/>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cs typeface="Arial" panose="020B0604020202020204" pitchFamily="34" charset="0"/>
              </a:rPr>
              <a:t>CHÚC QUÝ </a:t>
            </a:r>
            <a:r>
              <a:rPr lang="vi-VN" sz="3600" b="1" kern="10" dirty="0" smtClean="0">
                <a:ln w="12700">
                  <a:solidFill>
                    <a:srgbClr val="9900CC"/>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cs typeface="Arial" panose="020B0604020202020204" pitchFamily="34" charset="0"/>
              </a:rPr>
              <a:t>THẦY CÔ</a:t>
            </a:r>
            <a:endParaRPr lang="vi-VN" sz="3600" b="1" kern="10" dirty="0">
              <a:ln w="12700">
                <a:solidFill>
                  <a:srgbClr val="9900CC"/>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cs typeface="Arial" panose="020B0604020202020204" pitchFamily="34" charset="0"/>
            </a:endParaRPr>
          </a:p>
        </p:txBody>
      </p:sp>
      <p:sp>
        <p:nvSpPr>
          <p:cNvPr id="18435" name="WordArt 3" descr="Picture1"/>
          <p:cNvSpPr>
            <a:spLocks noChangeArrowheads="1" noChangeShapeType="1" noTextEdit="1"/>
          </p:cNvSpPr>
          <p:nvPr/>
        </p:nvSpPr>
        <p:spPr bwMode="auto">
          <a:xfrm>
            <a:off x="381000" y="3733800"/>
            <a:ext cx="8305800" cy="1676400"/>
          </a:xfrm>
          <a:prstGeom prst="rect">
            <a:avLst/>
          </a:prstGeom>
        </p:spPr>
        <p:txBody>
          <a:bodyPr wrap="none" fromWordArt="1">
            <a:prstTxWarp prst="textPlain">
              <a:avLst>
                <a:gd name="adj" fmla="val 50000"/>
              </a:avLst>
            </a:prstTxWarp>
          </a:bodyPr>
          <a:lstStyle/>
          <a:p>
            <a:pPr algn="ctr"/>
            <a:r>
              <a:rPr lang="vi-VN" sz="3600" b="1" kern="10" dirty="0">
                <a:ln w="19050">
                  <a:solidFill>
                    <a:srgbClr val="008000"/>
                  </a:solidFill>
                  <a:round/>
                  <a:headEnd/>
                  <a:tailEnd/>
                </a:ln>
                <a:blipFill dpi="0" rotWithShape="1">
                  <a:blip r:embed="rId5"/>
                  <a:srcRect/>
                  <a:stretch>
                    <a:fillRect/>
                  </a:stretch>
                </a:blipFill>
                <a:effectLst>
                  <a:outerShdw dist="35921" dir="2700000" algn="ctr" rotWithShape="0">
                    <a:srgbClr val="990000"/>
                  </a:outerShdw>
                </a:effectLst>
                <a:cs typeface="Arial" panose="020B0604020202020204" pitchFamily="34" charset="0"/>
              </a:rPr>
              <a:t>Mạnh khỏe - Hạnh phúc - Thành đạt</a:t>
            </a:r>
          </a:p>
        </p:txBody>
      </p:sp>
      <p:pic>
        <p:nvPicPr>
          <p:cNvPr id="118788" name="Picture 4" descr="Picture14"/>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772400" y="5715000"/>
            <a:ext cx="1371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9" name="Picture 5" descr="Picture14"/>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5715000"/>
            <a:ext cx="129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0" name="Picture 6" descr="Picture14"/>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5791200"/>
            <a:ext cx="1219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1" name="Picture 7" descr="Picture14"/>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5791200"/>
            <a:ext cx="1295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2" name="Picture 8" descr="Picture14"/>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5791200"/>
            <a:ext cx="1295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3" name="Picture 9" descr="Picture14"/>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5791200"/>
            <a:ext cx="1143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raiDatNayLaCuaChungMinh-TopCa_qp4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0135" y="2077571"/>
            <a:ext cx="1465729" cy="1465729"/>
          </a:xfrm>
          <a:prstGeom prst="rect">
            <a:avLst/>
          </a:prstGeom>
        </p:spPr>
      </p:pic>
    </p:spTree>
    <p:extLst>
      <p:ext uri="{BB962C8B-B14F-4D97-AF65-F5344CB8AC3E}">
        <p14:creationId xmlns:p14="http://schemas.microsoft.com/office/powerpoint/2010/main" val="3134838064"/>
      </p:ext>
    </p:extLst>
  </p:cSld>
  <p:clrMapOvr>
    <a:masterClrMapping/>
  </p:clrMapOvr>
  <p:transition spd="slow">
    <p:fade/>
    <p:sndAc>
      <p:stSnd>
        <p:snd r:embed="rId4" name="applaus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repeatCount="indefinite" fill="hold" nodeType="withEffect">
                                  <p:stCondLst>
                                    <p:cond delay="0"/>
                                  </p:stCondLst>
                                  <p:childTnLst>
                                    <p:animScale>
                                      <p:cBhvr>
                                        <p:cTn id="6" dur="2000" fill="hold"/>
                                        <p:tgtEl>
                                          <p:spTgt spid="118786"/>
                                        </p:tgtEl>
                                      </p:cBhvr>
                                      <p:by x="50000" y="50000"/>
                                    </p:animScale>
                                  </p:childTnLst>
                                </p:cTn>
                              </p:par>
                              <p:par>
                                <p:cTn id="7" presetID="7" presetClass="emph" presetSubtype="2" fill="hold" nodeType="withEffect">
                                  <p:stCondLst>
                                    <p:cond delay="0"/>
                                  </p:stCondLst>
                                  <p:childTnLst>
                                    <p:animClr clrSpc="rgb" dir="cw">
                                      <p:cBhvr>
                                        <p:cTn id="8" dur="2000" fill="hold"/>
                                        <p:tgtEl>
                                          <p:spTgt spid="118786"/>
                                        </p:tgtEl>
                                        <p:attrNameLst>
                                          <p:attrName>stroke.color</p:attrName>
                                        </p:attrNameLst>
                                      </p:cBhvr>
                                      <p:to>
                                        <a:srgbClr val="FF0066"/>
                                      </p:to>
                                    </p:animClr>
                                    <p:set>
                                      <p:cBhvr>
                                        <p:cTn id="9" dur="2000" fill="hold"/>
                                        <p:tgtEl>
                                          <p:spTgt spid="118786"/>
                                        </p:tgtEl>
                                        <p:attrNameLst>
                                          <p:attrName>stroke.on</p:attrName>
                                        </p:attrNameLst>
                                      </p:cBhvr>
                                      <p:to>
                                        <p:strVal val="true"/>
                                      </p:to>
                                    </p:set>
                                  </p:childTnLst>
                                </p:cTn>
                              </p:par>
                              <p:par>
                                <p:cTn id="10" presetID="12" presetClass="entr" presetSubtype="4" fill="hold" nodeType="withEffect">
                                  <p:stCondLst>
                                    <p:cond delay="1000"/>
                                  </p:stCondLst>
                                  <p:childTnLst>
                                    <p:set>
                                      <p:cBhvr>
                                        <p:cTn id="11" dur="1" fill="hold">
                                          <p:stCondLst>
                                            <p:cond delay="0"/>
                                          </p:stCondLst>
                                        </p:cTn>
                                        <p:tgtEl>
                                          <p:spTgt spid="118788"/>
                                        </p:tgtEl>
                                        <p:attrNameLst>
                                          <p:attrName>style.visibility</p:attrName>
                                        </p:attrNameLst>
                                      </p:cBhvr>
                                      <p:to>
                                        <p:strVal val="visible"/>
                                      </p:to>
                                    </p:set>
                                    <p:animEffect transition="in" filter="slide(fromBottom)">
                                      <p:cBhvr>
                                        <p:cTn id="12" dur="1000"/>
                                        <p:tgtEl>
                                          <p:spTgt spid="118788"/>
                                        </p:tgtEl>
                                      </p:cBhvr>
                                    </p:animEffect>
                                  </p:childTnLst>
                                </p:cTn>
                              </p:par>
                              <p:par>
                                <p:cTn id="13" presetID="12" presetClass="entr" presetSubtype="4" fill="hold" nodeType="withEffect">
                                  <p:stCondLst>
                                    <p:cond delay="1000"/>
                                  </p:stCondLst>
                                  <p:childTnLst>
                                    <p:set>
                                      <p:cBhvr>
                                        <p:cTn id="14" dur="1" fill="hold">
                                          <p:stCondLst>
                                            <p:cond delay="0"/>
                                          </p:stCondLst>
                                        </p:cTn>
                                        <p:tgtEl>
                                          <p:spTgt spid="118789"/>
                                        </p:tgtEl>
                                        <p:attrNameLst>
                                          <p:attrName>style.visibility</p:attrName>
                                        </p:attrNameLst>
                                      </p:cBhvr>
                                      <p:to>
                                        <p:strVal val="visible"/>
                                      </p:to>
                                    </p:set>
                                    <p:animEffect transition="in" filter="slide(fromBottom)">
                                      <p:cBhvr>
                                        <p:cTn id="15" dur="1000"/>
                                        <p:tgtEl>
                                          <p:spTgt spid="118789"/>
                                        </p:tgtEl>
                                      </p:cBhvr>
                                    </p:animEffect>
                                  </p:childTnLst>
                                </p:cTn>
                              </p:par>
                              <p:par>
                                <p:cTn id="16" presetID="12" presetClass="entr" presetSubtype="4" fill="hold" nodeType="withEffect">
                                  <p:stCondLst>
                                    <p:cond delay="1000"/>
                                  </p:stCondLst>
                                  <p:childTnLst>
                                    <p:set>
                                      <p:cBhvr>
                                        <p:cTn id="17" dur="1" fill="hold">
                                          <p:stCondLst>
                                            <p:cond delay="0"/>
                                          </p:stCondLst>
                                        </p:cTn>
                                        <p:tgtEl>
                                          <p:spTgt spid="118790"/>
                                        </p:tgtEl>
                                        <p:attrNameLst>
                                          <p:attrName>style.visibility</p:attrName>
                                        </p:attrNameLst>
                                      </p:cBhvr>
                                      <p:to>
                                        <p:strVal val="visible"/>
                                      </p:to>
                                    </p:set>
                                    <p:animEffect transition="in" filter="slide(fromBottom)">
                                      <p:cBhvr>
                                        <p:cTn id="18" dur="1000"/>
                                        <p:tgtEl>
                                          <p:spTgt spid="118790"/>
                                        </p:tgtEl>
                                      </p:cBhvr>
                                    </p:animEffect>
                                  </p:childTnLst>
                                </p:cTn>
                              </p:par>
                              <p:par>
                                <p:cTn id="19" presetID="12" presetClass="entr" presetSubtype="4" fill="hold" nodeType="withEffect">
                                  <p:stCondLst>
                                    <p:cond delay="1000"/>
                                  </p:stCondLst>
                                  <p:childTnLst>
                                    <p:set>
                                      <p:cBhvr>
                                        <p:cTn id="20" dur="1" fill="hold">
                                          <p:stCondLst>
                                            <p:cond delay="0"/>
                                          </p:stCondLst>
                                        </p:cTn>
                                        <p:tgtEl>
                                          <p:spTgt spid="118791"/>
                                        </p:tgtEl>
                                        <p:attrNameLst>
                                          <p:attrName>style.visibility</p:attrName>
                                        </p:attrNameLst>
                                      </p:cBhvr>
                                      <p:to>
                                        <p:strVal val="visible"/>
                                      </p:to>
                                    </p:set>
                                    <p:animEffect transition="in" filter="slide(fromBottom)">
                                      <p:cBhvr>
                                        <p:cTn id="21" dur="1000"/>
                                        <p:tgtEl>
                                          <p:spTgt spid="118791"/>
                                        </p:tgtEl>
                                      </p:cBhvr>
                                    </p:animEffect>
                                  </p:childTnLst>
                                </p:cTn>
                              </p:par>
                              <p:par>
                                <p:cTn id="22" presetID="12" presetClass="entr" presetSubtype="4" fill="hold" nodeType="withEffect">
                                  <p:stCondLst>
                                    <p:cond delay="1000"/>
                                  </p:stCondLst>
                                  <p:childTnLst>
                                    <p:set>
                                      <p:cBhvr>
                                        <p:cTn id="23" dur="1" fill="hold">
                                          <p:stCondLst>
                                            <p:cond delay="0"/>
                                          </p:stCondLst>
                                        </p:cTn>
                                        <p:tgtEl>
                                          <p:spTgt spid="118792"/>
                                        </p:tgtEl>
                                        <p:attrNameLst>
                                          <p:attrName>style.visibility</p:attrName>
                                        </p:attrNameLst>
                                      </p:cBhvr>
                                      <p:to>
                                        <p:strVal val="visible"/>
                                      </p:to>
                                    </p:set>
                                    <p:animEffect transition="in" filter="slide(fromBottom)">
                                      <p:cBhvr>
                                        <p:cTn id="24" dur="1000"/>
                                        <p:tgtEl>
                                          <p:spTgt spid="118792"/>
                                        </p:tgtEl>
                                      </p:cBhvr>
                                    </p:animEffect>
                                  </p:childTnLst>
                                </p:cTn>
                              </p:par>
                              <p:par>
                                <p:cTn id="25" presetID="12" presetClass="entr" presetSubtype="4" fill="hold" nodeType="withEffect">
                                  <p:stCondLst>
                                    <p:cond delay="1000"/>
                                  </p:stCondLst>
                                  <p:childTnLst>
                                    <p:set>
                                      <p:cBhvr>
                                        <p:cTn id="26" dur="1" fill="hold">
                                          <p:stCondLst>
                                            <p:cond delay="0"/>
                                          </p:stCondLst>
                                        </p:cTn>
                                        <p:tgtEl>
                                          <p:spTgt spid="118793"/>
                                        </p:tgtEl>
                                        <p:attrNameLst>
                                          <p:attrName>style.visibility</p:attrName>
                                        </p:attrNameLst>
                                      </p:cBhvr>
                                      <p:to>
                                        <p:strVal val="visible"/>
                                      </p:to>
                                    </p:set>
                                    <p:animEffect transition="in" filter="slide(fromBottom)">
                                      <p:cBhvr>
                                        <p:cTn id="27" dur="1000"/>
                                        <p:tgtEl>
                                          <p:spTgt spid="11879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212492" fill="hold"/>
                                        <p:tgtEl>
                                          <p:spTgt spid="2"/>
                                        </p:tgtEl>
                                      </p:cBhvr>
                                    </p:cmd>
                                  </p:childTnLst>
                                </p:cTn>
                              </p:par>
                            </p:childTnLst>
                          </p:cTn>
                        </p:par>
                      </p:childTnLst>
                    </p:cTn>
                  </p:par>
                </p:childTnLst>
              </p:cTn>
              <p:nextCondLst>
                <p:cond evt="onClick" delay="0">
                  <p:tgtEl>
                    <p:spTgt spid="2"/>
                  </p:tgtEl>
                </p:cond>
              </p:nextCondLst>
            </p:seq>
            <p:audio>
              <p:cMediaNode vol="80000">
                <p:cTn id="33"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685800"/>
            <a:ext cx="7772400" cy="685800"/>
          </a:xfrm>
        </p:spPr>
        <p:txBody>
          <a:bodyPr/>
          <a:lstStyle/>
          <a:p>
            <a:pPr eaLnBrk="1" hangingPunct="1"/>
            <a:r>
              <a:rPr lang="en-US" altLang="en-US" sz="3600" b="1" dirty="0" smtClean="0">
                <a:solidFill>
                  <a:srgbClr val="0033CC"/>
                </a:solidFill>
                <a:latin typeface="Times New Roman" panose="02020603050405020304" pitchFamily="18" charset="0"/>
              </a:rPr>
              <a:t>3. </a:t>
            </a:r>
            <a:r>
              <a:rPr lang="en-US" altLang="en-US" sz="3600" b="1" dirty="0" err="1" smtClean="0">
                <a:solidFill>
                  <a:srgbClr val="0033CC"/>
                </a:solidFill>
                <a:latin typeface="Times New Roman" panose="02020603050405020304" pitchFamily="18" charset="0"/>
              </a:rPr>
              <a:t>Lời</a:t>
            </a:r>
            <a:r>
              <a:rPr lang="en-US" altLang="en-US" sz="3600" b="1" dirty="0" smtClean="0">
                <a:solidFill>
                  <a:srgbClr val="0033CC"/>
                </a:solidFill>
                <a:latin typeface="Times New Roman" panose="02020603050405020304" pitchFamily="18" charset="0"/>
              </a:rPr>
              <a:t> </a:t>
            </a:r>
            <a:r>
              <a:rPr lang="en-US" altLang="en-US" sz="3600" b="1" dirty="0" err="1" smtClean="0">
                <a:solidFill>
                  <a:srgbClr val="0033CC"/>
                </a:solidFill>
                <a:latin typeface="Times New Roman" panose="02020603050405020304" pitchFamily="18" charset="0"/>
              </a:rPr>
              <a:t>kêu</a:t>
            </a:r>
            <a:r>
              <a:rPr lang="en-US" altLang="en-US" sz="3600" b="1" dirty="0" smtClean="0">
                <a:solidFill>
                  <a:srgbClr val="0033CC"/>
                </a:solidFill>
                <a:latin typeface="Times New Roman" panose="02020603050405020304" pitchFamily="18" charset="0"/>
              </a:rPr>
              <a:t> </a:t>
            </a:r>
            <a:r>
              <a:rPr lang="en-US" altLang="en-US" sz="3600" b="1" dirty="0" err="1" smtClean="0">
                <a:solidFill>
                  <a:srgbClr val="0033CC"/>
                </a:solidFill>
                <a:latin typeface="Times New Roman" panose="02020603050405020304" pitchFamily="18" charset="0"/>
              </a:rPr>
              <a:t>gọi</a:t>
            </a:r>
            <a:r>
              <a:rPr lang="en-US" altLang="en-US" sz="3600" b="1" dirty="0" smtClean="0">
                <a:solidFill>
                  <a:srgbClr val="0033CC"/>
                </a:solidFill>
                <a:latin typeface="Times New Roman" panose="02020603050405020304" pitchFamily="18" charset="0"/>
              </a:rPr>
              <a:t> </a:t>
            </a:r>
            <a:r>
              <a:rPr lang="en-US" altLang="en-US" sz="3600" b="1" dirty="0" err="1" smtClean="0">
                <a:solidFill>
                  <a:srgbClr val="0033CC"/>
                </a:solidFill>
                <a:latin typeface="Times New Roman" panose="02020603050405020304" pitchFamily="18" charset="0"/>
              </a:rPr>
              <a:t>đối</a:t>
            </a:r>
            <a:r>
              <a:rPr lang="en-US" altLang="en-US" sz="3600" b="1" dirty="0" smtClean="0">
                <a:solidFill>
                  <a:srgbClr val="0033CC"/>
                </a:solidFill>
                <a:latin typeface="Times New Roman" panose="02020603050405020304" pitchFamily="18" charset="0"/>
              </a:rPr>
              <a:t> </a:t>
            </a:r>
            <a:r>
              <a:rPr lang="en-US" altLang="en-US" sz="3600" b="1" dirty="0" err="1" smtClean="0">
                <a:solidFill>
                  <a:srgbClr val="0033CC"/>
                </a:solidFill>
                <a:latin typeface="Times New Roman" panose="02020603050405020304" pitchFamily="18" charset="0"/>
              </a:rPr>
              <a:t>với</a:t>
            </a:r>
            <a:r>
              <a:rPr lang="en-US" altLang="en-US" sz="3600" b="1" dirty="0" smtClean="0">
                <a:solidFill>
                  <a:srgbClr val="0033CC"/>
                </a:solidFill>
                <a:latin typeface="Times New Roman" panose="02020603050405020304" pitchFamily="18" charset="0"/>
              </a:rPr>
              <a:t> </a:t>
            </a:r>
            <a:r>
              <a:rPr lang="en-US" altLang="en-US" sz="3600" b="1" dirty="0" err="1" smtClean="0">
                <a:solidFill>
                  <a:srgbClr val="0033CC"/>
                </a:solidFill>
                <a:latin typeface="Times New Roman" panose="02020603050405020304" pitchFamily="18" charset="0"/>
              </a:rPr>
              <a:t>mọi</a:t>
            </a:r>
            <a:r>
              <a:rPr lang="en-US" altLang="en-US" sz="3600" b="1" dirty="0" smtClean="0">
                <a:solidFill>
                  <a:srgbClr val="0033CC"/>
                </a:solidFill>
                <a:latin typeface="Times New Roman" panose="02020603050405020304" pitchFamily="18" charset="0"/>
              </a:rPr>
              <a:t> </a:t>
            </a:r>
            <a:r>
              <a:rPr lang="en-US" altLang="en-US" sz="3600" b="1" dirty="0" err="1" smtClean="0">
                <a:solidFill>
                  <a:srgbClr val="0033CC"/>
                </a:solidFill>
                <a:latin typeface="Times New Roman" panose="02020603050405020304" pitchFamily="18" charset="0"/>
              </a:rPr>
              <a:t>người</a:t>
            </a:r>
            <a:endParaRPr lang="en-US" altLang="en-US" sz="3600" b="1" dirty="0" smtClean="0">
              <a:solidFill>
                <a:srgbClr val="0033CC"/>
              </a:solidFill>
              <a:latin typeface="Times New Roman" panose="02020603050405020304" pitchFamily="18" charset="0"/>
            </a:endParaRPr>
          </a:p>
        </p:txBody>
      </p:sp>
      <p:sp>
        <p:nvSpPr>
          <p:cNvPr id="16387" name="Rectangle 3"/>
          <p:cNvSpPr>
            <a:spLocks noGrp="1" noChangeArrowheads="1"/>
          </p:cNvSpPr>
          <p:nvPr>
            <p:ph type="body" idx="1"/>
          </p:nvPr>
        </p:nvSpPr>
        <p:spPr>
          <a:xfrm>
            <a:off x="647700" y="1600200"/>
            <a:ext cx="7772400" cy="4495800"/>
          </a:xfrm>
        </p:spPr>
        <p:txBody>
          <a:bodyPr>
            <a:normAutofit lnSpcReduction="10000"/>
          </a:bodyPr>
          <a:lstStyle/>
          <a:p>
            <a:pPr algn="just" eaLnBrk="1" hangingPunct="1">
              <a:lnSpc>
                <a:spcPct val="90000"/>
              </a:lnSpc>
              <a:buFontTx/>
              <a:buChar char="-"/>
            </a:pPr>
            <a:r>
              <a:rPr lang="en-US" altLang="en-US" sz="2800" dirty="0" err="1" smtClean="0">
                <a:solidFill>
                  <a:srgbClr val="00B050"/>
                </a:solidFill>
                <a:latin typeface="Times New Roman" panose="02020603050405020304" pitchFamily="18" charset="0"/>
              </a:rPr>
              <a:t>Hãy</a:t>
            </a:r>
            <a:r>
              <a:rPr lang="en-US" altLang="en-US" sz="2800" dirty="0" smtClean="0">
                <a:solidFill>
                  <a:srgbClr val="00B050"/>
                </a:solidFill>
                <a:latin typeface="Times New Roman" panose="02020603050405020304" pitchFamily="18" charset="0"/>
              </a:rPr>
              <a:t> </a:t>
            </a:r>
            <a:r>
              <a:rPr lang="en-US" altLang="en-US" sz="2800" dirty="0" err="1" smtClean="0">
                <a:solidFill>
                  <a:srgbClr val="00B050"/>
                </a:solidFill>
                <a:latin typeface="Times New Roman" panose="02020603050405020304" pitchFamily="18" charset="0"/>
              </a:rPr>
              <a:t>cùng</a:t>
            </a:r>
            <a:r>
              <a:rPr lang="en-US" altLang="en-US" sz="2800" dirty="0" smtClean="0">
                <a:solidFill>
                  <a:srgbClr val="00B050"/>
                </a:solidFill>
                <a:latin typeface="Times New Roman" panose="02020603050405020304" pitchFamily="18" charset="0"/>
              </a:rPr>
              <a:t> </a:t>
            </a:r>
            <a:r>
              <a:rPr lang="en-US" altLang="en-US" sz="2800" dirty="0" err="1" smtClean="0">
                <a:solidFill>
                  <a:srgbClr val="00B050"/>
                </a:solidFill>
                <a:latin typeface="Times New Roman" panose="02020603050405020304" pitchFamily="18" charset="0"/>
              </a:rPr>
              <a:t>nhau</a:t>
            </a:r>
            <a:r>
              <a:rPr lang="en-US" altLang="en-US" sz="2800" dirty="0" smtClean="0">
                <a:solidFill>
                  <a:srgbClr val="00B050"/>
                </a:solidFill>
                <a:latin typeface="Times New Roman" panose="02020603050405020304" pitchFamily="18" charset="0"/>
              </a:rPr>
              <a:t> </a:t>
            </a:r>
            <a:r>
              <a:rPr lang="en-US" altLang="en-US" sz="2800" dirty="0" err="1" smtClean="0">
                <a:solidFill>
                  <a:srgbClr val="00B050"/>
                </a:solidFill>
                <a:latin typeface="Times New Roman" panose="02020603050405020304" pitchFamily="18" charset="0"/>
              </a:rPr>
              <a:t>quan</a:t>
            </a:r>
            <a:r>
              <a:rPr lang="en-US" altLang="en-US" sz="2800" dirty="0" smtClean="0">
                <a:solidFill>
                  <a:srgbClr val="00B050"/>
                </a:solidFill>
                <a:latin typeface="Times New Roman" panose="02020603050405020304" pitchFamily="18" charset="0"/>
              </a:rPr>
              <a:t> </a:t>
            </a:r>
            <a:r>
              <a:rPr lang="en-US" altLang="en-US" sz="2800" dirty="0" err="1" smtClean="0">
                <a:solidFill>
                  <a:srgbClr val="00B050"/>
                </a:solidFill>
                <a:latin typeface="Times New Roman" panose="02020603050405020304" pitchFamily="18" charset="0"/>
              </a:rPr>
              <a:t>tâm</a:t>
            </a:r>
            <a:r>
              <a:rPr lang="en-US" altLang="en-US" sz="2800" dirty="0" smtClean="0">
                <a:solidFill>
                  <a:srgbClr val="00B050"/>
                </a:solidFill>
                <a:latin typeface="Times New Roman" panose="02020603050405020304" pitchFamily="18" charset="0"/>
              </a:rPr>
              <a:t> </a:t>
            </a:r>
            <a:r>
              <a:rPr lang="en-US" altLang="en-US" sz="2800" dirty="0" err="1" smtClean="0">
                <a:solidFill>
                  <a:srgbClr val="00B050"/>
                </a:solidFill>
                <a:latin typeface="Times New Roman" panose="02020603050405020304" pitchFamily="18" charset="0"/>
              </a:rPr>
              <a:t>đến</a:t>
            </a:r>
            <a:r>
              <a:rPr lang="en-US" altLang="en-US" sz="2800" dirty="0" smtClean="0">
                <a:solidFill>
                  <a:srgbClr val="00B050"/>
                </a:solidFill>
                <a:latin typeface="Times New Roman" panose="02020603050405020304" pitchFamily="18" charset="0"/>
              </a:rPr>
              <a:t> </a:t>
            </a:r>
            <a:r>
              <a:rPr lang="en-US" altLang="en-US" sz="2800" dirty="0" err="1" smtClean="0">
                <a:solidFill>
                  <a:srgbClr val="00B050"/>
                </a:solidFill>
                <a:latin typeface="Times New Roman" panose="02020603050405020304" pitchFamily="18" charset="0"/>
              </a:rPr>
              <a:t>trái</a:t>
            </a:r>
            <a:r>
              <a:rPr lang="en-US" altLang="en-US" sz="2800" dirty="0" smtClean="0">
                <a:solidFill>
                  <a:srgbClr val="00B050"/>
                </a:solidFill>
                <a:latin typeface="Times New Roman" panose="02020603050405020304" pitchFamily="18" charset="0"/>
              </a:rPr>
              <a:t> </a:t>
            </a:r>
            <a:r>
              <a:rPr lang="en-US" altLang="en-US" sz="2800" dirty="0" err="1" smtClean="0">
                <a:solidFill>
                  <a:srgbClr val="00B050"/>
                </a:solidFill>
                <a:latin typeface="Times New Roman" panose="02020603050405020304" pitchFamily="18" charset="0"/>
              </a:rPr>
              <a:t>đất</a:t>
            </a:r>
            <a:r>
              <a:rPr lang="en-US" altLang="en-US" sz="2800" dirty="0" smtClean="0">
                <a:solidFill>
                  <a:srgbClr val="00B050"/>
                </a:solidFill>
                <a:latin typeface="Times New Roman" panose="02020603050405020304" pitchFamily="18" charset="0"/>
              </a:rPr>
              <a:t> </a:t>
            </a:r>
          </a:p>
          <a:p>
            <a:pPr algn="just" eaLnBrk="1" hangingPunct="1">
              <a:lnSpc>
                <a:spcPct val="90000"/>
              </a:lnSpc>
              <a:buFontTx/>
              <a:buChar char="-"/>
            </a:pPr>
            <a:r>
              <a:rPr lang="en-US" altLang="en-US" sz="2800" dirty="0" err="1" smtClean="0">
                <a:solidFill>
                  <a:srgbClr val="00B050"/>
                </a:solidFill>
                <a:latin typeface="Times New Roman" panose="02020603050405020304" pitchFamily="18" charset="0"/>
              </a:rPr>
              <a:t>Hãy</a:t>
            </a:r>
            <a:r>
              <a:rPr lang="en-US" altLang="en-US" sz="2800" dirty="0" smtClean="0">
                <a:solidFill>
                  <a:srgbClr val="00B050"/>
                </a:solidFill>
                <a:latin typeface="Times New Roman" panose="02020603050405020304" pitchFamily="18" charset="0"/>
              </a:rPr>
              <a:t> </a:t>
            </a:r>
            <a:r>
              <a:rPr lang="en-US" altLang="en-US" sz="2800" dirty="0" err="1" smtClean="0">
                <a:solidFill>
                  <a:srgbClr val="00B050"/>
                </a:solidFill>
                <a:latin typeface="Times New Roman" panose="02020603050405020304" pitchFamily="18" charset="0"/>
              </a:rPr>
              <a:t>bảo</a:t>
            </a:r>
            <a:r>
              <a:rPr lang="en-US" altLang="en-US" sz="2800" dirty="0" smtClean="0">
                <a:solidFill>
                  <a:srgbClr val="00B050"/>
                </a:solidFill>
                <a:latin typeface="Times New Roman" panose="02020603050405020304" pitchFamily="18" charset="0"/>
              </a:rPr>
              <a:t> </a:t>
            </a:r>
            <a:r>
              <a:rPr lang="en-US" altLang="en-US" sz="2800" dirty="0" err="1" smtClean="0">
                <a:solidFill>
                  <a:srgbClr val="00B050"/>
                </a:solidFill>
                <a:latin typeface="Times New Roman" panose="02020603050405020304" pitchFamily="18" charset="0"/>
              </a:rPr>
              <a:t>vệ</a:t>
            </a:r>
            <a:r>
              <a:rPr lang="en-US" altLang="en-US" sz="2800" dirty="0" smtClean="0">
                <a:solidFill>
                  <a:srgbClr val="00B050"/>
                </a:solidFill>
                <a:latin typeface="Times New Roman" panose="02020603050405020304" pitchFamily="18" charset="0"/>
              </a:rPr>
              <a:t> </a:t>
            </a:r>
            <a:r>
              <a:rPr lang="en-US" altLang="en-US" sz="2800" dirty="0" err="1" smtClean="0">
                <a:solidFill>
                  <a:srgbClr val="00B050"/>
                </a:solidFill>
                <a:latin typeface="Times New Roman" panose="02020603050405020304" pitchFamily="18" charset="0"/>
              </a:rPr>
              <a:t>trái</a:t>
            </a:r>
            <a:r>
              <a:rPr lang="en-US" altLang="en-US" sz="2800" dirty="0" smtClean="0">
                <a:solidFill>
                  <a:srgbClr val="00B050"/>
                </a:solidFill>
                <a:latin typeface="Times New Roman" panose="02020603050405020304" pitchFamily="18" charset="0"/>
              </a:rPr>
              <a:t> </a:t>
            </a:r>
            <a:r>
              <a:rPr lang="en-US" altLang="en-US" sz="2800" dirty="0" err="1" smtClean="0">
                <a:solidFill>
                  <a:srgbClr val="00B050"/>
                </a:solidFill>
                <a:latin typeface="Times New Roman" panose="02020603050405020304" pitchFamily="18" charset="0"/>
              </a:rPr>
              <a:t>đất</a:t>
            </a:r>
            <a:r>
              <a:rPr lang="en-US" altLang="en-US" sz="2800" dirty="0" smtClean="0">
                <a:solidFill>
                  <a:srgbClr val="00B050"/>
                </a:solidFill>
                <a:latin typeface="Times New Roman" panose="02020603050405020304" pitchFamily="18" charset="0"/>
              </a:rPr>
              <a:t> </a:t>
            </a:r>
            <a:r>
              <a:rPr lang="en-US" altLang="en-US" sz="2800" dirty="0" err="1" smtClean="0">
                <a:solidFill>
                  <a:srgbClr val="00B050"/>
                </a:solidFill>
                <a:latin typeface="Times New Roman" panose="02020603050405020304" pitchFamily="18" charset="0"/>
              </a:rPr>
              <a:t>trước</a:t>
            </a:r>
            <a:r>
              <a:rPr lang="en-US" altLang="en-US" sz="2800" dirty="0" smtClean="0">
                <a:solidFill>
                  <a:srgbClr val="00B050"/>
                </a:solidFill>
                <a:latin typeface="Times New Roman" panose="02020603050405020304" pitchFamily="18" charset="0"/>
              </a:rPr>
              <a:t> </a:t>
            </a:r>
            <a:r>
              <a:rPr lang="en-US" altLang="en-US" sz="2800" dirty="0" err="1" smtClean="0">
                <a:solidFill>
                  <a:srgbClr val="00B050"/>
                </a:solidFill>
                <a:latin typeface="Times New Roman" panose="02020603050405020304" pitchFamily="18" charset="0"/>
              </a:rPr>
              <a:t>nguy</a:t>
            </a:r>
            <a:r>
              <a:rPr lang="en-US" altLang="en-US" sz="2800" dirty="0" smtClean="0">
                <a:solidFill>
                  <a:srgbClr val="00B050"/>
                </a:solidFill>
                <a:latin typeface="Times New Roman" panose="02020603050405020304" pitchFamily="18" charset="0"/>
              </a:rPr>
              <a:t> </a:t>
            </a:r>
            <a:r>
              <a:rPr lang="en-US" altLang="en-US" sz="2800" dirty="0" err="1" smtClean="0">
                <a:solidFill>
                  <a:srgbClr val="00B050"/>
                </a:solidFill>
                <a:latin typeface="Times New Roman" panose="02020603050405020304" pitchFamily="18" charset="0"/>
              </a:rPr>
              <a:t>cơ</a:t>
            </a:r>
            <a:r>
              <a:rPr lang="en-US" altLang="en-US" sz="2800" dirty="0" smtClean="0">
                <a:solidFill>
                  <a:srgbClr val="00B050"/>
                </a:solidFill>
                <a:latin typeface="Times New Roman" panose="02020603050405020304" pitchFamily="18" charset="0"/>
              </a:rPr>
              <a:t> ô </a:t>
            </a:r>
            <a:r>
              <a:rPr lang="en-US" altLang="en-US" sz="2800" dirty="0" err="1" smtClean="0">
                <a:solidFill>
                  <a:srgbClr val="00B050"/>
                </a:solidFill>
                <a:latin typeface="Times New Roman" panose="02020603050405020304" pitchFamily="18" charset="0"/>
              </a:rPr>
              <a:t>nhiễm</a:t>
            </a:r>
            <a:endParaRPr lang="en-US" altLang="en-US" sz="2800" dirty="0" smtClean="0">
              <a:solidFill>
                <a:srgbClr val="00B050"/>
              </a:solidFill>
              <a:latin typeface="Times New Roman" panose="02020603050405020304" pitchFamily="18" charset="0"/>
            </a:endParaRPr>
          </a:p>
          <a:p>
            <a:pPr algn="just" eaLnBrk="1" hangingPunct="1">
              <a:lnSpc>
                <a:spcPct val="90000"/>
              </a:lnSpc>
              <a:buFontTx/>
              <a:buChar char="-"/>
            </a:pPr>
            <a:r>
              <a:rPr lang="en-US" altLang="en-US" sz="2800" dirty="0" err="1" smtClean="0">
                <a:solidFill>
                  <a:srgbClr val="00B050"/>
                </a:solidFill>
                <a:latin typeface="Times New Roman" panose="02020603050405020304" pitchFamily="18" charset="0"/>
              </a:rPr>
              <a:t>Hãy</a:t>
            </a:r>
            <a:r>
              <a:rPr lang="en-US" altLang="en-US" sz="2800" dirty="0" smtClean="0">
                <a:solidFill>
                  <a:srgbClr val="00B050"/>
                </a:solidFill>
                <a:latin typeface="Times New Roman" panose="02020603050405020304" pitchFamily="18" charset="0"/>
              </a:rPr>
              <a:t> </a:t>
            </a:r>
            <a:r>
              <a:rPr lang="en-US" altLang="en-US" sz="2800" dirty="0" err="1" smtClean="0">
                <a:solidFill>
                  <a:srgbClr val="00B050"/>
                </a:solidFill>
                <a:latin typeface="Times New Roman" panose="02020603050405020304" pitchFamily="18" charset="0"/>
                <a:sym typeface="Wingdings" panose="05000000000000000000" pitchFamily="2" charset="2"/>
              </a:rPr>
              <a:t>thực</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hiện</a:t>
            </a:r>
            <a:r>
              <a:rPr lang="en-US" altLang="en-US" sz="2800" dirty="0" smtClean="0">
                <a:solidFill>
                  <a:srgbClr val="00B050"/>
                </a:solidFill>
                <a:latin typeface="Times New Roman" panose="02020603050405020304" pitchFamily="18" charset="0"/>
                <a:sym typeface="Wingdings" panose="05000000000000000000" pitchFamily="2" charset="2"/>
              </a:rPr>
              <a:t> :</a:t>
            </a:r>
          </a:p>
          <a:p>
            <a:pPr algn="just" eaLnBrk="1" hangingPunct="1">
              <a:lnSpc>
                <a:spcPct val="90000"/>
              </a:lnSpc>
              <a:buFontTx/>
              <a:buNone/>
            </a:pPr>
            <a:r>
              <a:rPr lang="en-US" altLang="en-US" sz="2800" dirty="0" smtClean="0">
                <a:solidFill>
                  <a:srgbClr val="00B050"/>
                </a:solidFill>
                <a:latin typeface="Times New Roman" panose="02020603050405020304" pitchFamily="18" charset="0"/>
              </a:rPr>
              <a:t>                “ </a:t>
            </a:r>
            <a:r>
              <a:rPr lang="en-US" altLang="en-US" sz="2800" dirty="0" err="1" smtClean="0">
                <a:solidFill>
                  <a:srgbClr val="00B050"/>
                </a:solidFill>
                <a:latin typeface="Times New Roman" panose="02020603050405020304" pitchFamily="18" charset="0"/>
              </a:rPr>
              <a:t>Một</a:t>
            </a:r>
            <a:r>
              <a:rPr lang="en-US" altLang="en-US" sz="2800" dirty="0" smtClean="0">
                <a:solidFill>
                  <a:srgbClr val="00B050"/>
                </a:solidFill>
                <a:latin typeface="Times New Roman" panose="02020603050405020304" pitchFamily="18" charset="0"/>
              </a:rPr>
              <a:t> </a:t>
            </a:r>
            <a:r>
              <a:rPr lang="en-US" altLang="en-US" sz="2800" dirty="0" err="1" smtClean="0">
                <a:solidFill>
                  <a:srgbClr val="00B050"/>
                </a:solidFill>
                <a:latin typeface="Times New Roman" panose="02020603050405020304" pitchFamily="18" charset="0"/>
              </a:rPr>
              <a:t>ngày</a:t>
            </a:r>
            <a:r>
              <a:rPr lang="en-US" altLang="en-US" sz="2800" dirty="0" smtClean="0">
                <a:solidFill>
                  <a:srgbClr val="00B050"/>
                </a:solidFill>
                <a:latin typeface="Times New Roman" panose="02020603050405020304" pitchFamily="18" charset="0"/>
              </a:rPr>
              <a:t> </a:t>
            </a:r>
            <a:r>
              <a:rPr lang="en-US" altLang="en-US" sz="2800" dirty="0" err="1" smtClean="0">
                <a:solidFill>
                  <a:srgbClr val="00B050"/>
                </a:solidFill>
                <a:latin typeface="Times New Roman" panose="02020603050405020304" pitchFamily="18" charset="0"/>
              </a:rPr>
              <a:t>không</a:t>
            </a:r>
            <a:r>
              <a:rPr lang="en-US" altLang="en-US" sz="2800" dirty="0" smtClean="0">
                <a:solidFill>
                  <a:srgbClr val="00B050"/>
                </a:solidFill>
                <a:latin typeface="Times New Roman" panose="02020603050405020304" pitchFamily="18" charset="0"/>
              </a:rPr>
              <a:t> </a:t>
            </a:r>
            <a:r>
              <a:rPr lang="en-US" altLang="en-US" sz="2800" dirty="0" err="1" smtClean="0">
                <a:solidFill>
                  <a:srgbClr val="00B050"/>
                </a:solidFill>
                <a:latin typeface="Times New Roman" panose="02020603050405020304" pitchFamily="18" charset="0"/>
              </a:rPr>
              <a:t>dùng</a:t>
            </a:r>
            <a:r>
              <a:rPr lang="en-US" altLang="en-US" sz="2800" dirty="0" smtClean="0">
                <a:solidFill>
                  <a:srgbClr val="00B050"/>
                </a:solidFill>
                <a:latin typeface="Times New Roman" panose="02020603050405020304" pitchFamily="18" charset="0"/>
              </a:rPr>
              <a:t> </a:t>
            </a:r>
            <a:r>
              <a:rPr lang="en-US" altLang="en-US" sz="2800" dirty="0" err="1" smtClean="0">
                <a:solidFill>
                  <a:srgbClr val="00B050"/>
                </a:solidFill>
                <a:latin typeface="Times New Roman" panose="02020603050405020304" pitchFamily="18" charset="0"/>
              </a:rPr>
              <a:t>bao</a:t>
            </a:r>
            <a:r>
              <a:rPr lang="en-US" altLang="en-US" sz="2800" dirty="0" smtClean="0">
                <a:solidFill>
                  <a:srgbClr val="00B050"/>
                </a:solidFill>
                <a:latin typeface="Times New Roman" panose="02020603050405020304" pitchFamily="18" charset="0"/>
              </a:rPr>
              <a:t> </a:t>
            </a:r>
            <a:r>
              <a:rPr lang="en-US" altLang="en-US" sz="2800" dirty="0" err="1" smtClean="0">
                <a:solidFill>
                  <a:srgbClr val="00B050"/>
                </a:solidFill>
                <a:latin typeface="Times New Roman" panose="02020603050405020304" pitchFamily="18" charset="0"/>
              </a:rPr>
              <a:t>ni</a:t>
            </a:r>
            <a:r>
              <a:rPr lang="en-US" altLang="en-US" sz="2800" dirty="0" smtClean="0">
                <a:solidFill>
                  <a:srgbClr val="00B050"/>
                </a:solidFill>
                <a:latin typeface="Times New Roman" panose="02020603050405020304" pitchFamily="18" charset="0"/>
              </a:rPr>
              <a:t> </a:t>
            </a:r>
            <a:r>
              <a:rPr lang="en-US" altLang="en-US" sz="2800" dirty="0" err="1" smtClean="0">
                <a:solidFill>
                  <a:srgbClr val="00B050"/>
                </a:solidFill>
                <a:latin typeface="Times New Roman" panose="02020603050405020304" pitchFamily="18" charset="0"/>
              </a:rPr>
              <a:t>lông</a:t>
            </a:r>
            <a:r>
              <a:rPr lang="en-US" altLang="en-US" sz="2800" dirty="0" smtClean="0">
                <a:solidFill>
                  <a:srgbClr val="00B050"/>
                </a:solidFill>
                <a:latin typeface="Times New Roman" panose="02020603050405020304" pitchFamily="18" charset="0"/>
              </a:rPr>
              <a:t>”</a:t>
            </a:r>
          </a:p>
          <a:p>
            <a:pPr algn="just" eaLnBrk="1" hangingPunct="1">
              <a:lnSpc>
                <a:spcPct val="90000"/>
              </a:lnSpc>
              <a:buFontTx/>
              <a:buChar char="-"/>
            </a:pPr>
            <a:endParaRPr lang="en-US" altLang="en-US" sz="2800" dirty="0" smtClean="0">
              <a:solidFill>
                <a:srgbClr val="00B050"/>
              </a:solidFill>
              <a:latin typeface="Times New Roman" panose="02020603050405020304" pitchFamily="18" charset="0"/>
            </a:endParaRPr>
          </a:p>
          <a:p>
            <a:pPr algn="just" eaLnBrk="1" hangingPunct="1">
              <a:lnSpc>
                <a:spcPct val="90000"/>
              </a:lnSpc>
              <a:buFont typeface="Wingdings" panose="05000000000000000000" pitchFamily="2" charset="2"/>
              <a:buChar char="à"/>
            </a:pPr>
            <a:r>
              <a:rPr lang="en-US" altLang="en-US" sz="2800" dirty="0" err="1" smtClean="0">
                <a:solidFill>
                  <a:srgbClr val="00B050"/>
                </a:solidFill>
                <a:latin typeface="Times New Roman" panose="02020603050405020304" pitchFamily="18" charset="0"/>
                <a:sym typeface="Wingdings" panose="05000000000000000000" pitchFamily="2" charset="2"/>
              </a:rPr>
              <a:t>Câu</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cầu</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khiến</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điệp</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từ</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hãy</a:t>
            </a:r>
            <a:r>
              <a:rPr lang="en-US" altLang="en-US" sz="2800" dirty="0" smtClean="0">
                <a:solidFill>
                  <a:srgbClr val="00B050"/>
                </a:solidFill>
                <a:latin typeface="Times New Roman" panose="02020603050405020304" pitchFamily="18" charset="0"/>
                <a:sym typeface="Wingdings" panose="05000000000000000000" pitchFamily="2" charset="2"/>
              </a:rPr>
              <a:t>”  </a:t>
            </a:r>
            <a:r>
              <a:rPr lang="en-US" altLang="en-US" sz="2800" dirty="0" err="1" smtClean="0">
                <a:solidFill>
                  <a:srgbClr val="00B050"/>
                </a:solidFill>
                <a:latin typeface="Times New Roman" panose="02020603050405020304" pitchFamily="18" charset="0"/>
                <a:sym typeface="Wingdings" panose="05000000000000000000" pitchFamily="2" charset="2"/>
              </a:rPr>
              <a:t>biểu</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thị</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một</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yêu</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cầu</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có</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tính</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mệnh</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lệnh</a:t>
            </a:r>
            <a:r>
              <a:rPr lang="en-US" altLang="en-US" sz="2800" dirty="0" smtClean="0">
                <a:solidFill>
                  <a:srgbClr val="00B050"/>
                </a:solidFill>
                <a:latin typeface="Times New Roman" panose="02020603050405020304" pitchFamily="18" charset="0"/>
                <a:sym typeface="Wingdings" panose="05000000000000000000" pitchFamily="2" charset="2"/>
              </a:rPr>
              <a:t>.</a:t>
            </a:r>
          </a:p>
          <a:p>
            <a:pPr algn="just" eaLnBrk="1" hangingPunct="1">
              <a:lnSpc>
                <a:spcPct val="90000"/>
              </a:lnSpc>
              <a:buFont typeface="Wingdings" panose="05000000000000000000" pitchFamily="2" charset="2"/>
              <a:buChar char="à"/>
            </a:pP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Lời</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kêu</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gọi</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thống</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thiết</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xuất</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phát</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từ</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trách</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nhiệm</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với</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toàn</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nhân</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loại</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về</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việc</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bảo</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vệ</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môi</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trường</a:t>
            </a:r>
            <a:r>
              <a:rPr lang="en-US" altLang="en-US" sz="2800" dirty="0" smtClean="0">
                <a:solidFill>
                  <a:srgbClr val="00B050"/>
                </a:solidFill>
                <a:latin typeface="Times New Roman" panose="02020603050405020304" pitchFamily="18" charset="0"/>
                <a:sym typeface="Wingdings" panose="05000000000000000000" pitchFamily="2" charset="2"/>
              </a:rPr>
              <a:t> - </a:t>
            </a:r>
            <a:r>
              <a:rPr lang="en-US" altLang="en-US" sz="2800" dirty="0" err="1" smtClean="0">
                <a:solidFill>
                  <a:srgbClr val="00B050"/>
                </a:solidFill>
                <a:latin typeface="Times New Roman" panose="02020603050405020304" pitchFamily="18" charset="0"/>
                <a:sym typeface="Wingdings" panose="05000000000000000000" pitchFamily="2" charset="2"/>
              </a:rPr>
              <a:t>bảo</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vệ</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trái</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đất</a:t>
            </a:r>
            <a:r>
              <a:rPr lang="en-US" altLang="en-US" sz="2800" dirty="0" smtClean="0">
                <a:solidFill>
                  <a:srgbClr val="00B050"/>
                </a:solidFill>
                <a:latin typeface="Times New Roman" panose="02020603050405020304" pitchFamily="18" charset="0"/>
                <a:sym typeface="Wingdings" panose="05000000000000000000" pitchFamily="2" charset="2"/>
              </a:rPr>
              <a:t>.</a:t>
            </a:r>
          </a:p>
        </p:txBody>
      </p:sp>
    </p:spTree>
    <p:extLst>
      <p:ext uri="{BB962C8B-B14F-4D97-AF65-F5344CB8AC3E}">
        <p14:creationId xmlns:p14="http://schemas.microsoft.com/office/powerpoint/2010/main" val="29756406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strips(downRight)">
                                      <p:cBhvr>
                                        <p:cTn id="7" dur="1000"/>
                                        <p:tgtEl>
                                          <p:spTgt spid="163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9" presetClass="entr" presetSubtype="0" fill="hold" nodeType="clickEffect">
                                  <p:stCondLst>
                                    <p:cond delay="0"/>
                                  </p:stCondLst>
                                  <p:childTnLst>
                                    <p:set>
                                      <p:cBhvr>
                                        <p:cTn id="11" dur="1" fill="hold">
                                          <p:stCondLst>
                                            <p:cond delay="0"/>
                                          </p:stCondLst>
                                        </p:cTn>
                                        <p:tgtEl>
                                          <p:spTgt spid="16387">
                                            <p:txEl>
                                              <p:pRg st="0" end="0"/>
                                            </p:txEl>
                                          </p:spTgt>
                                        </p:tgtEl>
                                        <p:attrNameLst>
                                          <p:attrName>style.visibility</p:attrName>
                                        </p:attrNameLst>
                                      </p:cBhvr>
                                      <p:to>
                                        <p:strVal val="visible"/>
                                      </p:to>
                                    </p:set>
                                    <p:anim calcmode="lin" valueType="num">
                                      <p:cBhvr>
                                        <p:cTn id="12" dur="1000" fill="hold"/>
                                        <p:tgtEl>
                                          <p:spTgt spid="16387">
                                            <p:txEl>
                                              <p:pRg st="0" end="0"/>
                                            </p:txEl>
                                          </p:spTgt>
                                        </p:tgtEl>
                                        <p:attrNameLst>
                                          <p:attrName>ppt_x</p:attrName>
                                        </p:attrNameLst>
                                      </p:cBhvr>
                                      <p:tavLst>
                                        <p:tav tm="0">
                                          <p:val>
                                            <p:strVal val="#ppt_x-.2"/>
                                          </p:val>
                                        </p:tav>
                                        <p:tav tm="100000">
                                          <p:val>
                                            <p:strVal val="#ppt_x"/>
                                          </p:val>
                                        </p:tav>
                                      </p:tavLst>
                                    </p:anim>
                                    <p:anim calcmode="lin" valueType="num">
                                      <p:cBhvr>
                                        <p:cTn id="13" dur="1000" fill="hold"/>
                                        <p:tgtEl>
                                          <p:spTgt spid="1638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6387">
                                            <p:txEl>
                                              <p:pRg st="0" end="0"/>
                                            </p:txEl>
                                          </p:spTgt>
                                        </p:tgtEl>
                                      </p:cBhvr>
                                    </p:animEffect>
                                  </p:childTnLst>
                                </p:cTn>
                              </p:par>
                            </p:childTnLst>
                          </p:cTn>
                        </p:par>
                        <p:par>
                          <p:cTn id="15" fill="hold" nodeType="afterGroup">
                            <p:stCondLst>
                              <p:cond delay="1000"/>
                            </p:stCondLst>
                            <p:childTnLst>
                              <p:par>
                                <p:cTn id="16" presetID="29" presetClass="entr" presetSubtype="0" fill="hold" nodeType="afterEffect">
                                  <p:stCondLst>
                                    <p:cond delay="0"/>
                                  </p:stCondLst>
                                  <p:childTnLst>
                                    <p:set>
                                      <p:cBhvr>
                                        <p:cTn id="17" dur="1" fill="hold">
                                          <p:stCondLst>
                                            <p:cond delay="0"/>
                                          </p:stCondLst>
                                        </p:cTn>
                                        <p:tgtEl>
                                          <p:spTgt spid="16387">
                                            <p:txEl>
                                              <p:pRg st="1" end="1"/>
                                            </p:txEl>
                                          </p:spTgt>
                                        </p:tgtEl>
                                        <p:attrNameLst>
                                          <p:attrName>style.visibility</p:attrName>
                                        </p:attrNameLst>
                                      </p:cBhvr>
                                      <p:to>
                                        <p:strVal val="visible"/>
                                      </p:to>
                                    </p:set>
                                    <p:anim calcmode="lin" valueType="num">
                                      <p:cBhvr>
                                        <p:cTn id="18" dur="1000" fill="hold"/>
                                        <p:tgtEl>
                                          <p:spTgt spid="16387">
                                            <p:txEl>
                                              <p:pRg st="1" end="1"/>
                                            </p:txEl>
                                          </p:spTgt>
                                        </p:tgtEl>
                                        <p:attrNameLst>
                                          <p:attrName>ppt_x</p:attrName>
                                        </p:attrNameLst>
                                      </p:cBhvr>
                                      <p:tavLst>
                                        <p:tav tm="0">
                                          <p:val>
                                            <p:strVal val="#ppt_x-.2"/>
                                          </p:val>
                                        </p:tav>
                                        <p:tav tm="100000">
                                          <p:val>
                                            <p:strVal val="#ppt_x"/>
                                          </p:val>
                                        </p:tav>
                                      </p:tavLst>
                                    </p:anim>
                                    <p:anim calcmode="lin" valueType="num">
                                      <p:cBhvr>
                                        <p:cTn id="19" dur="1000" fill="hold"/>
                                        <p:tgtEl>
                                          <p:spTgt spid="16387">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6387">
                                            <p:txEl>
                                              <p:pRg st="1" end="1"/>
                                            </p:txEl>
                                          </p:spTgt>
                                        </p:tgtEl>
                                      </p:cBhvr>
                                    </p:animEffect>
                                  </p:childTnLst>
                                </p:cTn>
                              </p:par>
                            </p:childTnLst>
                          </p:cTn>
                        </p:par>
                        <p:par>
                          <p:cTn id="21" fill="hold" nodeType="afterGroup">
                            <p:stCondLst>
                              <p:cond delay="2000"/>
                            </p:stCondLst>
                            <p:childTnLst>
                              <p:par>
                                <p:cTn id="22" presetID="29" presetClass="entr" presetSubtype="0" fill="hold" nodeType="afterEffect">
                                  <p:stCondLst>
                                    <p:cond delay="0"/>
                                  </p:stCondLst>
                                  <p:childTnLst>
                                    <p:set>
                                      <p:cBhvr>
                                        <p:cTn id="23" dur="1" fill="hold">
                                          <p:stCondLst>
                                            <p:cond delay="0"/>
                                          </p:stCondLst>
                                        </p:cTn>
                                        <p:tgtEl>
                                          <p:spTgt spid="16387">
                                            <p:txEl>
                                              <p:pRg st="2" end="2"/>
                                            </p:txEl>
                                          </p:spTgt>
                                        </p:tgtEl>
                                        <p:attrNameLst>
                                          <p:attrName>style.visibility</p:attrName>
                                        </p:attrNameLst>
                                      </p:cBhvr>
                                      <p:to>
                                        <p:strVal val="visible"/>
                                      </p:to>
                                    </p:set>
                                    <p:anim calcmode="lin" valueType="num">
                                      <p:cBhvr>
                                        <p:cTn id="24" dur="1000" fill="hold"/>
                                        <p:tgtEl>
                                          <p:spTgt spid="16387">
                                            <p:txEl>
                                              <p:pRg st="2" end="2"/>
                                            </p:txEl>
                                          </p:spTgt>
                                        </p:tgtEl>
                                        <p:attrNameLst>
                                          <p:attrName>ppt_x</p:attrName>
                                        </p:attrNameLst>
                                      </p:cBhvr>
                                      <p:tavLst>
                                        <p:tav tm="0">
                                          <p:val>
                                            <p:strVal val="#ppt_x-.2"/>
                                          </p:val>
                                        </p:tav>
                                        <p:tav tm="100000">
                                          <p:val>
                                            <p:strVal val="#ppt_x"/>
                                          </p:val>
                                        </p:tav>
                                      </p:tavLst>
                                    </p:anim>
                                    <p:anim calcmode="lin" valueType="num">
                                      <p:cBhvr>
                                        <p:cTn id="25" dur="1000" fill="hold"/>
                                        <p:tgtEl>
                                          <p:spTgt spid="16387">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6387">
                                            <p:txEl>
                                              <p:pRg st="2" end="2"/>
                                            </p:txEl>
                                          </p:spTgt>
                                        </p:tgtEl>
                                      </p:cBhvr>
                                    </p:animEffect>
                                  </p:childTnLst>
                                </p:cTn>
                              </p:par>
                              <p:par>
                                <p:cTn id="27" presetID="29" presetClass="entr" presetSubtype="0" fill="hold" nodeType="withEffect">
                                  <p:stCondLst>
                                    <p:cond delay="0"/>
                                  </p:stCondLst>
                                  <p:childTnLst>
                                    <p:set>
                                      <p:cBhvr>
                                        <p:cTn id="28" dur="1" fill="hold">
                                          <p:stCondLst>
                                            <p:cond delay="0"/>
                                          </p:stCondLst>
                                        </p:cTn>
                                        <p:tgtEl>
                                          <p:spTgt spid="16387">
                                            <p:txEl>
                                              <p:pRg st="3" end="3"/>
                                            </p:txEl>
                                          </p:spTgt>
                                        </p:tgtEl>
                                        <p:attrNameLst>
                                          <p:attrName>style.visibility</p:attrName>
                                        </p:attrNameLst>
                                      </p:cBhvr>
                                      <p:to>
                                        <p:strVal val="visible"/>
                                      </p:to>
                                    </p:set>
                                    <p:anim calcmode="lin" valueType="num">
                                      <p:cBhvr>
                                        <p:cTn id="29" dur="1000" fill="hold"/>
                                        <p:tgtEl>
                                          <p:spTgt spid="16387">
                                            <p:txEl>
                                              <p:pRg st="3" end="3"/>
                                            </p:txEl>
                                          </p:spTgt>
                                        </p:tgtEl>
                                        <p:attrNameLst>
                                          <p:attrName>ppt_x</p:attrName>
                                        </p:attrNameLst>
                                      </p:cBhvr>
                                      <p:tavLst>
                                        <p:tav tm="0">
                                          <p:val>
                                            <p:strVal val="#ppt_x-.2"/>
                                          </p:val>
                                        </p:tav>
                                        <p:tav tm="100000">
                                          <p:val>
                                            <p:strVal val="#ppt_x"/>
                                          </p:val>
                                        </p:tav>
                                      </p:tavLst>
                                    </p:anim>
                                    <p:anim calcmode="lin" valueType="num">
                                      <p:cBhvr>
                                        <p:cTn id="30" dur="1000" fill="hold"/>
                                        <p:tgtEl>
                                          <p:spTgt spid="16387">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1" dur="1000"/>
                                        <p:tgtEl>
                                          <p:spTgt spid="16387">
                                            <p:txEl>
                                              <p:pRg st="3" end="3"/>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nodeType="clickEffect">
                                  <p:stCondLst>
                                    <p:cond delay="0"/>
                                  </p:stCondLst>
                                  <p:childTnLst>
                                    <p:set>
                                      <p:cBhvr>
                                        <p:cTn id="35" dur="1" fill="hold">
                                          <p:stCondLst>
                                            <p:cond delay="0"/>
                                          </p:stCondLst>
                                        </p:cTn>
                                        <p:tgtEl>
                                          <p:spTgt spid="16387">
                                            <p:txEl>
                                              <p:pRg st="5" end="5"/>
                                            </p:txEl>
                                          </p:spTgt>
                                        </p:tgtEl>
                                        <p:attrNameLst>
                                          <p:attrName>style.visibility</p:attrName>
                                        </p:attrNameLst>
                                      </p:cBhvr>
                                      <p:to>
                                        <p:strVal val="visible"/>
                                      </p:to>
                                    </p:set>
                                    <p:animEffect transition="in" filter="dissolve">
                                      <p:cBhvr>
                                        <p:cTn id="36" dur="1000"/>
                                        <p:tgtEl>
                                          <p:spTgt spid="16387">
                                            <p:txEl>
                                              <p:pRg st="5" end="5"/>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nodeType="clickEffect">
                                  <p:stCondLst>
                                    <p:cond delay="0"/>
                                  </p:stCondLst>
                                  <p:childTnLst>
                                    <p:set>
                                      <p:cBhvr>
                                        <p:cTn id="40" dur="1" fill="hold">
                                          <p:stCondLst>
                                            <p:cond delay="0"/>
                                          </p:stCondLst>
                                        </p:cTn>
                                        <p:tgtEl>
                                          <p:spTgt spid="16387">
                                            <p:txEl>
                                              <p:pRg st="6" end="6"/>
                                            </p:txEl>
                                          </p:spTgt>
                                        </p:tgtEl>
                                        <p:attrNameLst>
                                          <p:attrName>style.visibility</p:attrName>
                                        </p:attrNameLst>
                                      </p:cBhvr>
                                      <p:to>
                                        <p:strVal val="visible"/>
                                      </p:to>
                                    </p:set>
                                    <p:animEffect transition="in" filter="dissolve">
                                      <p:cBhvr>
                                        <p:cTn id="41" dur="1000"/>
                                        <p:tgtEl>
                                          <p:spTgt spid="1638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descr="maxresdefaul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609600"/>
            <a:ext cx="8610600" cy="3322638"/>
          </a:xfrm>
          <a:prstGeom prst="rect">
            <a:avLst/>
          </a:prstGeom>
          <a:noFill/>
          <a:extLst>
            <a:ext uri="{909E8E84-426E-40DD-AFC4-6F175D3DCCD1}">
              <a14:hiddenFill xmlns:a14="http://schemas.microsoft.com/office/drawing/2010/main">
                <a:solidFill>
                  <a:srgbClr val="FFFFFF"/>
                </a:solidFill>
              </a14:hiddenFill>
            </a:ext>
          </a:extLst>
        </p:spPr>
      </p:pic>
      <p:pic>
        <p:nvPicPr>
          <p:cNvPr id="31749" name="Picture 5" descr="9a-chot_SNS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095750"/>
            <a:ext cx="4286250" cy="2609850"/>
          </a:xfrm>
          <a:prstGeom prst="rect">
            <a:avLst/>
          </a:prstGeom>
          <a:noFill/>
          <a:extLst>
            <a:ext uri="{909E8E84-426E-40DD-AFC4-6F175D3DCCD1}">
              <a14:hiddenFill xmlns:a14="http://schemas.microsoft.com/office/drawing/2010/main">
                <a:solidFill>
                  <a:srgbClr val="FFFFFF"/>
                </a:solidFill>
              </a14:hiddenFill>
            </a:ext>
          </a:extLst>
        </p:spPr>
      </p:pic>
      <p:pic>
        <p:nvPicPr>
          <p:cNvPr id="31750" name="Picture 6" descr="hoian-ngaykhongtui-nilo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4114800"/>
            <a:ext cx="4114800" cy="2590800"/>
          </a:xfrm>
          <a:prstGeom prst="rect">
            <a:avLst/>
          </a:prstGeom>
          <a:noFill/>
          <a:extLst>
            <a:ext uri="{909E8E84-426E-40DD-AFC4-6F175D3DCCD1}">
              <a14:hiddenFill xmlns:a14="http://schemas.microsoft.com/office/drawing/2010/main">
                <a:solidFill>
                  <a:srgbClr val="FFFFFF"/>
                </a:solidFill>
              </a14:hiddenFill>
            </a:ext>
          </a:extLst>
        </p:spPr>
      </p:pic>
      <p:sp>
        <p:nvSpPr>
          <p:cNvPr id="31751" name="Text Box 7"/>
          <p:cNvSpPr txBox="1">
            <a:spLocks noChangeArrowheads="1"/>
          </p:cNvSpPr>
          <p:nvPr/>
        </p:nvSpPr>
        <p:spPr bwMode="auto">
          <a:xfrm>
            <a:off x="1828800" y="0"/>
            <a:ext cx="7086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3200" b="1" dirty="0" smtClean="0">
                <a:effectLst>
                  <a:outerShdw blurRad="38100" dist="38100" dir="2700000" algn="tl">
                    <a:srgbClr val="C0C0C0"/>
                  </a:outerShdw>
                </a:effectLst>
                <a:latin typeface="Times New Roman" panose="02020603050405020304" pitchFamily="18" charset="0"/>
                <a:ea typeface="Tahoma" panose="020B0604030504040204" pitchFamily="34" charset="0"/>
                <a:cs typeface="Times New Roman" panose="02020603050405020304" pitchFamily="18" charset="0"/>
              </a:rPr>
              <a:t>LỜI KÊU GỌI VỚI MỌI NGƯỜI</a:t>
            </a:r>
            <a:endParaRPr lang="en-US" altLang="en-US" sz="3200" b="1" dirty="0">
              <a:effectLst>
                <a:outerShdw blurRad="38100" dist="38100" dir="2700000" algn="tl">
                  <a:srgbClr val="C0C0C0"/>
                </a:outerShdw>
              </a:effectLst>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8186506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751"/>
                                        </p:tgtEl>
                                        <p:attrNameLst>
                                          <p:attrName>style.visibility</p:attrName>
                                        </p:attrNameLst>
                                      </p:cBhvr>
                                      <p:to>
                                        <p:strVal val="visible"/>
                                      </p:to>
                                    </p:set>
                                    <p:animEffect transition="in" filter="blinds(horizontal)">
                                      <p:cBhvr>
                                        <p:cTn id="7" dur="500"/>
                                        <p:tgtEl>
                                          <p:spTgt spid="317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31748"/>
                                        </p:tgtEl>
                                        <p:attrNameLst>
                                          <p:attrName>style.visibility</p:attrName>
                                        </p:attrNameLst>
                                      </p:cBhvr>
                                      <p:to>
                                        <p:strVal val="visible"/>
                                      </p:to>
                                    </p:set>
                                    <p:animEffect transition="in" filter="diamond(in)">
                                      <p:cBhvr>
                                        <p:cTn id="12" dur="2000"/>
                                        <p:tgtEl>
                                          <p:spTgt spid="3174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31749"/>
                                        </p:tgtEl>
                                        <p:attrNameLst>
                                          <p:attrName>style.visibility</p:attrName>
                                        </p:attrNameLst>
                                      </p:cBhvr>
                                      <p:to>
                                        <p:strVal val="visible"/>
                                      </p:to>
                                    </p:set>
                                    <p:animEffect transition="in" filter="diamond(in)">
                                      <p:cBhvr>
                                        <p:cTn id="17" dur="2000"/>
                                        <p:tgtEl>
                                          <p:spTgt spid="3174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31750"/>
                                        </p:tgtEl>
                                        <p:attrNameLst>
                                          <p:attrName>style.visibility</p:attrName>
                                        </p:attrNameLst>
                                      </p:cBhvr>
                                      <p:to>
                                        <p:strVal val="visible"/>
                                      </p:to>
                                    </p:set>
                                    <p:animEffect transition="in" filter="diamond(in)">
                                      <p:cBhvr>
                                        <p:cTn id="22" dur="2000"/>
                                        <p:tgtEl>
                                          <p:spTgt spid="317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2"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81200"/>
            <a:ext cx="428625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93" name="Text Box 13"/>
          <p:cNvSpPr txBox="1">
            <a:spLocks noChangeArrowheads="1"/>
          </p:cNvSpPr>
          <p:nvPr/>
        </p:nvSpPr>
        <p:spPr bwMode="auto">
          <a:xfrm>
            <a:off x="285750" y="820738"/>
            <a:ext cx="44196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a:solidFill>
                  <a:srgbClr val="FF3300"/>
                </a:solidFill>
              </a:rPr>
              <a:t>Mùa xuân trồng cây </a:t>
            </a:r>
          </a:p>
          <a:p>
            <a:pPr algn="ctr" eaLnBrk="1" hangingPunct="1">
              <a:spcBef>
                <a:spcPct val="50000"/>
              </a:spcBef>
              <a:buFontTx/>
              <a:buNone/>
            </a:pPr>
            <a:r>
              <a:rPr lang="en-US" altLang="en-US" sz="2000">
                <a:solidFill>
                  <a:srgbClr val="FF3300"/>
                </a:solidFill>
              </a:rPr>
              <a:t>nhớ ơn Bác Hồ</a:t>
            </a:r>
          </a:p>
        </p:txBody>
      </p:sp>
      <p:pic>
        <p:nvPicPr>
          <p:cNvPr id="20497" name="Picture 17" descr="thanh ni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6775" y="1981200"/>
            <a:ext cx="441960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9" name="Text Box 19"/>
          <p:cNvSpPr txBox="1">
            <a:spLocks noChangeArrowheads="1"/>
          </p:cNvSpPr>
          <p:nvPr/>
        </p:nvSpPr>
        <p:spPr bwMode="auto">
          <a:xfrm>
            <a:off x="4343400" y="835025"/>
            <a:ext cx="44196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a:solidFill>
                  <a:srgbClr val="FF3300"/>
                </a:solidFill>
              </a:rPr>
              <a:t>Thanh niên với phong trào</a:t>
            </a:r>
          </a:p>
          <a:p>
            <a:pPr algn="ctr" eaLnBrk="1" hangingPunct="1">
              <a:spcBef>
                <a:spcPct val="50000"/>
              </a:spcBef>
              <a:buFontTx/>
              <a:buNone/>
            </a:pPr>
            <a:r>
              <a:rPr lang="en-US" altLang="en-US" sz="2000">
                <a:solidFill>
                  <a:srgbClr val="FF3300"/>
                </a:solidFill>
              </a:rPr>
              <a:t> “Xanh - Sạch - Đẹp”</a:t>
            </a:r>
          </a:p>
        </p:txBody>
      </p:sp>
    </p:spTree>
    <p:extLst>
      <p:ext uri="{BB962C8B-B14F-4D97-AF65-F5344CB8AC3E}">
        <p14:creationId xmlns:p14="http://schemas.microsoft.com/office/powerpoint/2010/main" val="625933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0493"/>
                                        </p:tgtEl>
                                        <p:attrNameLst>
                                          <p:attrName>style.visibility</p:attrName>
                                        </p:attrNameLst>
                                      </p:cBhvr>
                                      <p:to>
                                        <p:strVal val="visible"/>
                                      </p:to>
                                    </p:set>
                                    <p:animEffect transition="in" filter="diamond(in)">
                                      <p:cBhvr>
                                        <p:cTn id="7" dur="2000"/>
                                        <p:tgtEl>
                                          <p:spTgt spid="20493"/>
                                        </p:tgtEl>
                                      </p:cBhvr>
                                    </p:animEffect>
                                  </p:childTnLst>
                                </p:cTn>
                              </p:par>
                              <p:par>
                                <p:cTn id="8" presetID="8" presetClass="entr" presetSubtype="16" fill="hold" nodeType="withEffect">
                                  <p:stCondLst>
                                    <p:cond delay="0"/>
                                  </p:stCondLst>
                                  <p:childTnLst>
                                    <p:set>
                                      <p:cBhvr>
                                        <p:cTn id="9" dur="1" fill="hold">
                                          <p:stCondLst>
                                            <p:cond delay="0"/>
                                          </p:stCondLst>
                                        </p:cTn>
                                        <p:tgtEl>
                                          <p:spTgt spid="20492"/>
                                        </p:tgtEl>
                                        <p:attrNameLst>
                                          <p:attrName>style.visibility</p:attrName>
                                        </p:attrNameLst>
                                      </p:cBhvr>
                                      <p:to>
                                        <p:strVal val="visible"/>
                                      </p:to>
                                    </p:set>
                                    <p:animEffect transition="in" filter="diamond(in)">
                                      <p:cBhvr>
                                        <p:cTn id="10" dur="2000"/>
                                        <p:tgtEl>
                                          <p:spTgt spid="2049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20499"/>
                                        </p:tgtEl>
                                        <p:attrNameLst>
                                          <p:attrName>style.visibility</p:attrName>
                                        </p:attrNameLst>
                                      </p:cBhvr>
                                      <p:to>
                                        <p:strVal val="visible"/>
                                      </p:to>
                                    </p:set>
                                    <p:animEffect transition="in" filter="diamond(in)">
                                      <p:cBhvr>
                                        <p:cTn id="15" dur="2000"/>
                                        <p:tgtEl>
                                          <p:spTgt spid="20499"/>
                                        </p:tgtEl>
                                      </p:cBhvr>
                                    </p:animEffect>
                                  </p:childTnLst>
                                </p:cTn>
                              </p:par>
                              <p:par>
                                <p:cTn id="16" presetID="8" presetClass="entr" presetSubtype="16" fill="hold" nodeType="withEffect">
                                  <p:stCondLst>
                                    <p:cond delay="0"/>
                                  </p:stCondLst>
                                  <p:childTnLst>
                                    <p:set>
                                      <p:cBhvr>
                                        <p:cTn id="17" dur="1" fill="hold">
                                          <p:stCondLst>
                                            <p:cond delay="0"/>
                                          </p:stCondLst>
                                        </p:cTn>
                                        <p:tgtEl>
                                          <p:spTgt spid="20497"/>
                                        </p:tgtEl>
                                        <p:attrNameLst>
                                          <p:attrName>style.visibility</p:attrName>
                                        </p:attrNameLst>
                                      </p:cBhvr>
                                      <p:to>
                                        <p:strVal val="visible"/>
                                      </p:to>
                                    </p:set>
                                    <p:animEffect transition="in" filter="diamond(in)">
                                      <p:cBhvr>
                                        <p:cTn id="18" dur="2000"/>
                                        <p:tgtEl>
                                          <p:spTgt spid="204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3" grpId="0"/>
      <p:bldP spid="2049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788" y="66775"/>
            <a:ext cx="7886700" cy="1325563"/>
          </a:xfrm>
        </p:spPr>
        <p:txBody>
          <a:bodyPr>
            <a:normAutofit/>
          </a:bodyPr>
          <a:lstStyle/>
          <a:p>
            <a:r>
              <a:rPr lang="vi-VN" sz="3200" dirty="0" smtClean="0">
                <a:solidFill>
                  <a:srgbClr val="FF0000"/>
                </a:solidFill>
              </a:rPr>
              <a:t>CÁC HOẠT ĐỘNG BẢO VỆ MÔI TRƯỜNG</a:t>
            </a:r>
            <a:endParaRPr lang="en-US" sz="3200" dirty="0">
              <a:solidFill>
                <a:srgbClr val="FF0000"/>
              </a:solidFill>
            </a:endParaRP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59709" y="1007948"/>
            <a:ext cx="3886200" cy="2573528"/>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63620" y="1027907"/>
            <a:ext cx="3888868" cy="2533611"/>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491" y="3859867"/>
            <a:ext cx="3826418" cy="233922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3620" y="3859867"/>
            <a:ext cx="3888868" cy="2339227"/>
          </a:xfrm>
          <a:prstGeom prst="rect">
            <a:avLst/>
          </a:prstGeom>
        </p:spPr>
      </p:pic>
    </p:spTree>
    <p:extLst>
      <p:ext uri="{BB962C8B-B14F-4D97-AF65-F5344CB8AC3E}">
        <p14:creationId xmlns:p14="http://schemas.microsoft.com/office/powerpoint/2010/main" val="1687290491"/>
      </p:ext>
    </p:extLst>
  </p:cSld>
  <p:clrMapOvr>
    <a:masterClrMapping/>
  </p:clrMapOvr>
  <p:transition spd="slow">
    <p:comb/>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381000" y="-152400"/>
            <a:ext cx="8534400" cy="2000250"/>
          </a:xfrm>
        </p:spPr>
        <p:txBody>
          <a:bodyPr/>
          <a:lstStyle/>
          <a:p>
            <a:pPr algn="l"/>
            <a:r>
              <a:rPr lang="en-US">
                <a:solidFill>
                  <a:srgbClr val="0000FF"/>
                </a:solidFill>
                <a:effectLst/>
                <a:latin typeface="Times New Roman" pitchFamily="18" charset="0"/>
              </a:rPr>
              <a:t>?  Em có nhận xét gì về bố cục của văn bản ? Em rút ra điều gì sau khi học xong văn bản?</a:t>
            </a:r>
          </a:p>
        </p:txBody>
      </p:sp>
      <p:sp>
        <p:nvSpPr>
          <p:cNvPr id="107524" name="Rectangle 4"/>
          <p:cNvSpPr>
            <a:spLocks noChangeArrowheads="1"/>
          </p:cNvSpPr>
          <p:nvPr/>
        </p:nvSpPr>
        <p:spPr bwMode="auto">
          <a:xfrm>
            <a:off x="609600" y="381000"/>
            <a:ext cx="1233488"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eaLnBrk="1" hangingPunct="1">
              <a:lnSpc>
                <a:spcPct val="90000"/>
              </a:lnSpc>
            </a:pPr>
            <a:endParaRPr lang="en-US" sz="4000">
              <a:solidFill>
                <a:schemeClr val="tx2"/>
              </a:solidFill>
              <a:latin typeface="VNI-Times" pitchFamily="2" charset="0"/>
            </a:endParaRPr>
          </a:p>
        </p:txBody>
      </p:sp>
      <p:sp>
        <p:nvSpPr>
          <p:cNvPr id="107525" name="Rectangle 5"/>
          <p:cNvSpPr>
            <a:spLocks noChangeArrowheads="1"/>
          </p:cNvSpPr>
          <p:nvPr/>
        </p:nvSpPr>
        <p:spPr bwMode="auto">
          <a:xfrm>
            <a:off x="533400" y="76200"/>
            <a:ext cx="8077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eaLnBrk="1" hangingPunct="1">
              <a:lnSpc>
                <a:spcPct val="90000"/>
              </a:lnSpc>
            </a:pPr>
            <a:r>
              <a:rPr lang="en-US" sz="4400">
                <a:solidFill>
                  <a:srgbClr val="0000FF"/>
                </a:solidFill>
              </a:rPr>
              <a:t>? Em thử tưởng tượng một ngày không sử dụng bao bì ni-lông sẽ như thế nào ? Em thử  đưa ra một số khẩu hiệu?</a:t>
            </a:r>
          </a:p>
        </p:txBody>
      </p:sp>
      <p:pic>
        <p:nvPicPr>
          <p:cNvPr id="107528" name="Picture 8" descr="ho-2-6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2590800"/>
            <a:ext cx="4143375"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9" name="Picture 9" descr="quannhaui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667000"/>
            <a:ext cx="4087813"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18669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07522"/>
                                        </p:tgtEl>
                                        <p:attrNameLst>
                                          <p:attrName>style.visibility</p:attrName>
                                        </p:attrNameLst>
                                      </p:cBhvr>
                                      <p:to>
                                        <p:strVal val="visible"/>
                                      </p:to>
                                    </p:set>
                                    <p:anim calcmode="lin" valueType="num">
                                      <p:cBhvr>
                                        <p:cTn id="7" dur="500" fill="hold"/>
                                        <p:tgtEl>
                                          <p:spTgt spid="107522"/>
                                        </p:tgtEl>
                                        <p:attrNameLst>
                                          <p:attrName>ppt_w</p:attrName>
                                        </p:attrNameLst>
                                      </p:cBhvr>
                                      <p:tavLst>
                                        <p:tav tm="0">
                                          <p:val>
                                            <p:fltVal val="0"/>
                                          </p:val>
                                        </p:tav>
                                        <p:tav tm="100000">
                                          <p:val>
                                            <p:strVal val="#ppt_w"/>
                                          </p:val>
                                        </p:tav>
                                      </p:tavLst>
                                    </p:anim>
                                    <p:anim calcmode="lin" valueType="num">
                                      <p:cBhvr>
                                        <p:cTn id="8" dur="500" fill="hold"/>
                                        <p:tgtEl>
                                          <p:spTgt spid="107522"/>
                                        </p:tgtEl>
                                        <p:attrNameLst>
                                          <p:attrName>ppt_h</p:attrName>
                                        </p:attrNameLst>
                                      </p:cBhvr>
                                      <p:tavLst>
                                        <p:tav tm="0">
                                          <p:val>
                                            <p:fltVal val="0"/>
                                          </p:val>
                                        </p:tav>
                                        <p:tav tm="100000">
                                          <p:val>
                                            <p:strVal val="#ppt_h"/>
                                          </p:val>
                                        </p:tav>
                                      </p:tavLst>
                                    </p:anim>
                                    <p:animEffect transition="in" filter="fade">
                                      <p:cBhvr>
                                        <p:cTn id="9" dur="500"/>
                                        <p:tgtEl>
                                          <p:spTgt spid="10752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8" presetClass="exit" presetSubtype="0" decel="100000" fill="hold" grpId="1" nodeType="clickEffect">
                                  <p:stCondLst>
                                    <p:cond delay="0"/>
                                  </p:stCondLst>
                                  <p:childTnLst>
                                    <p:anim calcmode="lin" valueType="num">
                                      <p:cBhvr>
                                        <p:cTn id="13" dur="500"/>
                                        <p:tgtEl>
                                          <p:spTgt spid="107522"/>
                                        </p:tgtEl>
                                        <p:attrNameLst>
                                          <p:attrName>ppt_w</p:attrName>
                                        </p:attrNameLst>
                                      </p:cBhvr>
                                      <p:tavLst>
                                        <p:tav tm="0">
                                          <p:val>
                                            <p:strVal val="ppt_w"/>
                                          </p:val>
                                        </p:tav>
                                        <p:tav tm="100000">
                                          <p:val>
                                            <p:strVal val="ppt_w*2.5"/>
                                          </p:val>
                                        </p:tav>
                                      </p:tavLst>
                                    </p:anim>
                                    <p:anim calcmode="lin" valueType="num">
                                      <p:cBhvr>
                                        <p:cTn id="14" dur="500"/>
                                        <p:tgtEl>
                                          <p:spTgt spid="107522"/>
                                        </p:tgtEl>
                                        <p:attrNameLst>
                                          <p:attrName>ppt_h</p:attrName>
                                        </p:attrNameLst>
                                      </p:cBhvr>
                                      <p:tavLst>
                                        <p:tav tm="0">
                                          <p:val>
                                            <p:strVal val="ppt_h"/>
                                          </p:val>
                                        </p:tav>
                                        <p:tav tm="100000">
                                          <p:val>
                                            <p:strVal val="ppt_h*0.01"/>
                                          </p:val>
                                        </p:tav>
                                      </p:tavLst>
                                    </p:anim>
                                    <p:anim calcmode="lin" valueType="num">
                                      <p:cBhvr>
                                        <p:cTn id="15" dur="500"/>
                                        <p:tgtEl>
                                          <p:spTgt spid="107522"/>
                                        </p:tgtEl>
                                        <p:attrNameLst>
                                          <p:attrName>ppt_x</p:attrName>
                                        </p:attrNameLst>
                                      </p:cBhvr>
                                      <p:tavLst>
                                        <p:tav tm="0">
                                          <p:val>
                                            <p:strVal val="ppt_x"/>
                                          </p:val>
                                        </p:tav>
                                        <p:tav tm="100000">
                                          <p:val>
                                            <p:strVal val="ppt_x"/>
                                          </p:val>
                                        </p:tav>
                                      </p:tavLst>
                                    </p:anim>
                                    <p:anim calcmode="lin" valueType="num">
                                      <p:cBhvr>
                                        <p:cTn id="16" dur="500"/>
                                        <p:tgtEl>
                                          <p:spTgt spid="107522"/>
                                        </p:tgtEl>
                                        <p:attrNameLst>
                                          <p:attrName>ppt_y</p:attrName>
                                        </p:attrNameLst>
                                      </p:cBhvr>
                                      <p:tavLst>
                                        <p:tav tm="0">
                                          <p:val>
                                            <p:strVal val="ppt_y"/>
                                          </p:val>
                                        </p:tav>
                                        <p:tav tm="100000">
                                          <p:val>
                                            <p:strVal val="ppt_h+1"/>
                                          </p:val>
                                        </p:tav>
                                      </p:tavLst>
                                    </p:anim>
                                    <p:animEffect transition="out" filter="fade">
                                      <p:cBhvr>
                                        <p:cTn id="17" dur="500"/>
                                        <p:tgtEl>
                                          <p:spTgt spid="107522"/>
                                        </p:tgtEl>
                                      </p:cBhvr>
                                    </p:animEffect>
                                    <p:set>
                                      <p:cBhvr>
                                        <p:cTn id="18" dur="1" fill="hold">
                                          <p:stCondLst>
                                            <p:cond delay="499"/>
                                          </p:stCondLst>
                                        </p:cTn>
                                        <p:tgtEl>
                                          <p:spTgt spid="107522"/>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53" presetClass="entr" presetSubtype="0" fill="hold" grpId="0" nodeType="clickEffect">
                                  <p:stCondLst>
                                    <p:cond delay="0"/>
                                  </p:stCondLst>
                                  <p:childTnLst>
                                    <p:set>
                                      <p:cBhvr>
                                        <p:cTn id="22" dur="1" fill="hold">
                                          <p:stCondLst>
                                            <p:cond delay="0"/>
                                          </p:stCondLst>
                                        </p:cTn>
                                        <p:tgtEl>
                                          <p:spTgt spid="107525"/>
                                        </p:tgtEl>
                                        <p:attrNameLst>
                                          <p:attrName>style.visibility</p:attrName>
                                        </p:attrNameLst>
                                      </p:cBhvr>
                                      <p:to>
                                        <p:strVal val="visible"/>
                                      </p:to>
                                    </p:set>
                                    <p:anim calcmode="lin" valueType="num">
                                      <p:cBhvr>
                                        <p:cTn id="23" dur="500" fill="hold"/>
                                        <p:tgtEl>
                                          <p:spTgt spid="107525"/>
                                        </p:tgtEl>
                                        <p:attrNameLst>
                                          <p:attrName>ppt_w</p:attrName>
                                        </p:attrNameLst>
                                      </p:cBhvr>
                                      <p:tavLst>
                                        <p:tav tm="0">
                                          <p:val>
                                            <p:fltVal val="0"/>
                                          </p:val>
                                        </p:tav>
                                        <p:tav tm="100000">
                                          <p:val>
                                            <p:strVal val="#ppt_w"/>
                                          </p:val>
                                        </p:tav>
                                      </p:tavLst>
                                    </p:anim>
                                    <p:anim calcmode="lin" valueType="num">
                                      <p:cBhvr>
                                        <p:cTn id="24" dur="500" fill="hold"/>
                                        <p:tgtEl>
                                          <p:spTgt spid="107525"/>
                                        </p:tgtEl>
                                        <p:attrNameLst>
                                          <p:attrName>ppt_h</p:attrName>
                                        </p:attrNameLst>
                                      </p:cBhvr>
                                      <p:tavLst>
                                        <p:tav tm="0">
                                          <p:val>
                                            <p:fltVal val="0"/>
                                          </p:val>
                                        </p:tav>
                                        <p:tav tm="100000">
                                          <p:val>
                                            <p:strVal val="#ppt_h"/>
                                          </p:val>
                                        </p:tav>
                                      </p:tavLst>
                                    </p:anim>
                                    <p:animEffect transition="in" filter="fade">
                                      <p:cBhvr>
                                        <p:cTn id="25" dur="500"/>
                                        <p:tgtEl>
                                          <p:spTgt spid="107525"/>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0" presetClass="entr" presetSubtype="0" fill="hold" nodeType="clickEffect">
                                  <p:stCondLst>
                                    <p:cond delay="0"/>
                                  </p:stCondLst>
                                  <p:childTnLst>
                                    <p:set>
                                      <p:cBhvr>
                                        <p:cTn id="29" dur="1" fill="hold">
                                          <p:stCondLst>
                                            <p:cond delay="0"/>
                                          </p:stCondLst>
                                        </p:cTn>
                                        <p:tgtEl>
                                          <p:spTgt spid="107528"/>
                                        </p:tgtEl>
                                        <p:attrNameLst>
                                          <p:attrName>style.visibility</p:attrName>
                                        </p:attrNameLst>
                                      </p:cBhvr>
                                      <p:to>
                                        <p:strVal val="visible"/>
                                      </p:to>
                                    </p:set>
                                    <p:animEffect transition="in" filter="wedge">
                                      <p:cBhvr>
                                        <p:cTn id="30" dur="2000"/>
                                        <p:tgtEl>
                                          <p:spTgt spid="107528"/>
                                        </p:tgtEl>
                                      </p:cBhvr>
                                    </p:animEffect>
                                  </p:childTnLst>
                                </p:cTn>
                              </p:par>
                              <p:par>
                                <p:cTn id="31" presetID="20" presetClass="entr" presetSubtype="0" fill="hold" nodeType="withEffect">
                                  <p:stCondLst>
                                    <p:cond delay="0"/>
                                  </p:stCondLst>
                                  <p:childTnLst>
                                    <p:set>
                                      <p:cBhvr>
                                        <p:cTn id="32" dur="1" fill="hold">
                                          <p:stCondLst>
                                            <p:cond delay="0"/>
                                          </p:stCondLst>
                                        </p:cTn>
                                        <p:tgtEl>
                                          <p:spTgt spid="107529"/>
                                        </p:tgtEl>
                                        <p:attrNameLst>
                                          <p:attrName>style.visibility</p:attrName>
                                        </p:attrNameLst>
                                      </p:cBhvr>
                                      <p:to>
                                        <p:strVal val="visible"/>
                                      </p:to>
                                    </p:set>
                                    <p:animEffect transition="in" filter="wedge">
                                      <p:cBhvr>
                                        <p:cTn id="33" dur="2000"/>
                                        <p:tgtEl>
                                          <p:spTgt spid="1075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2" grpId="0"/>
      <p:bldP spid="107522" grpId="1"/>
      <p:bldP spid="10752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30" name="Picture 2" descr="ANd9GcSTSetchCz2C2Z0XJyEBAy-_-fbokk98NH7sVEsHQfZcR9X5_A&amp;t=1&amp;usg=__P7OMb0MyHTbVegtIrsdFCj1jZo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2863"/>
            <a:ext cx="4419600" cy="3309937"/>
          </a:xfrm>
          <a:prstGeom prst="rect">
            <a:avLst/>
          </a:prstGeom>
          <a:noFill/>
          <a:extLst>
            <a:ext uri="{909E8E84-426E-40DD-AFC4-6F175D3DCCD1}">
              <a14:hiddenFill xmlns:a14="http://schemas.microsoft.com/office/drawing/2010/main">
                <a:solidFill>
                  <a:srgbClr val="FFFFFF"/>
                </a:solidFill>
              </a14:hiddenFill>
            </a:ext>
          </a:extLst>
        </p:spPr>
      </p:pic>
      <p:pic>
        <p:nvPicPr>
          <p:cNvPr id="355331" name="Picture 3" descr="ANd9GcR93_ikUJJMovqFuIeCLHIeNqjwxyEdLAdvwzI3p_Qp3enctvw&amp;t=1&amp;usg=__XnX4Kpd-b0ZAMRGATKKqAs6OYY8="/>
          <p:cNvPicPr>
            <a:picLocks noChangeAspect="1" noChangeArrowheads="1"/>
          </p:cNvPicPr>
          <p:nvPr/>
        </p:nvPicPr>
        <p:blipFill>
          <a:blip r:embed="rId3">
            <a:extLst>
              <a:ext uri="{28A0092B-C50C-407E-A947-70E740481C1C}">
                <a14:useLocalDpi xmlns:a14="http://schemas.microsoft.com/office/drawing/2010/main" val="0"/>
              </a:ext>
            </a:extLst>
          </a:blip>
          <a:srcRect l="1639" r="3279"/>
          <a:stretch>
            <a:fillRect/>
          </a:stretch>
        </p:blipFill>
        <p:spPr bwMode="auto">
          <a:xfrm>
            <a:off x="76200" y="3452813"/>
            <a:ext cx="4419600" cy="3302000"/>
          </a:xfrm>
          <a:prstGeom prst="rect">
            <a:avLst/>
          </a:prstGeom>
          <a:noFill/>
          <a:extLst>
            <a:ext uri="{909E8E84-426E-40DD-AFC4-6F175D3DCCD1}">
              <a14:hiddenFill xmlns:a14="http://schemas.microsoft.com/office/drawing/2010/main">
                <a:solidFill>
                  <a:srgbClr val="FFFFFF"/>
                </a:solidFill>
              </a14:hiddenFill>
            </a:ext>
          </a:extLst>
        </p:spPr>
      </p:pic>
      <p:pic>
        <p:nvPicPr>
          <p:cNvPr id="355332" name="Picture 4" descr="ANd9GcQ0zMGal-cYovYrx980Lhw2h55rDSTu3QRzFoBrAtJiMIBJBHQ&amp;t=1&amp;usg=__9hFEeNLSYSmc4YCR9z9erceoHZ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76200"/>
            <a:ext cx="4419600" cy="3309938"/>
          </a:xfrm>
          <a:prstGeom prst="rect">
            <a:avLst/>
          </a:prstGeom>
          <a:noFill/>
          <a:extLst>
            <a:ext uri="{909E8E84-426E-40DD-AFC4-6F175D3DCCD1}">
              <a14:hiddenFill xmlns:a14="http://schemas.microsoft.com/office/drawing/2010/main">
                <a:solidFill>
                  <a:srgbClr val="FFFFFF"/>
                </a:solidFill>
              </a14:hiddenFill>
            </a:ext>
          </a:extLst>
        </p:spPr>
      </p:pic>
      <p:pic>
        <p:nvPicPr>
          <p:cNvPr id="355333" name="Picture 5" descr="thanh ni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3468688"/>
            <a:ext cx="4419600" cy="3236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233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355330"/>
                                        </p:tgtEl>
                                        <p:attrNameLst>
                                          <p:attrName>style.visibility</p:attrName>
                                        </p:attrNameLst>
                                      </p:cBhvr>
                                      <p:to>
                                        <p:strVal val="visible"/>
                                      </p:to>
                                    </p:set>
                                    <p:animEffect transition="in" filter="randombar(horizontal)">
                                      <p:cBhvr>
                                        <p:cTn id="7" dur="500"/>
                                        <p:tgtEl>
                                          <p:spTgt spid="355330"/>
                                        </p:tgtEl>
                                      </p:cBhvr>
                                    </p:animEffect>
                                  </p:childTnLst>
                                </p:cTn>
                              </p:par>
                              <p:par>
                                <p:cTn id="8" presetID="14" presetClass="entr" presetSubtype="10" fill="hold" nodeType="withEffect">
                                  <p:stCondLst>
                                    <p:cond delay="0"/>
                                  </p:stCondLst>
                                  <p:childTnLst>
                                    <p:set>
                                      <p:cBhvr>
                                        <p:cTn id="9" dur="1" fill="hold">
                                          <p:stCondLst>
                                            <p:cond delay="0"/>
                                          </p:stCondLst>
                                        </p:cTn>
                                        <p:tgtEl>
                                          <p:spTgt spid="355332"/>
                                        </p:tgtEl>
                                        <p:attrNameLst>
                                          <p:attrName>style.visibility</p:attrName>
                                        </p:attrNameLst>
                                      </p:cBhvr>
                                      <p:to>
                                        <p:strVal val="visible"/>
                                      </p:to>
                                    </p:set>
                                    <p:animEffect transition="in" filter="randombar(horizontal)">
                                      <p:cBhvr>
                                        <p:cTn id="10" dur="500"/>
                                        <p:tgtEl>
                                          <p:spTgt spid="355332"/>
                                        </p:tgtEl>
                                      </p:cBhvr>
                                    </p:animEffect>
                                  </p:childTnLst>
                                </p:cTn>
                              </p:par>
                              <p:par>
                                <p:cTn id="11" presetID="14" presetClass="entr" presetSubtype="10" fill="hold" nodeType="withEffect">
                                  <p:stCondLst>
                                    <p:cond delay="0"/>
                                  </p:stCondLst>
                                  <p:childTnLst>
                                    <p:set>
                                      <p:cBhvr>
                                        <p:cTn id="12" dur="1" fill="hold">
                                          <p:stCondLst>
                                            <p:cond delay="0"/>
                                          </p:stCondLst>
                                        </p:cTn>
                                        <p:tgtEl>
                                          <p:spTgt spid="355333"/>
                                        </p:tgtEl>
                                        <p:attrNameLst>
                                          <p:attrName>style.visibility</p:attrName>
                                        </p:attrNameLst>
                                      </p:cBhvr>
                                      <p:to>
                                        <p:strVal val="visible"/>
                                      </p:to>
                                    </p:set>
                                    <p:animEffect transition="in" filter="randombar(horizontal)">
                                      <p:cBhvr>
                                        <p:cTn id="13" dur="500"/>
                                        <p:tgtEl>
                                          <p:spTgt spid="355333"/>
                                        </p:tgtEl>
                                      </p:cBhvr>
                                    </p:animEffect>
                                  </p:childTnLst>
                                </p:cTn>
                              </p:par>
                              <p:par>
                                <p:cTn id="14" presetID="14" presetClass="entr" presetSubtype="10" fill="hold" nodeType="withEffect">
                                  <p:stCondLst>
                                    <p:cond delay="0"/>
                                  </p:stCondLst>
                                  <p:childTnLst>
                                    <p:set>
                                      <p:cBhvr>
                                        <p:cTn id="15" dur="1" fill="hold">
                                          <p:stCondLst>
                                            <p:cond delay="0"/>
                                          </p:stCondLst>
                                        </p:cTn>
                                        <p:tgtEl>
                                          <p:spTgt spid="355331"/>
                                        </p:tgtEl>
                                        <p:attrNameLst>
                                          <p:attrName>style.visibility</p:attrName>
                                        </p:attrNameLst>
                                      </p:cBhvr>
                                      <p:to>
                                        <p:strVal val="visible"/>
                                      </p:to>
                                    </p:set>
                                    <p:animEffect transition="in" filter="randombar(horizontal)">
                                      <p:cBhvr>
                                        <p:cTn id="16" dur="500"/>
                                        <p:tgtEl>
                                          <p:spTgt spid="355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tle 1"/>
          <p:cNvSpPr>
            <a:spLocks noGrp="1"/>
          </p:cNvSpPr>
          <p:nvPr>
            <p:ph type="title"/>
          </p:nvPr>
        </p:nvSpPr>
        <p:spPr>
          <a:xfrm>
            <a:off x="457200" y="274638"/>
            <a:ext cx="8229600" cy="1782762"/>
          </a:xfrm>
        </p:spPr>
        <p:txBody>
          <a:bodyPr/>
          <a:lstStyle/>
          <a:p>
            <a:r>
              <a:rPr lang="en-US" altLang="en-US" sz="2800" i="1" smtClean="0">
                <a:solidFill>
                  <a:srgbClr val="FF3300"/>
                </a:solidFill>
                <a:latin typeface="Cambria" panose="02040503050406030204" pitchFamily="18" charset="0"/>
              </a:rPr>
              <a:t>Tiết 42: Văn bản</a:t>
            </a:r>
            <a:br>
              <a:rPr lang="en-US" altLang="en-US" sz="2800" i="1" smtClean="0">
                <a:solidFill>
                  <a:srgbClr val="FF3300"/>
                </a:solidFill>
                <a:latin typeface="Cambria" panose="02040503050406030204" pitchFamily="18" charset="0"/>
              </a:rPr>
            </a:br>
            <a:r>
              <a:rPr lang="en-US" altLang="en-US" sz="2800" b="1" i="1" smtClean="0">
                <a:solidFill>
                  <a:srgbClr val="FF3300"/>
                </a:solidFill>
                <a:latin typeface="Cambria" panose="02040503050406030204" pitchFamily="18" charset="0"/>
              </a:rPr>
              <a:t>THÔNG TIN VỀ NGÀY TRÁI ĐẤT NĂM 2000</a:t>
            </a:r>
            <a:br>
              <a:rPr lang="en-US" altLang="en-US" sz="2800" b="1" i="1" smtClean="0">
                <a:solidFill>
                  <a:srgbClr val="FF3300"/>
                </a:solidFill>
                <a:latin typeface="Cambria" panose="02040503050406030204" pitchFamily="18" charset="0"/>
              </a:rPr>
            </a:br>
            <a:r>
              <a:rPr lang="en-US" altLang="en-US" sz="2800" i="1" smtClean="0">
                <a:latin typeface="Times New Roman" panose="02020603050405020304" pitchFamily="18" charset="0"/>
              </a:rPr>
              <a:t>(Theo Tài liệu của Sở Khoa học – Công nghệ Hà Nội)</a:t>
            </a:r>
            <a:br>
              <a:rPr lang="en-US" altLang="en-US" sz="2800" i="1" smtClean="0">
                <a:latin typeface="Times New Roman" panose="02020603050405020304" pitchFamily="18" charset="0"/>
              </a:rPr>
            </a:br>
            <a:endParaRPr lang="en-US" altLang="en-US" sz="2800" smtClean="0"/>
          </a:p>
        </p:txBody>
      </p:sp>
      <p:pic>
        <p:nvPicPr>
          <p:cNvPr id="4" name="Picture 2" descr="20110418102122_td1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90600" y="1828801"/>
            <a:ext cx="7239000" cy="4572000"/>
          </a:xfrm>
          <a:prstGeom prst="ellipse">
            <a:avLst/>
          </a:prstGeom>
          <a:effectLst>
            <a:softEdge rad="112500"/>
          </a:effectLst>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039528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97" name="Rectangle 25"/>
          <p:cNvSpPr>
            <a:spLocks noChangeArrowheads="1"/>
          </p:cNvSpPr>
          <p:nvPr/>
        </p:nvSpPr>
        <p:spPr bwMode="auto">
          <a:xfrm>
            <a:off x="0" y="47625"/>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19100" indent="-382588" algn="just" eaLnBrk="1" hangingPunct="1">
              <a:lnSpc>
                <a:spcPct val="80000"/>
              </a:lnSpc>
              <a:spcBef>
                <a:spcPct val="20000"/>
              </a:spcBef>
              <a:buClr>
                <a:schemeClr val="accent1"/>
              </a:buClr>
              <a:buSzPct val="80000"/>
              <a:buFont typeface="Wingdings" pitchFamily="2" charset="2"/>
              <a:buNone/>
            </a:pPr>
            <a:r>
              <a:rPr lang="en-US" sz="3000">
                <a:solidFill>
                  <a:srgbClr val="FFFF00"/>
                </a:solidFill>
              </a:rPr>
              <a:t>   </a:t>
            </a:r>
            <a:r>
              <a:rPr lang="en-US" sz="2400" b="1" i="1"/>
              <a:t>Em sẽ đóng vai một tuyên truyền viên để thông tin này vào đời sống biến thành hành động cụ thể</a:t>
            </a:r>
          </a:p>
        </p:txBody>
      </p:sp>
      <p:pic>
        <p:nvPicPr>
          <p:cNvPr id="57350" name="Picture 6" descr="images1140833_camon"/>
          <p:cNvPicPr>
            <a:picLocks noChangeAspect="1" noChangeArrowheads="1"/>
          </p:cNvPicPr>
          <p:nvPr/>
        </p:nvPicPr>
        <p:blipFill>
          <a:blip r:embed="rId3">
            <a:extLst>
              <a:ext uri="{28A0092B-C50C-407E-A947-70E740481C1C}">
                <a14:useLocalDpi xmlns:a14="http://schemas.microsoft.com/office/drawing/2010/main" val="0"/>
              </a:ext>
            </a:extLst>
          </a:blip>
          <a:srcRect t="14000"/>
          <a:stretch>
            <a:fillRect/>
          </a:stretch>
        </p:blipFill>
        <p:spPr bwMode="auto">
          <a:xfrm>
            <a:off x="4572000" y="838200"/>
            <a:ext cx="4267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7" descr="images1140835_be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810000"/>
            <a:ext cx="43434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2023" name="Picture 7" descr="110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869950"/>
            <a:ext cx="4191000" cy="2787650"/>
          </a:xfrm>
          <a:prstGeom prst="rect">
            <a:avLst/>
          </a:prstGeom>
          <a:noFill/>
          <a:extLst>
            <a:ext uri="{909E8E84-426E-40DD-AFC4-6F175D3DCCD1}">
              <a14:hiddenFill xmlns:a14="http://schemas.microsoft.com/office/drawing/2010/main">
                <a:solidFill>
                  <a:srgbClr val="FFFFFF"/>
                </a:solidFill>
              </a14:hiddenFill>
            </a:ext>
          </a:extLst>
        </p:spPr>
      </p:pic>
      <p:pic>
        <p:nvPicPr>
          <p:cNvPr id="342024" name="Picture 8" descr="ANd9GcRacIOKIT6flgXrf49qvMJB2paiZNlzsT40YDt_fqZX_yXUzi0&amp;t=1&amp;usg=__rmOwM7Pe1Y2EDM0yZnjOlbjbpzI="/>
          <p:cNvPicPr>
            <a:picLocks noChangeAspect="1" noChangeArrowheads="1"/>
          </p:cNvPicPr>
          <p:nvPr/>
        </p:nvPicPr>
        <p:blipFill>
          <a:blip r:embed="rId6">
            <a:extLst>
              <a:ext uri="{28A0092B-C50C-407E-A947-70E740481C1C}">
                <a14:useLocalDpi xmlns:a14="http://schemas.microsoft.com/office/drawing/2010/main" val="0"/>
              </a:ext>
            </a:extLst>
          </a:blip>
          <a:srcRect b="15790"/>
          <a:stretch>
            <a:fillRect/>
          </a:stretch>
        </p:blipFill>
        <p:spPr bwMode="auto">
          <a:xfrm>
            <a:off x="228600" y="3810000"/>
            <a:ext cx="4267200"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9653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2" name="Picture Placeholder 4" descr="IMG_0018.jpg"/>
          <p:cNvPicPr>
            <a:picLocks noChangeAspect="1"/>
          </p:cNvPicPr>
          <p:nvPr/>
        </p:nvPicPr>
        <p:blipFill>
          <a:blip r:embed="rId2">
            <a:extLst>
              <a:ext uri="{28A0092B-C50C-407E-A947-70E740481C1C}">
                <a14:useLocalDpi xmlns:a14="http://schemas.microsoft.com/office/drawing/2010/main" val="0"/>
              </a:ext>
            </a:extLst>
          </a:blip>
          <a:srcRect t="3821" b="3821"/>
          <a:stretch>
            <a:fillRect/>
          </a:stretch>
        </p:blipFill>
        <p:spPr bwMode="auto">
          <a:xfrm>
            <a:off x="228600" y="228600"/>
            <a:ext cx="86106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7853544"/>
      </p:ext>
    </p:extLst>
  </p:cSld>
  <p:clrMapOvr>
    <a:masterClrMapping/>
  </p:clrMapOvr>
  <p:transition>
    <p:wheel spokes="8"/>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4"/>
          </p:nvPr>
        </p:nvSpPr>
        <p:spPr>
          <a:xfrm>
            <a:off x="1028699" y="1333258"/>
            <a:ext cx="8022535" cy="3684588"/>
          </a:xfrm>
        </p:spPr>
        <p:txBody>
          <a:bodyPr>
            <a:normAutofit/>
          </a:bodyPr>
          <a:lstStyle/>
          <a:p>
            <a:pPr marL="0" indent="0">
              <a:buNone/>
            </a:pPr>
            <a:endParaRPr lang="vi-VN" sz="3500" dirty="0" smtClean="0">
              <a:latin typeface="Times New Roman" panose="02020603050405020304" pitchFamily="18" charset="0"/>
              <a:cs typeface="Times New Roman" panose="02020603050405020304" pitchFamily="18" charset="0"/>
            </a:endParaRPr>
          </a:p>
          <a:p>
            <a:endParaRPr lang="en-US" sz="3500" dirty="0">
              <a:latin typeface="Times New Roman" panose="02020603050405020304" pitchFamily="18" charset="0"/>
              <a:cs typeface="Times New Roman" panose="02020603050405020304" pitchFamily="18" charset="0"/>
            </a:endParaRPr>
          </a:p>
        </p:txBody>
      </p:sp>
      <p:pic>
        <p:nvPicPr>
          <p:cNvPr id="7" name="Picture 5" descr="139"/>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08095" y="4274372"/>
            <a:ext cx="99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xplosion 1 1"/>
          <p:cNvSpPr/>
          <p:nvPr/>
        </p:nvSpPr>
        <p:spPr>
          <a:xfrm>
            <a:off x="671305" y="352697"/>
            <a:ext cx="7953789" cy="5923489"/>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solidFill>
                  <a:srgbClr val="FF0000"/>
                </a:solidFill>
                <a:latin typeface="+mj-lt"/>
              </a:rPr>
              <a:t>Các em có thể đưa ra những thông điệp nào khác để bảo vệ môi trường và trái đất?</a:t>
            </a:r>
            <a:endParaRPr lang="en-US" sz="3200" dirty="0">
              <a:solidFill>
                <a:srgbClr val="FF0000"/>
              </a:solidFill>
              <a:latin typeface="+mj-lt"/>
            </a:endParaRPr>
          </a:p>
        </p:txBody>
      </p:sp>
    </p:spTree>
    <p:extLst>
      <p:ext uri="{BB962C8B-B14F-4D97-AF65-F5344CB8AC3E}">
        <p14:creationId xmlns:p14="http://schemas.microsoft.com/office/powerpoint/2010/main" val="33209914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remove" nodeType="withEffect">
                                  <p:stCondLst>
                                    <p:cond delay="0"/>
                                  </p:stCondLst>
                                  <p:childTnLst>
                                    <p:animScale>
                                      <p:cBhvr>
                                        <p:cTn id="6"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Placeholder 4"/>
          <p:cNvSpPr>
            <a:spLocks noGrp="1"/>
          </p:cNvSpPr>
          <p:nvPr>
            <p:ph type="body" sz="quarter" idx="3"/>
          </p:nvPr>
        </p:nvSpPr>
        <p:spPr>
          <a:xfrm>
            <a:off x="381000" y="961631"/>
            <a:ext cx="4191000" cy="639763"/>
          </a:xfrm>
        </p:spPr>
        <p:txBody>
          <a:bodyPr>
            <a:normAutofit/>
          </a:bodyPr>
          <a:lstStyle/>
          <a:p>
            <a:r>
              <a:rPr lang="vi-VN" altLang="en-US" sz="2000" dirty="0" smtClean="0">
                <a:latin typeface="+mj-lt"/>
              </a:rPr>
              <a:t>II, TÌM HIỂU CHI TIẾT VĂN BẢN</a:t>
            </a:r>
            <a:endParaRPr lang="en-US" altLang="en-US" sz="2000" dirty="0" smtClean="0">
              <a:latin typeface="+mj-lt"/>
            </a:endParaRPr>
          </a:p>
        </p:txBody>
      </p:sp>
      <p:sp>
        <p:nvSpPr>
          <p:cNvPr id="6" name="Content Placeholder 5"/>
          <p:cNvSpPr>
            <a:spLocks noGrp="1"/>
          </p:cNvSpPr>
          <p:nvPr>
            <p:ph sz="quarter" idx="4"/>
          </p:nvPr>
        </p:nvSpPr>
        <p:spPr>
          <a:xfrm>
            <a:off x="381000" y="1831969"/>
            <a:ext cx="4041775" cy="3951287"/>
          </a:xfrm>
        </p:spPr>
        <p:txBody>
          <a:bodyPr/>
          <a:lstStyle/>
          <a:p>
            <a:pPr marL="457200" indent="-457200">
              <a:buFont typeface="Arial" panose="020B0604020202020204" pitchFamily="34" charset="0"/>
              <a:buAutoNum type="arabicPeriod"/>
              <a:defRPr/>
            </a:pPr>
            <a:r>
              <a:rPr lang="vi-VN" sz="2200" dirty="0" smtClean="0">
                <a:effectLst>
                  <a:outerShdw blurRad="38100" dist="38100" dir="2700000" algn="tl">
                    <a:srgbClr val="000000">
                      <a:alpha val="43137"/>
                    </a:srgbClr>
                  </a:outerShdw>
                </a:effectLst>
              </a:rPr>
              <a:t>Nguyên nhân ra đời của bản thông điệp:</a:t>
            </a:r>
          </a:p>
          <a:p>
            <a:pPr marL="457200" indent="-457200">
              <a:buFont typeface="Arial" panose="020B0604020202020204" pitchFamily="34" charset="0"/>
              <a:buAutoNum type="arabicPeriod"/>
              <a:defRPr/>
            </a:pPr>
            <a:r>
              <a:rPr lang="vi-VN" sz="2200" dirty="0" smtClean="0">
                <a:effectLst>
                  <a:outerShdw blurRad="38100" dist="38100" dir="2700000" algn="tl">
                    <a:srgbClr val="000000">
                      <a:alpha val="43137"/>
                    </a:srgbClr>
                  </a:outerShdw>
                </a:effectLst>
              </a:rPr>
              <a:t>Tác hại và những giải pháp để hạn chế tình trạng sử dụng bao bì nilon:</a:t>
            </a:r>
          </a:p>
          <a:p>
            <a:pPr marL="457200" indent="-457200">
              <a:buFont typeface="Arial" panose="020B0604020202020204" pitchFamily="34" charset="0"/>
              <a:buAutoNum type="arabicPeriod"/>
              <a:defRPr/>
            </a:pPr>
            <a:r>
              <a:rPr lang="vi-VN" sz="2200" dirty="0" smtClean="0">
                <a:effectLst>
                  <a:outerShdw blurRad="38100" dist="38100" dir="2700000" algn="tl">
                    <a:srgbClr val="000000">
                      <a:alpha val="43137"/>
                    </a:srgbClr>
                  </a:outerShdw>
                </a:effectLst>
              </a:rPr>
              <a:t>Lời kêu gọi:</a:t>
            </a:r>
          </a:p>
          <a:p>
            <a:pPr marL="0" indent="0">
              <a:buNone/>
              <a:defRPr/>
            </a:pPr>
            <a:endParaRPr lang="vi-VN" sz="2200" dirty="0" smtClean="0">
              <a:effectLst>
                <a:outerShdw blurRad="38100" dist="38100" dir="2700000" algn="tl">
                  <a:srgbClr val="000000">
                    <a:alpha val="43137"/>
                  </a:srgbClr>
                </a:outerShdw>
              </a:effectLst>
            </a:endParaRPr>
          </a:p>
          <a:p>
            <a:pPr marL="0" indent="0">
              <a:buFont typeface="Arial" panose="020B0604020202020204" pitchFamily="34" charset="0"/>
              <a:buNone/>
              <a:defRPr/>
            </a:pPr>
            <a:endParaRPr lang="en-US" dirty="0"/>
          </a:p>
        </p:txBody>
      </p:sp>
      <p:cxnSp>
        <p:nvCxnSpPr>
          <p:cNvPr id="7" name="Straight Connector 6"/>
          <p:cNvCxnSpPr/>
          <p:nvPr/>
        </p:nvCxnSpPr>
        <p:spPr>
          <a:xfrm>
            <a:off x="4772025" y="914395"/>
            <a:ext cx="28575" cy="57864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 Placeholder 4"/>
          <p:cNvSpPr>
            <a:spLocks noGrp="1"/>
          </p:cNvSpPr>
          <p:nvPr>
            <p:ph type="body" sz="quarter" idx="3"/>
          </p:nvPr>
        </p:nvSpPr>
        <p:spPr>
          <a:xfrm>
            <a:off x="381000" y="4091263"/>
            <a:ext cx="4191000" cy="639763"/>
          </a:xfrm>
        </p:spPr>
        <p:txBody>
          <a:bodyPr>
            <a:normAutofit/>
          </a:bodyPr>
          <a:lstStyle/>
          <a:p>
            <a:r>
              <a:rPr lang="vi-VN" altLang="en-US" sz="2200" dirty="0" smtClean="0">
                <a:latin typeface="+mj-lt"/>
              </a:rPr>
              <a:t>II, Tổng kết:</a:t>
            </a:r>
            <a:endParaRPr lang="en-US" altLang="en-US" sz="2200" dirty="0" smtClean="0">
              <a:latin typeface="+mj-lt"/>
            </a:endParaRPr>
          </a:p>
        </p:txBody>
      </p:sp>
    </p:spTree>
    <p:extLst>
      <p:ext uri="{BB962C8B-B14F-4D97-AF65-F5344CB8AC3E}">
        <p14:creationId xmlns:p14="http://schemas.microsoft.com/office/powerpoint/2010/main" val="38705839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723900" y="814473"/>
            <a:ext cx="7772400" cy="1143000"/>
          </a:xfrm>
        </p:spPr>
        <p:txBody>
          <a:bodyPr>
            <a:normAutofit/>
          </a:bodyPr>
          <a:lstStyle/>
          <a:p>
            <a:pPr eaLnBrk="1" hangingPunct="1"/>
            <a:r>
              <a:rPr lang="en-US" altLang="en-US" sz="3200" u="sng" dirty="0" smtClean="0">
                <a:solidFill>
                  <a:srgbClr val="CC3300"/>
                </a:solidFill>
                <a:latin typeface="Times New Roman" panose="02020603050405020304" pitchFamily="18" charset="0"/>
              </a:rPr>
              <a:t>III. </a:t>
            </a:r>
            <a:r>
              <a:rPr lang="en-US" altLang="en-US" sz="3200" u="sng" dirty="0" err="1" smtClean="0">
                <a:solidFill>
                  <a:srgbClr val="CC3300"/>
                </a:solidFill>
                <a:latin typeface="Times New Roman" panose="02020603050405020304" pitchFamily="18" charset="0"/>
              </a:rPr>
              <a:t>Tổng</a:t>
            </a:r>
            <a:r>
              <a:rPr lang="en-US" altLang="en-US" sz="3200" u="sng" dirty="0" smtClean="0">
                <a:solidFill>
                  <a:srgbClr val="CC3300"/>
                </a:solidFill>
                <a:latin typeface="Times New Roman" panose="02020603050405020304" pitchFamily="18" charset="0"/>
              </a:rPr>
              <a:t> </a:t>
            </a:r>
            <a:r>
              <a:rPr lang="en-US" altLang="en-US" sz="3200" u="sng" dirty="0" err="1" smtClean="0">
                <a:solidFill>
                  <a:srgbClr val="CC3300"/>
                </a:solidFill>
                <a:latin typeface="Times New Roman" panose="02020603050405020304" pitchFamily="18" charset="0"/>
              </a:rPr>
              <a:t>kết</a:t>
            </a:r>
            <a:endParaRPr lang="en-US" altLang="en-US" sz="3200" u="sng" dirty="0" smtClean="0">
              <a:solidFill>
                <a:srgbClr val="CC3300"/>
              </a:solidFill>
              <a:latin typeface="Times New Roman" panose="02020603050405020304" pitchFamily="18" charset="0"/>
            </a:endParaRPr>
          </a:p>
        </p:txBody>
      </p:sp>
      <p:sp>
        <p:nvSpPr>
          <p:cNvPr id="18435" name="Rectangle 3"/>
          <p:cNvSpPr>
            <a:spLocks noGrp="1" noChangeArrowheads="1"/>
          </p:cNvSpPr>
          <p:nvPr>
            <p:ph type="body" idx="1"/>
          </p:nvPr>
        </p:nvSpPr>
        <p:spPr>
          <a:xfrm>
            <a:off x="858079" y="1748890"/>
            <a:ext cx="7772400" cy="4843670"/>
          </a:xfrm>
        </p:spPr>
        <p:txBody>
          <a:bodyPr/>
          <a:lstStyle/>
          <a:p>
            <a:pPr algn="just" eaLnBrk="1" hangingPunct="1">
              <a:buFontTx/>
              <a:buNone/>
            </a:pP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Với</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phương</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pháp</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thuyết</a:t>
            </a:r>
            <a:r>
              <a:rPr lang="en-US" altLang="en-US" dirty="0" smtClean="0">
                <a:solidFill>
                  <a:srgbClr val="0000CC"/>
                </a:solidFill>
                <a:latin typeface="Times New Roman" panose="02020603050405020304" pitchFamily="18" charset="0"/>
              </a:rPr>
              <a:t> minh, </a:t>
            </a:r>
            <a:r>
              <a:rPr lang="en-US" altLang="en-US" dirty="0" err="1" smtClean="0">
                <a:solidFill>
                  <a:srgbClr val="0000CC"/>
                </a:solidFill>
                <a:latin typeface="Times New Roman" panose="02020603050405020304" pitchFamily="18" charset="0"/>
              </a:rPr>
              <a:t>kết</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hợp</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liệt</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kê</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nêu</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ví</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dụ</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câu</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văn</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ngắn</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gọn</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dễ</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hiểu</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dễ</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nhớ</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và</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có</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tính</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thuyết</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phục</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cao</a:t>
            </a:r>
            <a:r>
              <a:rPr lang="en-US" altLang="en-US" dirty="0" smtClean="0">
                <a:solidFill>
                  <a:srgbClr val="0000CC"/>
                </a:solidFill>
                <a:latin typeface="Times New Roman" panose="02020603050405020304" pitchFamily="18" charset="0"/>
              </a:rPr>
              <a:t>.</a:t>
            </a:r>
          </a:p>
          <a:p>
            <a:pPr algn="just" eaLnBrk="1" hangingPunct="1">
              <a:buFontTx/>
              <a:buNone/>
            </a:pPr>
            <a:r>
              <a:rPr lang="en-US" altLang="en-US" dirty="0" smtClean="0">
                <a:solidFill>
                  <a:srgbClr val="0000CC"/>
                </a:solidFill>
                <a:latin typeface="Times New Roman" panose="02020603050405020304" pitchFamily="18" charset="0"/>
              </a:rPr>
              <a:t>                  </a:t>
            </a:r>
            <a:endParaRPr lang="vi-VN" altLang="en-US" dirty="0" smtClean="0">
              <a:solidFill>
                <a:srgbClr val="0000CC"/>
              </a:solidFill>
              <a:latin typeface="Times New Roman" panose="02020603050405020304" pitchFamily="18" charset="0"/>
            </a:endParaRPr>
          </a:p>
          <a:p>
            <a:pPr algn="just" eaLnBrk="1" hangingPunct="1">
              <a:buFontTx/>
              <a:buNone/>
            </a:pPr>
            <a:r>
              <a:rPr lang="vi-VN" altLang="en-US" dirty="0">
                <a:solidFill>
                  <a:srgbClr val="0000CC"/>
                </a:solidFill>
                <a:latin typeface="Times New Roman" panose="02020603050405020304" pitchFamily="18" charset="0"/>
              </a:rPr>
              <a:t> </a:t>
            </a:r>
            <a:r>
              <a:rPr lang="vi-VN"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Tác</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hại</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của</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việc</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sử</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dụng</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bao</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ni</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lông</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và</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những</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biện</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pháp</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khắc</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phục</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với</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lời</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kêu</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gọi</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mọi</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người</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bảo</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vệ</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môi</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trường</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bảo</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vệ</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trái</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đất</a:t>
            </a:r>
            <a:r>
              <a:rPr lang="en-US" altLang="en-US" dirty="0" smtClean="0">
                <a:solidFill>
                  <a:srgbClr val="0000CC"/>
                </a:solidFill>
                <a:latin typeface="Times New Roman" panose="02020603050405020304" pitchFamily="18" charset="0"/>
              </a:rPr>
              <a:t>.</a:t>
            </a:r>
          </a:p>
        </p:txBody>
      </p:sp>
      <p:sp>
        <p:nvSpPr>
          <p:cNvPr id="18436" name="Text Box 4"/>
          <p:cNvSpPr txBox="1">
            <a:spLocks noChangeArrowheads="1"/>
          </p:cNvSpPr>
          <p:nvPr/>
        </p:nvSpPr>
        <p:spPr bwMode="auto">
          <a:xfrm>
            <a:off x="1143000" y="5745163"/>
            <a:ext cx="69342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a:solidFill>
                  <a:srgbClr val="CC3300"/>
                </a:solidFill>
                <a:latin typeface="Times New Roman" panose="02020603050405020304" pitchFamily="18" charset="0"/>
              </a:rPr>
              <a:t>* Ghi nhớ: SGK Trang 107</a:t>
            </a:r>
          </a:p>
        </p:txBody>
      </p:sp>
      <p:sp>
        <p:nvSpPr>
          <p:cNvPr id="18443" name="Text Box 11"/>
          <p:cNvSpPr txBox="1">
            <a:spLocks noChangeArrowheads="1"/>
          </p:cNvSpPr>
          <p:nvPr/>
        </p:nvSpPr>
        <p:spPr bwMode="auto">
          <a:xfrm>
            <a:off x="387350" y="1626307"/>
            <a:ext cx="2667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dirty="0">
                <a:solidFill>
                  <a:srgbClr val="0000CC"/>
                </a:solidFill>
                <a:latin typeface="Times New Roman" panose="02020603050405020304" pitchFamily="18" charset="0"/>
              </a:rPr>
              <a:t>-  </a:t>
            </a:r>
            <a:r>
              <a:rPr lang="en-US" altLang="en-US" u="sng" dirty="0" err="1">
                <a:solidFill>
                  <a:srgbClr val="0000CC"/>
                </a:solidFill>
                <a:latin typeface="Times New Roman" panose="02020603050405020304" pitchFamily="18" charset="0"/>
              </a:rPr>
              <a:t>Nghệ</a:t>
            </a:r>
            <a:r>
              <a:rPr lang="en-US" altLang="en-US" u="sng" dirty="0">
                <a:solidFill>
                  <a:srgbClr val="0000CC"/>
                </a:solidFill>
                <a:latin typeface="Times New Roman" panose="02020603050405020304" pitchFamily="18" charset="0"/>
              </a:rPr>
              <a:t> </a:t>
            </a:r>
            <a:r>
              <a:rPr lang="en-US" altLang="en-US" u="sng" dirty="0" err="1">
                <a:solidFill>
                  <a:srgbClr val="0000CC"/>
                </a:solidFill>
                <a:latin typeface="Times New Roman" panose="02020603050405020304" pitchFamily="18" charset="0"/>
              </a:rPr>
              <a:t>thuật</a:t>
            </a:r>
            <a:r>
              <a:rPr lang="en-US" altLang="en-US" u="sng" dirty="0">
                <a:solidFill>
                  <a:srgbClr val="0000CC"/>
                </a:solidFill>
                <a:latin typeface="Times New Roman" panose="02020603050405020304" pitchFamily="18" charset="0"/>
              </a:rPr>
              <a:t>:</a:t>
            </a:r>
            <a:r>
              <a:rPr lang="en-US" altLang="en-US" dirty="0">
                <a:solidFill>
                  <a:srgbClr val="0000CC"/>
                </a:solidFill>
                <a:latin typeface="Times New Roman" panose="02020603050405020304" pitchFamily="18" charset="0"/>
              </a:rPr>
              <a:t> </a:t>
            </a:r>
          </a:p>
        </p:txBody>
      </p:sp>
      <p:sp>
        <p:nvSpPr>
          <p:cNvPr id="18444" name="Text Box 12"/>
          <p:cNvSpPr txBox="1">
            <a:spLocks noChangeArrowheads="1"/>
          </p:cNvSpPr>
          <p:nvPr/>
        </p:nvSpPr>
        <p:spPr bwMode="auto">
          <a:xfrm>
            <a:off x="463550" y="3396016"/>
            <a:ext cx="2590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dirty="0">
                <a:solidFill>
                  <a:srgbClr val="0000CC"/>
                </a:solidFill>
                <a:latin typeface="Times New Roman" panose="02020603050405020304" pitchFamily="18" charset="0"/>
              </a:rPr>
              <a:t>-  </a:t>
            </a:r>
            <a:r>
              <a:rPr lang="en-US" altLang="en-US" u="sng" dirty="0" err="1">
                <a:solidFill>
                  <a:srgbClr val="0000CC"/>
                </a:solidFill>
                <a:latin typeface="Times New Roman" panose="02020603050405020304" pitchFamily="18" charset="0"/>
              </a:rPr>
              <a:t>Nội</a:t>
            </a:r>
            <a:r>
              <a:rPr lang="en-US" altLang="en-US" u="sng" dirty="0">
                <a:solidFill>
                  <a:srgbClr val="0000CC"/>
                </a:solidFill>
                <a:latin typeface="Times New Roman" panose="02020603050405020304" pitchFamily="18" charset="0"/>
              </a:rPr>
              <a:t> dung:</a:t>
            </a:r>
          </a:p>
        </p:txBody>
      </p:sp>
    </p:spTree>
    <p:extLst>
      <p:ext uri="{BB962C8B-B14F-4D97-AF65-F5344CB8AC3E}">
        <p14:creationId xmlns:p14="http://schemas.microsoft.com/office/powerpoint/2010/main" val="187906571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box(in)">
                                      <p:cBhvr>
                                        <p:cTn id="7" dur="500"/>
                                        <p:tgtEl>
                                          <p:spTgt spid="184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443"/>
                                        </p:tgtEl>
                                        <p:attrNameLst>
                                          <p:attrName>style.visibility</p:attrName>
                                        </p:attrNameLst>
                                      </p:cBhvr>
                                      <p:to>
                                        <p:strVal val="visible"/>
                                      </p:to>
                                    </p:set>
                                    <p:animEffect transition="in" filter="dissolve">
                                      <p:cBhvr>
                                        <p:cTn id="12" dur="1000"/>
                                        <p:tgtEl>
                                          <p:spTgt spid="1844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18435">
                                            <p:txEl>
                                              <p:pRg st="0" end="0"/>
                                            </p:txEl>
                                          </p:spTgt>
                                        </p:tgtEl>
                                        <p:attrNameLst>
                                          <p:attrName>style.visibility</p:attrName>
                                        </p:attrNameLst>
                                      </p:cBhvr>
                                      <p:to>
                                        <p:strVal val="visible"/>
                                      </p:to>
                                    </p:set>
                                    <p:anim to="" calcmode="lin" valueType="num">
                                      <p:cBhvr>
                                        <p:cTn id="17" dur="1" fill="hold"/>
                                        <p:tgtEl>
                                          <p:spTgt spid="18435">
                                            <p:txEl>
                                              <p:pRg st="0" end="0"/>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444"/>
                                        </p:tgtEl>
                                        <p:attrNameLst>
                                          <p:attrName>style.visibility</p:attrName>
                                        </p:attrNameLst>
                                      </p:cBhvr>
                                      <p:to>
                                        <p:strVal val="visible"/>
                                      </p:to>
                                    </p:set>
                                    <p:animEffect transition="in" filter="dissolve">
                                      <p:cBhvr>
                                        <p:cTn id="22" dur="500"/>
                                        <p:tgtEl>
                                          <p:spTgt spid="1844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18435">
                                            <p:txEl>
                                              <p:pRg st="1" end="1"/>
                                            </p:txEl>
                                          </p:spTgt>
                                        </p:tgtEl>
                                        <p:attrNameLst>
                                          <p:attrName>style.visibility</p:attrName>
                                        </p:attrNameLst>
                                      </p:cBhvr>
                                      <p:to>
                                        <p:strVal val="visible"/>
                                      </p:to>
                                    </p:set>
                                    <p:anim to="" calcmode="lin" valueType="num">
                                      <p:cBhvr>
                                        <p:cTn id="27" dur="1" fill="hold"/>
                                        <p:tgtEl>
                                          <p:spTgt spid="18435">
                                            <p:txEl>
                                              <p:pRg st="1" end="1"/>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18435">
                                            <p:txEl>
                                              <p:pRg st="2" end="2"/>
                                            </p:txEl>
                                          </p:spTgt>
                                        </p:tgtEl>
                                        <p:attrNameLst>
                                          <p:attrName>style.visibility</p:attrName>
                                        </p:attrNameLst>
                                      </p:cBhvr>
                                      <p:to>
                                        <p:strVal val="visible"/>
                                      </p:to>
                                    </p:set>
                                    <p:anim to="" calcmode="lin" valueType="num">
                                      <p:cBhvr>
                                        <p:cTn id="32" dur="1" fill="hold"/>
                                        <p:tgtEl>
                                          <p:spTgt spid="18435">
                                            <p:txEl>
                                              <p:pRg st="2" end="2"/>
                                            </p:txEl>
                                          </p:spTgt>
                                        </p:tgtEl>
                                        <p:attrNameLst>
                                          <p:attrName/>
                                        </p:attrNameLst>
                                      </p:cBhvr>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7" presetClass="entr" presetSubtype="0" fill="hold" grpId="0" nodeType="clickEffect">
                                  <p:stCondLst>
                                    <p:cond delay="0"/>
                                  </p:stCondLst>
                                  <p:iterate type="lt">
                                    <p:tmPct val="50000"/>
                                  </p:iterate>
                                  <p:childTnLst>
                                    <p:set>
                                      <p:cBhvr>
                                        <p:cTn id="36" dur="1" fill="hold">
                                          <p:stCondLst>
                                            <p:cond delay="0"/>
                                          </p:stCondLst>
                                        </p:cTn>
                                        <p:tgtEl>
                                          <p:spTgt spid="18436"/>
                                        </p:tgtEl>
                                        <p:attrNameLst>
                                          <p:attrName>style.visibility</p:attrName>
                                        </p:attrNameLst>
                                      </p:cBhvr>
                                      <p:to>
                                        <p:strVal val="visible"/>
                                      </p:to>
                                    </p:set>
                                    <p:anim calcmode="discrete" valueType="clr">
                                      <p:cBhvr override="childStyle">
                                        <p:cTn id="37" dur="80"/>
                                        <p:tgtEl>
                                          <p:spTgt spid="18436"/>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18436"/>
                                        </p:tgtEl>
                                        <p:attrNameLst>
                                          <p:attrName>fillcolor</p:attrName>
                                        </p:attrNameLst>
                                      </p:cBhvr>
                                      <p:tavLst>
                                        <p:tav tm="0">
                                          <p:val>
                                            <p:clrVal>
                                              <a:schemeClr val="accent2"/>
                                            </p:clrVal>
                                          </p:val>
                                        </p:tav>
                                        <p:tav tm="50000">
                                          <p:val>
                                            <p:clrVal>
                                              <a:schemeClr val="hlink"/>
                                            </p:clrVal>
                                          </p:val>
                                        </p:tav>
                                      </p:tavLst>
                                    </p:anim>
                                    <p:set>
                                      <p:cBhvr>
                                        <p:cTn id="39" dur="80"/>
                                        <p:tgtEl>
                                          <p:spTgt spid="1843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P spid="18436" grpId="0"/>
      <p:bldP spid="18443" grpId="0"/>
      <p:bldP spid="1844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Placeholder 4"/>
          <p:cNvSpPr>
            <a:spLocks noGrp="1"/>
          </p:cNvSpPr>
          <p:nvPr>
            <p:ph type="body" sz="quarter" idx="3"/>
          </p:nvPr>
        </p:nvSpPr>
        <p:spPr>
          <a:xfrm>
            <a:off x="381000" y="961631"/>
            <a:ext cx="4191000" cy="639763"/>
          </a:xfrm>
        </p:spPr>
        <p:txBody>
          <a:bodyPr>
            <a:normAutofit/>
          </a:bodyPr>
          <a:lstStyle/>
          <a:p>
            <a:r>
              <a:rPr lang="vi-VN" altLang="en-US" sz="2000" dirty="0" smtClean="0">
                <a:latin typeface="+mj-lt"/>
              </a:rPr>
              <a:t>II, TÌM HIỂU CHI TIẾT VĂN BẢN</a:t>
            </a:r>
            <a:endParaRPr lang="en-US" altLang="en-US" sz="2000" dirty="0" smtClean="0">
              <a:latin typeface="+mj-lt"/>
            </a:endParaRPr>
          </a:p>
        </p:txBody>
      </p:sp>
      <p:sp>
        <p:nvSpPr>
          <p:cNvPr id="6" name="Content Placeholder 5"/>
          <p:cNvSpPr>
            <a:spLocks noGrp="1"/>
          </p:cNvSpPr>
          <p:nvPr>
            <p:ph sz="quarter" idx="4"/>
          </p:nvPr>
        </p:nvSpPr>
        <p:spPr>
          <a:xfrm>
            <a:off x="381000" y="1831969"/>
            <a:ext cx="4041775" cy="3951287"/>
          </a:xfrm>
        </p:spPr>
        <p:txBody>
          <a:bodyPr/>
          <a:lstStyle/>
          <a:p>
            <a:pPr marL="457200" indent="-457200">
              <a:buFont typeface="Arial" panose="020B0604020202020204" pitchFamily="34" charset="0"/>
              <a:buAutoNum type="arabicPeriod"/>
              <a:defRPr/>
            </a:pPr>
            <a:r>
              <a:rPr lang="vi-VN" sz="2200" dirty="0" smtClean="0">
                <a:effectLst>
                  <a:outerShdw blurRad="38100" dist="38100" dir="2700000" algn="tl">
                    <a:srgbClr val="000000">
                      <a:alpha val="43137"/>
                    </a:srgbClr>
                  </a:outerShdw>
                </a:effectLst>
              </a:rPr>
              <a:t>Nguyên nhân ra đời của bản thông điệp:</a:t>
            </a:r>
          </a:p>
          <a:p>
            <a:pPr marL="457200" indent="-457200">
              <a:buFont typeface="Arial" panose="020B0604020202020204" pitchFamily="34" charset="0"/>
              <a:buAutoNum type="arabicPeriod"/>
              <a:defRPr/>
            </a:pPr>
            <a:r>
              <a:rPr lang="vi-VN" sz="2200" dirty="0" smtClean="0">
                <a:effectLst>
                  <a:outerShdw blurRad="38100" dist="38100" dir="2700000" algn="tl">
                    <a:srgbClr val="000000">
                      <a:alpha val="43137"/>
                    </a:srgbClr>
                  </a:outerShdw>
                </a:effectLst>
              </a:rPr>
              <a:t>Tác hại và những giải pháp để hạn chế tình trạng sử dụng bao bì nilon:</a:t>
            </a:r>
          </a:p>
          <a:p>
            <a:pPr marL="457200" indent="-457200">
              <a:buFont typeface="Arial" panose="020B0604020202020204" pitchFamily="34" charset="0"/>
              <a:buAutoNum type="arabicPeriod"/>
              <a:defRPr/>
            </a:pPr>
            <a:r>
              <a:rPr lang="vi-VN" sz="2200" dirty="0" smtClean="0">
                <a:effectLst>
                  <a:outerShdw blurRad="38100" dist="38100" dir="2700000" algn="tl">
                    <a:srgbClr val="000000">
                      <a:alpha val="43137"/>
                    </a:srgbClr>
                  </a:outerShdw>
                </a:effectLst>
              </a:rPr>
              <a:t>Lời kêu gọi:</a:t>
            </a:r>
          </a:p>
          <a:p>
            <a:pPr marL="0" indent="0">
              <a:buNone/>
              <a:defRPr/>
            </a:pPr>
            <a:endParaRPr lang="vi-VN" sz="2200" dirty="0" smtClean="0">
              <a:effectLst>
                <a:outerShdw blurRad="38100" dist="38100" dir="2700000" algn="tl">
                  <a:srgbClr val="000000">
                    <a:alpha val="43137"/>
                  </a:srgbClr>
                </a:outerShdw>
              </a:effectLst>
            </a:endParaRPr>
          </a:p>
          <a:p>
            <a:pPr marL="0" indent="0">
              <a:buFont typeface="Arial" panose="020B0604020202020204" pitchFamily="34" charset="0"/>
              <a:buNone/>
              <a:defRPr/>
            </a:pPr>
            <a:endParaRPr lang="en-US" dirty="0"/>
          </a:p>
        </p:txBody>
      </p:sp>
      <p:cxnSp>
        <p:nvCxnSpPr>
          <p:cNvPr id="7" name="Straight Connector 6"/>
          <p:cNvCxnSpPr/>
          <p:nvPr/>
        </p:nvCxnSpPr>
        <p:spPr>
          <a:xfrm>
            <a:off x="4772025" y="914395"/>
            <a:ext cx="28575" cy="57864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 Placeholder 4"/>
          <p:cNvSpPr>
            <a:spLocks noGrp="1"/>
          </p:cNvSpPr>
          <p:nvPr>
            <p:ph type="body" sz="quarter" idx="3"/>
          </p:nvPr>
        </p:nvSpPr>
        <p:spPr>
          <a:xfrm>
            <a:off x="381000" y="3949570"/>
            <a:ext cx="4191000" cy="639763"/>
          </a:xfrm>
        </p:spPr>
        <p:txBody>
          <a:bodyPr>
            <a:normAutofit/>
          </a:bodyPr>
          <a:lstStyle/>
          <a:p>
            <a:r>
              <a:rPr lang="vi-VN" altLang="en-US" sz="2200" dirty="0" smtClean="0">
                <a:latin typeface="+mj-lt"/>
              </a:rPr>
              <a:t>II, Tổng kết:</a:t>
            </a:r>
            <a:endParaRPr lang="en-US" altLang="en-US" sz="2200" dirty="0" smtClean="0">
              <a:latin typeface="+mj-lt"/>
            </a:endParaRPr>
          </a:p>
        </p:txBody>
      </p:sp>
      <p:sp>
        <p:nvSpPr>
          <p:cNvPr id="9" name="Text Placeholder 4"/>
          <p:cNvSpPr>
            <a:spLocks noGrp="1"/>
          </p:cNvSpPr>
          <p:nvPr>
            <p:ph type="body" sz="quarter" idx="3"/>
          </p:nvPr>
        </p:nvSpPr>
        <p:spPr>
          <a:xfrm>
            <a:off x="381000" y="4386470"/>
            <a:ext cx="4191000" cy="639763"/>
          </a:xfrm>
        </p:spPr>
        <p:txBody>
          <a:bodyPr>
            <a:normAutofit/>
          </a:bodyPr>
          <a:lstStyle/>
          <a:p>
            <a:r>
              <a:rPr lang="vi-VN" altLang="en-US" sz="2000" dirty="0" smtClean="0">
                <a:latin typeface="+mj-lt"/>
              </a:rPr>
              <a:t>IV, LUYỆN TẬP</a:t>
            </a:r>
            <a:endParaRPr lang="en-US" altLang="en-US" sz="2000" dirty="0" smtClean="0">
              <a:latin typeface="+mj-lt"/>
            </a:endParaRPr>
          </a:p>
        </p:txBody>
      </p:sp>
    </p:spTree>
    <p:extLst>
      <p:ext uri="{BB962C8B-B14F-4D97-AF65-F5344CB8AC3E}">
        <p14:creationId xmlns:p14="http://schemas.microsoft.com/office/powerpoint/2010/main" val="39831619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circle(in)">
                                      <p:cBhvr>
                                        <p:cTn id="7" dur="2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an3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33463" y="319088"/>
            <a:ext cx="1447800" cy="128111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3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42900" y="1447800"/>
            <a:ext cx="8458200" cy="76200"/>
          </a:xfrm>
          <a:prstGeom prst="rect">
            <a:avLst/>
          </a:prstGeom>
          <a:noFill/>
          <a:extLst>
            <a:ext uri="{909E8E84-426E-40DD-AFC4-6F175D3DCCD1}">
              <a14:hiddenFill xmlns:a14="http://schemas.microsoft.com/office/drawing/2010/main">
                <a:solidFill>
                  <a:srgbClr val="FFFFFF"/>
                </a:solidFill>
              </a14:hiddenFill>
            </a:ext>
          </a:extLst>
        </p:spPr>
      </p:pic>
      <p:sp>
        <p:nvSpPr>
          <p:cNvPr id="3077" name="WordArt 5">
            <a:hlinkClick r:id="rId5" action="ppaction://hlinksldjump"/>
          </p:cNvPr>
          <p:cNvSpPr>
            <a:spLocks noChangeArrowheads="1" noChangeShapeType="1" noTextEdit="1"/>
          </p:cNvSpPr>
          <p:nvPr/>
        </p:nvSpPr>
        <p:spPr bwMode="auto">
          <a:xfrm>
            <a:off x="2819400" y="547688"/>
            <a:ext cx="5181600" cy="609600"/>
          </a:xfrm>
          <a:prstGeom prst="rect">
            <a:avLst/>
          </a:prstGeom>
        </p:spPr>
        <p:txBody>
          <a:bodyPr wrap="none" fromWordArt="1">
            <a:prstTxWarp prst="textPlain">
              <a:avLst>
                <a:gd name="adj" fmla="val 50000"/>
              </a:avLst>
            </a:prstTxWarp>
          </a:bodyPr>
          <a:lstStyle/>
          <a:p>
            <a:r>
              <a:rPr lang="en-US" sz="3600" kern="1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BahamasBH" panose="020BE200000000000000" pitchFamily="34" charset="0"/>
              </a:rPr>
              <a:t>rung chu«ng vµng </a:t>
            </a:r>
          </a:p>
        </p:txBody>
      </p:sp>
      <p:pic>
        <p:nvPicPr>
          <p:cNvPr id="3170" name="Picture 98" descr="star_tip_md_wht"/>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077200" y="838200"/>
            <a:ext cx="533400" cy="533400"/>
          </a:xfrm>
          <a:prstGeom prst="rect">
            <a:avLst/>
          </a:prstGeom>
          <a:noFill/>
          <a:extLst>
            <a:ext uri="{909E8E84-426E-40DD-AFC4-6F175D3DCCD1}">
              <a14:hiddenFill xmlns:a14="http://schemas.microsoft.com/office/drawing/2010/main">
                <a:solidFill>
                  <a:srgbClr val="FFFFFF"/>
                </a:solidFill>
              </a14:hiddenFill>
            </a:ext>
          </a:extLst>
        </p:spPr>
      </p:pic>
      <p:sp>
        <p:nvSpPr>
          <p:cNvPr id="2" name="Cloud Callout 1">
            <a:hlinkClick r:id="rId7" action="ppaction://hlinksldjump"/>
          </p:cNvPr>
          <p:cNvSpPr/>
          <p:nvPr/>
        </p:nvSpPr>
        <p:spPr>
          <a:xfrm>
            <a:off x="1345474" y="2416629"/>
            <a:ext cx="1815737" cy="1332411"/>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t>Câu 1</a:t>
            </a:r>
            <a:endParaRPr lang="en-US" dirty="0"/>
          </a:p>
        </p:txBody>
      </p:sp>
      <p:sp>
        <p:nvSpPr>
          <p:cNvPr id="109" name="Cloud Callout 108">
            <a:hlinkClick r:id="rId8" action="ppaction://hlinksldjump"/>
          </p:cNvPr>
          <p:cNvSpPr/>
          <p:nvPr/>
        </p:nvSpPr>
        <p:spPr>
          <a:xfrm>
            <a:off x="5410200" y="4794068"/>
            <a:ext cx="1815737" cy="1332411"/>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solidFill>
                  <a:srgbClr val="FF0000"/>
                </a:solidFill>
              </a:rPr>
              <a:t>Câu</a:t>
            </a:r>
            <a:r>
              <a:rPr lang="vi-VN" dirty="0" smtClean="0"/>
              <a:t> </a:t>
            </a:r>
            <a:r>
              <a:rPr lang="vi-VN" dirty="0" smtClean="0">
                <a:solidFill>
                  <a:srgbClr val="FF0000"/>
                </a:solidFill>
              </a:rPr>
              <a:t>4</a:t>
            </a:r>
            <a:endParaRPr lang="en-US" dirty="0"/>
          </a:p>
        </p:txBody>
      </p:sp>
      <p:sp>
        <p:nvSpPr>
          <p:cNvPr id="110" name="Cloud Callout 109">
            <a:hlinkClick r:id="rId9" action="ppaction://hlinksldjump"/>
          </p:cNvPr>
          <p:cNvSpPr/>
          <p:nvPr/>
        </p:nvSpPr>
        <p:spPr>
          <a:xfrm>
            <a:off x="1573394" y="4794069"/>
            <a:ext cx="1815737" cy="1332411"/>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t>Câu 3</a:t>
            </a:r>
            <a:endParaRPr lang="en-US" dirty="0"/>
          </a:p>
        </p:txBody>
      </p:sp>
      <p:sp>
        <p:nvSpPr>
          <p:cNvPr id="111" name="Cloud Callout 110">
            <a:hlinkClick r:id="rId10" action="ppaction://hlinksldjump"/>
          </p:cNvPr>
          <p:cNvSpPr/>
          <p:nvPr/>
        </p:nvSpPr>
        <p:spPr>
          <a:xfrm>
            <a:off x="5461772" y="2416629"/>
            <a:ext cx="1815737" cy="1332411"/>
          </a:xfrm>
          <a:prstGeom prst="cloud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t>Câu 2</a:t>
            </a:r>
            <a:endParaRPr lang="en-US" dirty="0"/>
          </a:p>
        </p:txBody>
      </p:sp>
      <p:sp>
        <p:nvSpPr>
          <p:cNvPr id="4" name="Action Button: End 3">
            <a:hlinkClick r:id="rId11" action="ppaction://hlinksldjump" highlightClick="1"/>
          </p:cNvPr>
          <p:cNvSpPr/>
          <p:nvPr/>
        </p:nvSpPr>
        <p:spPr>
          <a:xfrm>
            <a:off x="7589520" y="6021977"/>
            <a:ext cx="1410789" cy="744583"/>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8395139"/>
      </p:ext>
    </p:extLst>
  </p:cSld>
  <p:clrMapOvr>
    <a:masterClrMapping/>
  </p:clrMapOvr>
  <p:transition spd="slow" advClick="0">
    <p:zoom/>
    <p:sndAc>
      <p:stSnd>
        <p:snd r:embed="rId2" name="bomb.wav"/>
      </p:stSnd>
    </p:sndAc>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0085" y="0"/>
            <a:ext cx="7886700" cy="1325563"/>
          </a:xfrm>
        </p:spPr>
        <p:txBody>
          <a:bodyPr/>
          <a:lstStyle/>
          <a:p>
            <a:r>
              <a:rPr lang="vi-VN" b="1" u="sng"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BahamasBH" panose="020BE200000000000000" pitchFamily="34" charset="0"/>
              </a:rPr>
              <a:t>CHỌN ĐÁP ÁN ĐÚNG</a:t>
            </a:r>
            <a:endParaRPr lang="en-US" dirty="0"/>
          </a:p>
        </p:txBody>
      </p:sp>
      <p:sp>
        <p:nvSpPr>
          <p:cNvPr id="10" name="Rectangle 2"/>
          <p:cNvSpPr>
            <a:spLocks noChangeArrowheads="1"/>
          </p:cNvSpPr>
          <p:nvPr/>
        </p:nvSpPr>
        <p:spPr bwMode="auto">
          <a:xfrm>
            <a:off x="139609" y="1155348"/>
            <a:ext cx="8619565"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371725" algn="l"/>
              </a:tabLst>
              <a:defRPr>
                <a:solidFill>
                  <a:schemeClr val="tx1"/>
                </a:solidFill>
                <a:latin typeface="Arial" panose="020B0604020202020204" pitchFamily="34" charset="0"/>
              </a:defRPr>
            </a:lvl1pPr>
            <a:lvl2pPr eaLnBrk="0" fontAlgn="base" hangingPunct="0">
              <a:spcBef>
                <a:spcPct val="0"/>
              </a:spcBef>
              <a:spcAft>
                <a:spcPct val="0"/>
              </a:spcAft>
              <a:tabLst>
                <a:tab pos="2371725" algn="l"/>
              </a:tabLst>
              <a:defRPr>
                <a:solidFill>
                  <a:schemeClr val="tx1"/>
                </a:solidFill>
                <a:latin typeface="Arial" panose="020B0604020202020204" pitchFamily="34" charset="0"/>
              </a:defRPr>
            </a:lvl2pPr>
            <a:lvl3pPr eaLnBrk="0" fontAlgn="base" hangingPunct="0">
              <a:spcBef>
                <a:spcPct val="0"/>
              </a:spcBef>
              <a:spcAft>
                <a:spcPct val="0"/>
              </a:spcAft>
              <a:tabLst>
                <a:tab pos="2371725" algn="l"/>
              </a:tabLst>
              <a:defRPr>
                <a:solidFill>
                  <a:schemeClr val="tx1"/>
                </a:solidFill>
                <a:latin typeface="Arial" panose="020B0604020202020204" pitchFamily="34" charset="0"/>
              </a:defRPr>
            </a:lvl3pPr>
            <a:lvl4pPr eaLnBrk="0" fontAlgn="base" hangingPunct="0">
              <a:spcBef>
                <a:spcPct val="0"/>
              </a:spcBef>
              <a:spcAft>
                <a:spcPct val="0"/>
              </a:spcAft>
              <a:tabLst>
                <a:tab pos="2371725" algn="l"/>
              </a:tabLst>
              <a:defRPr>
                <a:solidFill>
                  <a:schemeClr val="tx1"/>
                </a:solidFill>
                <a:latin typeface="Arial" panose="020B0604020202020204" pitchFamily="34" charset="0"/>
              </a:defRPr>
            </a:lvl4pPr>
            <a:lvl5pPr eaLnBrk="0" fontAlgn="base" hangingPunct="0">
              <a:spcBef>
                <a:spcPct val="0"/>
              </a:spcBef>
              <a:spcAft>
                <a:spcPct val="0"/>
              </a:spcAft>
              <a:tabLst>
                <a:tab pos="2371725" algn="l"/>
              </a:tabLst>
              <a:defRPr>
                <a:solidFill>
                  <a:schemeClr val="tx1"/>
                </a:solidFill>
                <a:latin typeface="Arial" panose="020B0604020202020204" pitchFamily="34" charset="0"/>
              </a:defRPr>
            </a:lvl5pPr>
            <a:lvl6pPr eaLnBrk="0" fontAlgn="base" hangingPunct="0">
              <a:spcBef>
                <a:spcPct val="0"/>
              </a:spcBef>
              <a:spcAft>
                <a:spcPct val="0"/>
              </a:spcAft>
              <a:tabLst>
                <a:tab pos="2371725" algn="l"/>
              </a:tabLst>
              <a:defRPr>
                <a:solidFill>
                  <a:schemeClr val="tx1"/>
                </a:solidFill>
                <a:latin typeface="Arial" panose="020B0604020202020204" pitchFamily="34" charset="0"/>
              </a:defRPr>
            </a:lvl6pPr>
            <a:lvl7pPr eaLnBrk="0" fontAlgn="base" hangingPunct="0">
              <a:spcBef>
                <a:spcPct val="0"/>
              </a:spcBef>
              <a:spcAft>
                <a:spcPct val="0"/>
              </a:spcAft>
              <a:tabLst>
                <a:tab pos="2371725" algn="l"/>
              </a:tabLst>
              <a:defRPr>
                <a:solidFill>
                  <a:schemeClr val="tx1"/>
                </a:solidFill>
                <a:latin typeface="Arial" panose="020B0604020202020204" pitchFamily="34" charset="0"/>
              </a:defRPr>
            </a:lvl7pPr>
            <a:lvl8pPr eaLnBrk="0" fontAlgn="base" hangingPunct="0">
              <a:spcBef>
                <a:spcPct val="0"/>
              </a:spcBef>
              <a:spcAft>
                <a:spcPct val="0"/>
              </a:spcAft>
              <a:tabLst>
                <a:tab pos="2371725" algn="l"/>
              </a:tabLst>
              <a:defRPr>
                <a:solidFill>
                  <a:schemeClr val="tx1"/>
                </a:solidFill>
                <a:latin typeface="Arial" panose="020B0604020202020204" pitchFamily="34" charset="0"/>
              </a:defRPr>
            </a:lvl8pPr>
            <a:lvl9pPr eaLnBrk="0" fontAlgn="base" hangingPunct="0">
              <a:spcBef>
                <a:spcPct val="0"/>
              </a:spcBef>
              <a:spcAft>
                <a:spcPct val="0"/>
              </a:spcAft>
              <a:tabLst>
                <a:tab pos="2371725"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2371725" algn="l"/>
              </a:tabLst>
            </a:pP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Câu</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1: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Xuất</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xứ</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văn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bản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Thông</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tin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về</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Ngày</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Trái</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Đất</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năm</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2000”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000" b="0" i="0" u="none" strike="noStrike" cap="none" normalizeH="0" baseline="0" dirty="0" smtClean="0">
              <a:ln>
                <a:noFill/>
              </a:ln>
              <a:solidFill>
                <a:schemeClr val="tx1"/>
              </a:solidFill>
              <a:effectLst/>
            </a:endParaRPr>
          </a:p>
          <a:p>
            <a:pPr marL="457200" marR="0" lvl="0" indent="-457200" algn="just" defTabSz="914400" rtl="0" eaLnBrk="0" fontAlgn="base" latinLnBrk="0" hangingPunct="0">
              <a:lnSpc>
                <a:spcPct val="100000"/>
              </a:lnSpc>
              <a:spcBef>
                <a:spcPct val="0"/>
              </a:spcBef>
              <a:spcAft>
                <a:spcPct val="0"/>
              </a:spcAft>
              <a:buClrTx/>
              <a:buSzTx/>
              <a:buFontTx/>
              <a:buAutoNum type="alphaUcPeriod"/>
              <a:tabLst>
                <a:tab pos="2371725" algn="l"/>
              </a:tabLst>
            </a:pP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văn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bản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soạn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thảo</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dựa</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trên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bức</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thông</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điệp</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13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cơ</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quan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nhà</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tổ</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chức</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phi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chính</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phủ</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phát</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ngày</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22/4/2000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nhân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lần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đầu</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tiên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Việt</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Nam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tham</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gia</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ngày</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thế</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giới</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bảo</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vệ</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môi</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vi-VN"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lvl="0" indent="-457200" algn="just" defTabSz="914400" rtl="0" eaLnBrk="0" fontAlgn="base" latinLnBrk="0" hangingPunct="0">
              <a:lnSpc>
                <a:spcPct val="100000"/>
              </a:lnSpc>
              <a:spcBef>
                <a:spcPct val="0"/>
              </a:spcBef>
              <a:spcAft>
                <a:spcPct val="0"/>
              </a:spcAft>
              <a:buClrTx/>
              <a:buSzTx/>
              <a:buFontTx/>
              <a:buAutoNum type="alphaUcPeriod"/>
              <a:tabLst>
                <a:tab pos="2371725" algn="l"/>
              </a:tabLst>
            </a:pPr>
            <a:endParaRPr kumimoji="0" lang="en-US" altLang="en-US" sz="20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tab pos="2371725" algn="l"/>
              </a:tabLst>
            </a:pP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văn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bản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soạn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thảo</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dựa</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trên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bức</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thông</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điệp</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13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cơ</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quan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nhà</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tổ</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chức</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phi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chính</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phủ</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phát</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ngày</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22-4-2000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nhân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lần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đầu</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tiên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Việt</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Nam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tham</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gia</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Ngày</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Trái</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Đất</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vi-VN"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2371725" algn="l"/>
              </a:tabLst>
            </a:pPr>
            <a:endParaRPr kumimoji="0" lang="en-US" altLang="en-US" sz="20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tab pos="2371725" algn="l"/>
              </a:tabLst>
            </a:pP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văn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bản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soạn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thảo</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dựa</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trên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bức</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thông</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điệp</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13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cơ</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quan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nhà</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tổ</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chức</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phi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chính</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phủ</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phát</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ngày</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22- 4-2000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nhân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lần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đầu</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tiên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Việt</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Nam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tham</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gia</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ngày</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thế</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giới</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không</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hút</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thuốc</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lá</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vi-VN"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2371725" algn="l"/>
              </a:tabLst>
            </a:pPr>
            <a:endParaRPr kumimoji="0" lang="en-US" altLang="en-US" sz="20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tab pos="2371725" algn="l"/>
              </a:tabLst>
            </a:pP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văn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bản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soạn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thaot</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dựa</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trên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bức</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thông</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điệp</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13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cơ</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quan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nhà</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tổ</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chức</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phi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chính</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phủ</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phát</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ngày</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22- 4-2000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nhân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lần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đầu</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tiên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Việt</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Nam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tham</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gia</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ngày</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thế</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giới</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phòng</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chống</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ma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túy</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000" b="0" i="0" u="none" strike="noStrike" cap="none" normalizeH="0" baseline="0" dirty="0" smtClean="0">
              <a:ln>
                <a:noFill/>
              </a:ln>
              <a:solidFill>
                <a:schemeClr val="tx1"/>
              </a:solidFill>
              <a:effectLst/>
            </a:endParaRPr>
          </a:p>
        </p:txBody>
      </p:sp>
      <p:pic>
        <p:nvPicPr>
          <p:cNvPr id="5" name="Picture 4" descr="an3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473485" y="262663"/>
            <a:ext cx="1187915" cy="892685"/>
          </a:xfrm>
          <a:prstGeom prst="rect">
            <a:avLst/>
          </a:prstGeom>
          <a:noFill/>
          <a:extLst/>
        </p:spPr>
      </p:pic>
      <p:sp>
        <p:nvSpPr>
          <p:cNvPr id="6" name="AutoShape 52"/>
          <p:cNvSpPr>
            <a:spLocks noChangeArrowheads="1"/>
          </p:cNvSpPr>
          <p:nvPr/>
        </p:nvSpPr>
        <p:spPr bwMode="auto">
          <a:xfrm>
            <a:off x="139608" y="2480911"/>
            <a:ext cx="8619565" cy="1384300"/>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lvl="0"/>
            <a:r>
              <a:rPr lang="en-US" altLang="en-US" dirty="0">
                <a:latin typeface="Times New Roman" panose="02020603050405020304" pitchFamily="18" charset="0"/>
                <a:ea typeface="Calibri" panose="020F0502020204030204" pitchFamily="34" charset="0"/>
                <a:cs typeface="Times New Roman" panose="02020603050405020304" pitchFamily="18" charset="0"/>
              </a:rPr>
              <a:t>B.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Là</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văn</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bản</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soạn</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thảo</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dựa</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trên</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bức</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thông</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điệp</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của</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smtClean="0">
                <a:latin typeface="Times New Roman" panose="02020603050405020304" pitchFamily="18" charset="0"/>
                <a:ea typeface="Calibri" panose="020F0502020204030204" pitchFamily="34" charset="0"/>
                <a:cs typeface="Times New Roman" panose="02020603050405020304" pitchFamily="18" charset="0"/>
              </a:rPr>
              <a:t>13</a:t>
            </a:r>
            <a:endParaRPr lang="vi-VN" altLang="en-US" dirty="0" smtClean="0">
              <a:latin typeface="Times New Roman" panose="02020603050405020304" pitchFamily="18" charset="0"/>
              <a:ea typeface="Calibri" panose="020F0502020204030204" pitchFamily="34" charset="0"/>
              <a:cs typeface="Times New Roman" panose="02020603050405020304" pitchFamily="18" charset="0"/>
            </a:endParaRPr>
          </a:p>
          <a:p>
            <a:pPr lvl="0"/>
            <a:r>
              <a:rPr lang="en-US" altLang="en-US" dirty="0" smtClean="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cơ</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quan</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nhà</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nước</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và</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tổ</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chức</a:t>
            </a:r>
            <a:r>
              <a:rPr lang="en-US" altLang="en-US" dirty="0">
                <a:latin typeface="Times New Roman" panose="02020603050405020304" pitchFamily="18" charset="0"/>
                <a:ea typeface="Calibri" panose="020F0502020204030204" pitchFamily="34" charset="0"/>
                <a:cs typeface="Times New Roman" panose="02020603050405020304" pitchFamily="18" charset="0"/>
              </a:rPr>
              <a:t> phi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chính</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phủ</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phát</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đi</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ngày</a:t>
            </a:r>
            <a:r>
              <a:rPr lang="en-US" altLang="en-US" dirty="0">
                <a:latin typeface="Times New Roman" panose="02020603050405020304" pitchFamily="18" charset="0"/>
                <a:ea typeface="Calibri" panose="020F0502020204030204" pitchFamily="34" charset="0"/>
                <a:cs typeface="Times New Roman" panose="02020603050405020304" pitchFamily="18" charset="0"/>
              </a:rPr>
              <a:t> 22-4-2000 </a:t>
            </a:r>
            <a:endParaRPr lang="vi-VN" altLang="en-US" dirty="0" smtClean="0">
              <a:latin typeface="Times New Roman" panose="02020603050405020304" pitchFamily="18" charset="0"/>
              <a:ea typeface="Calibri" panose="020F0502020204030204" pitchFamily="34" charset="0"/>
              <a:cs typeface="Times New Roman" panose="02020603050405020304" pitchFamily="18" charset="0"/>
            </a:endParaRPr>
          </a:p>
          <a:p>
            <a:pPr lvl="0"/>
            <a:r>
              <a:rPr lang="en-US" altLang="en-US" dirty="0" err="1" smtClean="0">
                <a:latin typeface="Times New Roman" panose="02020603050405020304" pitchFamily="18" charset="0"/>
                <a:ea typeface="Calibri" panose="020F0502020204030204" pitchFamily="34" charset="0"/>
                <a:cs typeface="Times New Roman" panose="02020603050405020304" pitchFamily="18" charset="0"/>
              </a:rPr>
              <a:t>nhân</a:t>
            </a:r>
            <a:r>
              <a:rPr lang="en-US" altLang="en-US" dirty="0" smtClean="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lần</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đầu</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tiên</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Việt</a:t>
            </a:r>
            <a:r>
              <a:rPr lang="en-US" altLang="en-US" dirty="0">
                <a:latin typeface="Times New Roman" panose="02020603050405020304" pitchFamily="18" charset="0"/>
                <a:ea typeface="Calibri" panose="020F0502020204030204" pitchFamily="34" charset="0"/>
                <a:cs typeface="Times New Roman" panose="02020603050405020304" pitchFamily="18" charset="0"/>
              </a:rPr>
              <a:t> Nam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tham</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gia</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Ngày</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Trái</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Đất</a:t>
            </a:r>
            <a:r>
              <a:rPr lang="en-US" altLang="en-US" dirty="0">
                <a:latin typeface="Times New Roman" panose="02020603050405020304" pitchFamily="18" charset="0"/>
                <a:ea typeface="Calibri" panose="020F0502020204030204" pitchFamily="34" charset="0"/>
                <a:cs typeface="Times New Roman" panose="02020603050405020304" pitchFamily="18" charset="0"/>
              </a:rPr>
              <a:t>.</a:t>
            </a:r>
            <a:endParaRPr lang="vi-VN" altLang="en-US" dirty="0">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3" name="Action Button: Home 2">
            <a:hlinkClick r:id="rId3" action="ppaction://hlinksldjump" highlightClick="1"/>
          </p:cNvPr>
          <p:cNvSpPr/>
          <p:nvPr/>
        </p:nvSpPr>
        <p:spPr>
          <a:xfrm>
            <a:off x="7903029" y="5995851"/>
            <a:ext cx="1045028" cy="86214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09974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linds(horizontal)">
                                      <p:cBhvr>
                                        <p:cTn id="25" dur="500"/>
                                        <p:tgtEl>
                                          <p:spTgt spid="6"/>
                                        </p:tgtEl>
                                      </p:cBhvr>
                                    </p:animEffect>
                                  </p:childTnLst>
                                </p:cTn>
                              </p:par>
                              <p:par>
                                <p:cTn id="26" presetID="22" presetClass="emph" presetSubtype="0" repeatCount="10000" fill="remove" nodeType="withEffect">
                                  <p:stCondLst>
                                    <p:cond delay="0"/>
                                  </p:stCondLst>
                                  <p:childTnLst>
                                    <p:animClr clrSpc="hsl" dir="cw">
                                      <p:cBhvr override="childStyle">
                                        <p:cTn id="27" dur="500" fill="hold"/>
                                        <p:tgtEl>
                                          <p:spTgt spid="6"/>
                                        </p:tgtEl>
                                        <p:attrNameLst>
                                          <p:attrName>style.color</p:attrName>
                                        </p:attrNameLst>
                                      </p:cBhvr>
                                      <p:by>
                                        <p:hsl h="-7200000" s="0" l="0"/>
                                      </p:by>
                                    </p:animClr>
                                    <p:animClr clrSpc="hsl" dir="cw">
                                      <p:cBhvr>
                                        <p:cTn id="28" dur="500" fill="hold"/>
                                        <p:tgtEl>
                                          <p:spTgt spid="6"/>
                                        </p:tgtEl>
                                        <p:attrNameLst>
                                          <p:attrName>fillcolor</p:attrName>
                                        </p:attrNameLst>
                                      </p:cBhvr>
                                      <p:by>
                                        <p:hsl h="-7200000" s="0" l="0"/>
                                      </p:by>
                                    </p:animClr>
                                    <p:animClr clrSpc="hsl" dir="cw">
                                      <p:cBhvr>
                                        <p:cTn id="29" dur="500" fill="hold"/>
                                        <p:tgtEl>
                                          <p:spTgt spid="6"/>
                                        </p:tgtEl>
                                        <p:attrNameLst>
                                          <p:attrName>stroke.color</p:attrName>
                                        </p:attrNameLst>
                                      </p:cBhvr>
                                      <p:by>
                                        <p:hsl h="-7200000" s="0" l="0"/>
                                      </p:by>
                                    </p:animClr>
                                    <p:set>
                                      <p:cBhvr>
                                        <p:cTn id="30" dur="5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1989" y="94455"/>
            <a:ext cx="7886700" cy="1325563"/>
          </a:xfrm>
        </p:spPr>
        <p:txBody>
          <a:bodyPr/>
          <a:lstStyle/>
          <a:p>
            <a:r>
              <a:rPr lang="vi-VN" b="1" u="sng" kern="10" dirty="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BahamasBH" panose="020BE200000000000000" pitchFamily="34" charset="0"/>
              </a:rPr>
              <a:t>CHỌN ĐÁP ÁN ĐÚNG</a:t>
            </a:r>
            <a:endParaRPr lang="en-US" b="1" u="sng"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BahamasBH" panose="020BE200000000000000" pitchFamily="34" charset="0"/>
            </a:endParaRPr>
          </a:p>
        </p:txBody>
      </p:sp>
      <p:sp>
        <p:nvSpPr>
          <p:cNvPr id="10" name="Rectangle 2"/>
          <p:cNvSpPr>
            <a:spLocks noChangeArrowheads="1"/>
          </p:cNvSpPr>
          <p:nvPr/>
        </p:nvSpPr>
        <p:spPr bwMode="auto">
          <a:xfrm>
            <a:off x="338421" y="1652796"/>
            <a:ext cx="861956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371725" algn="l"/>
              </a:tabLst>
              <a:defRPr>
                <a:solidFill>
                  <a:schemeClr val="tx1"/>
                </a:solidFill>
                <a:latin typeface="Arial" panose="020B0604020202020204" pitchFamily="34" charset="0"/>
              </a:defRPr>
            </a:lvl1pPr>
            <a:lvl2pPr eaLnBrk="0" fontAlgn="base" hangingPunct="0">
              <a:spcBef>
                <a:spcPct val="0"/>
              </a:spcBef>
              <a:spcAft>
                <a:spcPct val="0"/>
              </a:spcAft>
              <a:tabLst>
                <a:tab pos="2371725" algn="l"/>
              </a:tabLst>
              <a:defRPr>
                <a:solidFill>
                  <a:schemeClr val="tx1"/>
                </a:solidFill>
                <a:latin typeface="Arial" panose="020B0604020202020204" pitchFamily="34" charset="0"/>
              </a:defRPr>
            </a:lvl2pPr>
            <a:lvl3pPr eaLnBrk="0" fontAlgn="base" hangingPunct="0">
              <a:spcBef>
                <a:spcPct val="0"/>
              </a:spcBef>
              <a:spcAft>
                <a:spcPct val="0"/>
              </a:spcAft>
              <a:tabLst>
                <a:tab pos="2371725" algn="l"/>
              </a:tabLst>
              <a:defRPr>
                <a:solidFill>
                  <a:schemeClr val="tx1"/>
                </a:solidFill>
                <a:latin typeface="Arial" panose="020B0604020202020204" pitchFamily="34" charset="0"/>
              </a:defRPr>
            </a:lvl3pPr>
            <a:lvl4pPr eaLnBrk="0" fontAlgn="base" hangingPunct="0">
              <a:spcBef>
                <a:spcPct val="0"/>
              </a:spcBef>
              <a:spcAft>
                <a:spcPct val="0"/>
              </a:spcAft>
              <a:tabLst>
                <a:tab pos="2371725" algn="l"/>
              </a:tabLst>
              <a:defRPr>
                <a:solidFill>
                  <a:schemeClr val="tx1"/>
                </a:solidFill>
                <a:latin typeface="Arial" panose="020B0604020202020204" pitchFamily="34" charset="0"/>
              </a:defRPr>
            </a:lvl4pPr>
            <a:lvl5pPr eaLnBrk="0" fontAlgn="base" hangingPunct="0">
              <a:spcBef>
                <a:spcPct val="0"/>
              </a:spcBef>
              <a:spcAft>
                <a:spcPct val="0"/>
              </a:spcAft>
              <a:tabLst>
                <a:tab pos="2371725" algn="l"/>
              </a:tabLst>
              <a:defRPr>
                <a:solidFill>
                  <a:schemeClr val="tx1"/>
                </a:solidFill>
                <a:latin typeface="Arial" panose="020B0604020202020204" pitchFamily="34" charset="0"/>
              </a:defRPr>
            </a:lvl5pPr>
            <a:lvl6pPr eaLnBrk="0" fontAlgn="base" hangingPunct="0">
              <a:spcBef>
                <a:spcPct val="0"/>
              </a:spcBef>
              <a:spcAft>
                <a:spcPct val="0"/>
              </a:spcAft>
              <a:tabLst>
                <a:tab pos="2371725" algn="l"/>
              </a:tabLst>
              <a:defRPr>
                <a:solidFill>
                  <a:schemeClr val="tx1"/>
                </a:solidFill>
                <a:latin typeface="Arial" panose="020B0604020202020204" pitchFamily="34" charset="0"/>
              </a:defRPr>
            </a:lvl6pPr>
            <a:lvl7pPr eaLnBrk="0" fontAlgn="base" hangingPunct="0">
              <a:spcBef>
                <a:spcPct val="0"/>
              </a:spcBef>
              <a:spcAft>
                <a:spcPct val="0"/>
              </a:spcAft>
              <a:tabLst>
                <a:tab pos="2371725" algn="l"/>
              </a:tabLst>
              <a:defRPr>
                <a:solidFill>
                  <a:schemeClr val="tx1"/>
                </a:solidFill>
                <a:latin typeface="Arial" panose="020B0604020202020204" pitchFamily="34" charset="0"/>
              </a:defRPr>
            </a:lvl7pPr>
            <a:lvl8pPr eaLnBrk="0" fontAlgn="base" hangingPunct="0">
              <a:spcBef>
                <a:spcPct val="0"/>
              </a:spcBef>
              <a:spcAft>
                <a:spcPct val="0"/>
              </a:spcAft>
              <a:tabLst>
                <a:tab pos="2371725" algn="l"/>
              </a:tabLst>
              <a:defRPr>
                <a:solidFill>
                  <a:schemeClr val="tx1"/>
                </a:solidFill>
                <a:latin typeface="Arial" panose="020B0604020202020204" pitchFamily="34" charset="0"/>
              </a:defRPr>
            </a:lvl8pPr>
            <a:lvl9pPr eaLnBrk="0" fontAlgn="base" hangingPunct="0">
              <a:spcBef>
                <a:spcPct val="0"/>
              </a:spcBef>
              <a:spcAft>
                <a:spcPct val="0"/>
              </a:spcAft>
              <a:tabLst>
                <a:tab pos="2371725" algn="l"/>
              </a:tabLst>
              <a:defRPr>
                <a:solidFill>
                  <a:schemeClr val="tx1"/>
                </a:solidFill>
                <a:latin typeface="Arial" panose="020B0604020202020204" pitchFamily="34" charset="0"/>
              </a:defRPr>
            </a:lvl9pPr>
          </a:lstStyle>
          <a:p>
            <a:r>
              <a:rPr lang="en-US" sz="2000" dirty="0" err="1"/>
              <a:t>Câu</a:t>
            </a:r>
            <a:r>
              <a:rPr lang="en-US" sz="2000" dirty="0"/>
              <a:t> 2: </a:t>
            </a:r>
            <a:r>
              <a:rPr lang="en-US" sz="2000" dirty="0" err="1"/>
              <a:t>Phương</a:t>
            </a:r>
            <a:r>
              <a:rPr lang="en-US" sz="2000" dirty="0"/>
              <a:t> </a:t>
            </a:r>
            <a:r>
              <a:rPr lang="en-US" sz="2000" dirty="0" err="1"/>
              <a:t>thức</a:t>
            </a:r>
            <a:r>
              <a:rPr lang="en-US" sz="2000" dirty="0"/>
              <a:t> </a:t>
            </a:r>
            <a:r>
              <a:rPr lang="en-US" sz="2000" dirty="0" err="1"/>
              <a:t>biểu</a:t>
            </a:r>
            <a:r>
              <a:rPr lang="en-US" sz="2000" dirty="0"/>
              <a:t> </a:t>
            </a:r>
            <a:r>
              <a:rPr lang="en-US" sz="2000" dirty="0" err="1"/>
              <a:t>đạt</a:t>
            </a:r>
            <a:r>
              <a:rPr lang="en-US" sz="2000" dirty="0"/>
              <a:t> </a:t>
            </a:r>
            <a:r>
              <a:rPr lang="en-US" sz="2000" dirty="0" err="1"/>
              <a:t>chính</a:t>
            </a:r>
            <a:r>
              <a:rPr lang="en-US" sz="2000" dirty="0"/>
              <a:t> </a:t>
            </a:r>
            <a:r>
              <a:rPr lang="en-US" sz="2000" dirty="0" err="1"/>
              <a:t>nào</a:t>
            </a:r>
            <a:r>
              <a:rPr lang="en-US" sz="2000" dirty="0"/>
              <a:t> </a:t>
            </a:r>
            <a:r>
              <a:rPr lang="en-US" sz="2000" dirty="0" err="1"/>
              <a:t>được</a:t>
            </a:r>
            <a:r>
              <a:rPr lang="en-US" sz="2000" dirty="0"/>
              <a:t> </a:t>
            </a:r>
            <a:r>
              <a:rPr lang="en-US" sz="2000" dirty="0" err="1"/>
              <a:t>dùng</a:t>
            </a:r>
            <a:r>
              <a:rPr lang="en-US" sz="2000" dirty="0"/>
              <a:t> </a:t>
            </a:r>
            <a:r>
              <a:rPr lang="en-US" sz="2000" dirty="0" err="1"/>
              <a:t>trong</a:t>
            </a:r>
            <a:r>
              <a:rPr lang="en-US" sz="2000" dirty="0"/>
              <a:t> </a:t>
            </a:r>
            <a:r>
              <a:rPr lang="en-US" sz="2000" dirty="0" err="1"/>
              <a:t>văn</a:t>
            </a:r>
            <a:r>
              <a:rPr lang="en-US" sz="2000" dirty="0"/>
              <a:t> </a:t>
            </a:r>
            <a:r>
              <a:rPr lang="en-US" sz="2000" dirty="0" err="1"/>
              <a:t>bản</a:t>
            </a:r>
            <a:r>
              <a:rPr lang="en-US" sz="2000" dirty="0"/>
              <a:t>?</a:t>
            </a:r>
          </a:p>
          <a:p>
            <a:r>
              <a:rPr lang="en-US" sz="2000" dirty="0"/>
              <a:t>       A. </a:t>
            </a:r>
            <a:r>
              <a:rPr lang="en-US" sz="2000" dirty="0" err="1"/>
              <a:t>Tự</a:t>
            </a:r>
            <a:r>
              <a:rPr lang="en-US" sz="2000" dirty="0"/>
              <a:t> </a:t>
            </a:r>
            <a:r>
              <a:rPr lang="en-US" sz="2000" dirty="0" err="1"/>
              <a:t>sự</a:t>
            </a:r>
            <a:r>
              <a:rPr lang="en-US" sz="2000" dirty="0"/>
              <a:t>                                                    C. </a:t>
            </a:r>
            <a:r>
              <a:rPr lang="en-US" sz="2000" dirty="0" err="1"/>
              <a:t>Thuyết</a:t>
            </a:r>
            <a:r>
              <a:rPr lang="en-US" sz="2000" dirty="0"/>
              <a:t> minh.</a:t>
            </a:r>
          </a:p>
          <a:p>
            <a:r>
              <a:rPr lang="en-US" sz="2000" dirty="0"/>
              <a:t>      </a:t>
            </a:r>
            <a:r>
              <a:rPr lang="en-US" sz="2000" dirty="0" smtClean="0"/>
              <a:t> B. </a:t>
            </a:r>
            <a:r>
              <a:rPr lang="en-US" sz="2000" dirty="0" err="1" smtClean="0"/>
              <a:t>nghị</a:t>
            </a:r>
            <a:r>
              <a:rPr lang="en-US" sz="2000" dirty="0" smtClean="0"/>
              <a:t> </a:t>
            </a:r>
            <a:r>
              <a:rPr lang="en-US" sz="2000" dirty="0" err="1" smtClean="0"/>
              <a:t>luận</a:t>
            </a:r>
            <a:r>
              <a:rPr lang="en-US" sz="2000" dirty="0" smtClean="0"/>
              <a:t>.                                              D</a:t>
            </a:r>
            <a:r>
              <a:rPr lang="en-US" sz="2000" dirty="0"/>
              <a:t>. </a:t>
            </a:r>
            <a:r>
              <a:rPr lang="en-US" sz="2000" dirty="0" err="1"/>
              <a:t>Biểu</a:t>
            </a:r>
            <a:r>
              <a:rPr lang="en-US" sz="2000" dirty="0"/>
              <a:t> </a:t>
            </a:r>
            <a:r>
              <a:rPr lang="en-US" sz="2000" dirty="0" err="1"/>
              <a:t>cảm</a:t>
            </a:r>
            <a:endParaRPr lang="en-US" sz="2000" dirty="0"/>
          </a:p>
          <a:p>
            <a:pPr marL="0" marR="0" lvl="0" indent="0" algn="just" defTabSz="914400" rtl="0" eaLnBrk="0" fontAlgn="base" latinLnBrk="0" hangingPunct="0">
              <a:lnSpc>
                <a:spcPct val="100000"/>
              </a:lnSpc>
              <a:spcBef>
                <a:spcPct val="0"/>
              </a:spcBef>
              <a:spcAft>
                <a:spcPct val="0"/>
              </a:spcAft>
              <a:buClrTx/>
              <a:buSzTx/>
              <a:buFontTx/>
              <a:buNone/>
              <a:tabLst>
                <a:tab pos="2371725" algn="l"/>
              </a:tabLst>
            </a:pPr>
            <a:endParaRPr kumimoji="0" lang="en-US" altLang="en-US" sz="2000" b="0" i="0" u="none" strike="noStrike" cap="none" normalizeH="0" baseline="0" dirty="0" smtClean="0">
              <a:ln>
                <a:noFill/>
              </a:ln>
              <a:solidFill>
                <a:schemeClr val="tx1"/>
              </a:solidFill>
              <a:effectLst/>
            </a:endParaRPr>
          </a:p>
        </p:txBody>
      </p:sp>
      <p:pic>
        <p:nvPicPr>
          <p:cNvPr id="9" name="Picture 8" descr="an3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307646" y="230089"/>
            <a:ext cx="1650340" cy="1422707"/>
          </a:xfrm>
          <a:prstGeom prst="rect">
            <a:avLst/>
          </a:prstGeom>
          <a:noFill/>
          <a:extLst>
            <a:ext uri="{909E8E84-426E-40DD-AFC4-6F175D3DCCD1}">
              <a14:hiddenFill xmlns:a14="http://schemas.microsoft.com/office/drawing/2010/main">
                <a:solidFill>
                  <a:srgbClr val="FFFFFF"/>
                </a:solidFill>
              </a14:hiddenFill>
            </a:ext>
          </a:extLst>
        </p:spPr>
      </p:pic>
      <p:sp>
        <p:nvSpPr>
          <p:cNvPr id="13" name="AutoShape 52"/>
          <p:cNvSpPr>
            <a:spLocks noChangeArrowheads="1"/>
          </p:cNvSpPr>
          <p:nvPr/>
        </p:nvSpPr>
        <p:spPr bwMode="auto">
          <a:xfrm>
            <a:off x="5472121" y="1996467"/>
            <a:ext cx="1835525" cy="341784"/>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vi-VN" dirty="0" smtClean="0"/>
              <a:t>C. Thuyết minh</a:t>
            </a:r>
            <a:endParaRPr lang="en-US" dirty="0"/>
          </a:p>
        </p:txBody>
      </p:sp>
      <p:sp>
        <p:nvSpPr>
          <p:cNvPr id="15" name="Action Button: Home 14">
            <a:hlinkClick r:id="rId3" action="ppaction://hlinksldjump" highlightClick="1"/>
          </p:cNvPr>
          <p:cNvSpPr/>
          <p:nvPr/>
        </p:nvSpPr>
        <p:spPr>
          <a:xfrm>
            <a:off x="7903029" y="5995851"/>
            <a:ext cx="1045028" cy="86214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137740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par>
                                <p:cTn id="13" presetID="22" presetClass="emph" presetSubtype="0" repeatCount="10000" fill="remove" nodeType="withEffect">
                                  <p:stCondLst>
                                    <p:cond delay="0"/>
                                  </p:stCondLst>
                                  <p:childTnLst>
                                    <p:animClr clrSpc="hsl" dir="cw">
                                      <p:cBhvr override="childStyle">
                                        <p:cTn id="14" dur="500" fill="hold"/>
                                        <p:tgtEl>
                                          <p:spTgt spid="13"/>
                                        </p:tgtEl>
                                        <p:attrNameLst>
                                          <p:attrName>style.color</p:attrName>
                                        </p:attrNameLst>
                                      </p:cBhvr>
                                      <p:by>
                                        <p:hsl h="-7200000" s="0" l="0"/>
                                      </p:by>
                                    </p:animClr>
                                    <p:animClr clrSpc="hsl" dir="cw">
                                      <p:cBhvr>
                                        <p:cTn id="15" dur="500" fill="hold"/>
                                        <p:tgtEl>
                                          <p:spTgt spid="13"/>
                                        </p:tgtEl>
                                        <p:attrNameLst>
                                          <p:attrName>fillcolor</p:attrName>
                                        </p:attrNameLst>
                                      </p:cBhvr>
                                      <p:by>
                                        <p:hsl h="-7200000" s="0" l="0"/>
                                      </p:by>
                                    </p:animClr>
                                    <p:animClr clrSpc="hsl" dir="cw">
                                      <p:cBhvr>
                                        <p:cTn id="16" dur="500" fill="hold"/>
                                        <p:tgtEl>
                                          <p:spTgt spid="13"/>
                                        </p:tgtEl>
                                        <p:attrNameLst>
                                          <p:attrName>stroke.color</p:attrName>
                                        </p:attrNameLst>
                                      </p:cBhvr>
                                      <p:by>
                                        <p:hsl h="-7200000" s="0" l="0"/>
                                      </p:by>
                                    </p:animClr>
                                    <p:set>
                                      <p:cBhvr>
                                        <p:cTn id="17" dur="500" fill="hold"/>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1989" y="94455"/>
            <a:ext cx="7886700" cy="1325563"/>
          </a:xfrm>
        </p:spPr>
        <p:txBody>
          <a:bodyPr/>
          <a:lstStyle/>
          <a:p>
            <a:r>
              <a:rPr lang="vi-VN" b="1" u="sng" kern="10" dirty="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BahamasBH" panose="020BE200000000000000" pitchFamily="34" charset="0"/>
              </a:rPr>
              <a:t>CHỌN ĐÁP ÁN ĐÚNG</a:t>
            </a:r>
            <a:endParaRPr lang="en-US" b="1" u="sng"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BahamasBH" panose="020BE200000000000000" pitchFamily="34" charset="0"/>
            </a:endParaRPr>
          </a:p>
        </p:txBody>
      </p:sp>
      <p:sp>
        <p:nvSpPr>
          <p:cNvPr id="4" name="Rectangle 1"/>
          <p:cNvSpPr>
            <a:spLocks noChangeArrowheads="1"/>
          </p:cNvSpPr>
          <p:nvPr/>
        </p:nvSpPr>
        <p:spPr bwMode="auto">
          <a:xfrm>
            <a:off x="227951" y="1652796"/>
            <a:ext cx="873003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371725" algn="l"/>
              </a:tabLst>
              <a:defRPr>
                <a:solidFill>
                  <a:schemeClr val="tx1"/>
                </a:solidFill>
                <a:latin typeface="Arial" panose="020B0604020202020204" pitchFamily="34" charset="0"/>
              </a:defRPr>
            </a:lvl1pPr>
            <a:lvl2pPr eaLnBrk="0" fontAlgn="base" hangingPunct="0">
              <a:spcBef>
                <a:spcPct val="0"/>
              </a:spcBef>
              <a:spcAft>
                <a:spcPct val="0"/>
              </a:spcAft>
              <a:tabLst>
                <a:tab pos="2371725" algn="l"/>
              </a:tabLst>
              <a:defRPr>
                <a:solidFill>
                  <a:schemeClr val="tx1"/>
                </a:solidFill>
                <a:latin typeface="Arial" panose="020B0604020202020204" pitchFamily="34" charset="0"/>
              </a:defRPr>
            </a:lvl2pPr>
            <a:lvl3pPr eaLnBrk="0" fontAlgn="base" hangingPunct="0">
              <a:spcBef>
                <a:spcPct val="0"/>
              </a:spcBef>
              <a:spcAft>
                <a:spcPct val="0"/>
              </a:spcAft>
              <a:tabLst>
                <a:tab pos="2371725" algn="l"/>
              </a:tabLst>
              <a:defRPr>
                <a:solidFill>
                  <a:schemeClr val="tx1"/>
                </a:solidFill>
                <a:latin typeface="Arial" panose="020B0604020202020204" pitchFamily="34" charset="0"/>
              </a:defRPr>
            </a:lvl3pPr>
            <a:lvl4pPr eaLnBrk="0" fontAlgn="base" hangingPunct="0">
              <a:spcBef>
                <a:spcPct val="0"/>
              </a:spcBef>
              <a:spcAft>
                <a:spcPct val="0"/>
              </a:spcAft>
              <a:tabLst>
                <a:tab pos="2371725" algn="l"/>
              </a:tabLst>
              <a:defRPr>
                <a:solidFill>
                  <a:schemeClr val="tx1"/>
                </a:solidFill>
                <a:latin typeface="Arial" panose="020B0604020202020204" pitchFamily="34" charset="0"/>
              </a:defRPr>
            </a:lvl4pPr>
            <a:lvl5pPr eaLnBrk="0" fontAlgn="base" hangingPunct="0">
              <a:spcBef>
                <a:spcPct val="0"/>
              </a:spcBef>
              <a:spcAft>
                <a:spcPct val="0"/>
              </a:spcAft>
              <a:tabLst>
                <a:tab pos="2371725" algn="l"/>
              </a:tabLst>
              <a:defRPr>
                <a:solidFill>
                  <a:schemeClr val="tx1"/>
                </a:solidFill>
                <a:latin typeface="Arial" panose="020B0604020202020204" pitchFamily="34" charset="0"/>
              </a:defRPr>
            </a:lvl5pPr>
            <a:lvl6pPr eaLnBrk="0" fontAlgn="base" hangingPunct="0">
              <a:spcBef>
                <a:spcPct val="0"/>
              </a:spcBef>
              <a:spcAft>
                <a:spcPct val="0"/>
              </a:spcAft>
              <a:tabLst>
                <a:tab pos="2371725" algn="l"/>
              </a:tabLst>
              <a:defRPr>
                <a:solidFill>
                  <a:schemeClr val="tx1"/>
                </a:solidFill>
                <a:latin typeface="Arial" panose="020B0604020202020204" pitchFamily="34" charset="0"/>
              </a:defRPr>
            </a:lvl6pPr>
            <a:lvl7pPr eaLnBrk="0" fontAlgn="base" hangingPunct="0">
              <a:spcBef>
                <a:spcPct val="0"/>
              </a:spcBef>
              <a:spcAft>
                <a:spcPct val="0"/>
              </a:spcAft>
              <a:tabLst>
                <a:tab pos="2371725" algn="l"/>
              </a:tabLst>
              <a:defRPr>
                <a:solidFill>
                  <a:schemeClr val="tx1"/>
                </a:solidFill>
                <a:latin typeface="Arial" panose="020B0604020202020204" pitchFamily="34" charset="0"/>
              </a:defRPr>
            </a:lvl7pPr>
            <a:lvl8pPr eaLnBrk="0" fontAlgn="base" hangingPunct="0">
              <a:spcBef>
                <a:spcPct val="0"/>
              </a:spcBef>
              <a:spcAft>
                <a:spcPct val="0"/>
              </a:spcAft>
              <a:tabLst>
                <a:tab pos="2371725" algn="l"/>
              </a:tabLst>
              <a:defRPr>
                <a:solidFill>
                  <a:schemeClr val="tx1"/>
                </a:solidFill>
                <a:latin typeface="Arial" panose="020B0604020202020204" pitchFamily="34" charset="0"/>
              </a:defRPr>
            </a:lvl8pPr>
            <a:lvl9pPr eaLnBrk="0" fontAlgn="base" hangingPunct="0">
              <a:spcBef>
                <a:spcPct val="0"/>
              </a:spcBef>
              <a:spcAft>
                <a:spcPct val="0"/>
              </a:spcAft>
              <a:tabLst>
                <a:tab pos="2371725"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2371725" algn="l"/>
              </a:tabLst>
            </a:pP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Câu</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3: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Một</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ngày</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a:t>
            </a:r>
            <a:r>
              <a:rPr lang="vi-VN" altLang="en-US" sz="2000" dirty="0" smtClean="0">
                <a:latin typeface="Times New Roman" panose="02020603050405020304" pitchFamily="18" charset="0"/>
                <a:ea typeface="Calibri" panose="020F0502020204030204" pitchFamily="34" charset="0"/>
                <a:cs typeface="Times New Roman" panose="02020603050405020304" pitchFamily="18" charset="0"/>
              </a:rPr>
              <a:t>ôn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sử</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dụng</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bao</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bì</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nilong</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chủ</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đề</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về</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Ngày</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Trái</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Đất</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quốc</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gia</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hoặc</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khu</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vực</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nào</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0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tab pos="2371725" algn="l"/>
              </a:tabLst>
            </a:pP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Toàn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thế</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giới</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Các</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đang</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phát</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20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tab pos="2371725" algn="l"/>
              </a:tabLst>
            </a:pP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B.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Việt</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Nam                                    D.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Khu</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vực</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Châu</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Á.</a:t>
            </a:r>
            <a:endParaRPr kumimoji="0" lang="en-US" altLang="en-US" sz="2000" b="0" i="0" u="none" strike="noStrike" cap="none" normalizeH="0" baseline="0" dirty="0" smtClean="0">
              <a:ln>
                <a:noFill/>
              </a:ln>
              <a:solidFill>
                <a:schemeClr val="tx1"/>
              </a:solidFill>
              <a:effectLst/>
            </a:endParaRPr>
          </a:p>
        </p:txBody>
      </p:sp>
      <p:pic>
        <p:nvPicPr>
          <p:cNvPr id="9" name="Picture 8" descr="an3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307646" y="230089"/>
            <a:ext cx="1650340" cy="1422707"/>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2"/>
          <p:cNvSpPr>
            <a:spLocks noChangeArrowheads="1"/>
          </p:cNvSpPr>
          <p:nvPr/>
        </p:nvSpPr>
        <p:spPr bwMode="auto">
          <a:xfrm>
            <a:off x="697377" y="2669476"/>
            <a:ext cx="2229224" cy="520700"/>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vi-VN" dirty="0" smtClean="0"/>
              <a:t>C. Nước việt Nam</a:t>
            </a:r>
            <a:endParaRPr lang="en-US" dirty="0"/>
          </a:p>
        </p:txBody>
      </p:sp>
      <p:sp>
        <p:nvSpPr>
          <p:cNvPr id="16" name="Action Button: Home 15">
            <a:hlinkClick r:id="rId3" action="ppaction://hlinksldjump" highlightClick="1"/>
          </p:cNvPr>
          <p:cNvSpPr/>
          <p:nvPr/>
        </p:nvSpPr>
        <p:spPr>
          <a:xfrm>
            <a:off x="7903029" y="5995851"/>
            <a:ext cx="1045028" cy="86214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86678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par>
                                <p:cTn id="13" presetID="22" presetClass="emph" presetSubtype="0" repeatCount="10000" fill="remove" nodeType="withEffect">
                                  <p:stCondLst>
                                    <p:cond delay="0"/>
                                  </p:stCondLst>
                                  <p:childTnLst>
                                    <p:animClr clrSpc="hsl" dir="cw">
                                      <p:cBhvr override="childStyle">
                                        <p:cTn id="14" dur="500" fill="hold"/>
                                        <p:tgtEl>
                                          <p:spTgt spid="12"/>
                                        </p:tgtEl>
                                        <p:attrNameLst>
                                          <p:attrName>style.color</p:attrName>
                                        </p:attrNameLst>
                                      </p:cBhvr>
                                      <p:by>
                                        <p:hsl h="-7200000" s="0" l="0"/>
                                      </p:by>
                                    </p:animClr>
                                    <p:animClr clrSpc="hsl" dir="cw">
                                      <p:cBhvr>
                                        <p:cTn id="15" dur="500" fill="hold"/>
                                        <p:tgtEl>
                                          <p:spTgt spid="12"/>
                                        </p:tgtEl>
                                        <p:attrNameLst>
                                          <p:attrName>fillcolor</p:attrName>
                                        </p:attrNameLst>
                                      </p:cBhvr>
                                      <p:by>
                                        <p:hsl h="-7200000" s="0" l="0"/>
                                      </p:by>
                                    </p:animClr>
                                    <p:animClr clrSpc="hsl" dir="cw">
                                      <p:cBhvr>
                                        <p:cTn id="16" dur="500" fill="hold"/>
                                        <p:tgtEl>
                                          <p:spTgt spid="12"/>
                                        </p:tgtEl>
                                        <p:attrNameLst>
                                          <p:attrName>stroke.color</p:attrName>
                                        </p:attrNameLst>
                                      </p:cBhvr>
                                      <p:by>
                                        <p:hsl h="-7200000" s="0" l="0"/>
                                      </p:by>
                                    </p:animClr>
                                    <p:set>
                                      <p:cBhvr>
                                        <p:cTn id="17" dur="500" fill="hold"/>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50747" y="1102819"/>
            <a:ext cx="4163227" cy="5228218"/>
          </a:xfrm>
          <a:noFill/>
        </p:spPr>
        <p:txBody>
          <a:bodyPr>
            <a:normAutofit/>
          </a:bodyPr>
          <a:lstStyle/>
          <a:p>
            <a:pPr marL="571500" indent="-571500">
              <a:buAutoNum type="romanUcPeriod"/>
              <a:defRPr/>
            </a:pPr>
            <a:r>
              <a:rPr lang="en-US" dirty="0" err="1" smtClean="0">
                <a:solidFill>
                  <a:schemeClr val="bg2">
                    <a:lumMod val="10000"/>
                  </a:schemeClr>
                </a:solidFill>
                <a:latin typeface="Times New Roman" panose="02020603050405020304" pitchFamily="18" charset="0"/>
                <a:cs typeface="Times New Roman" panose="02020603050405020304" pitchFamily="18" charset="0"/>
              </a:rPr>
              <a:t>Tìm</a:t>
            </a:r>
            <a:r>
              <a:rPr lang="en-US" dirty="0" smtClean="0">
                <a:solidFill>
                  <a:schemeClr val="bg2">
                    <a:lumMod val="10000"/>
                  </a:schemeClr>
                </a:solidFill>
                <a:latin typeface="Times New Roman" panose="02020603050405020304" pitchFamily="18" charset="0"/>
                <a:cs typeface="Times New Roman" panose="02020603050405020304" pitchFamily="18" charset="0"/>
              </a:rPr>
              <a:t> </a:t>
            </a:r>
            <a:r>
              <a:rPr lang="en-US" dirty="0" err="1" smtClean="0">
                <a:solidFill>
                  <a:schemeClr val="bg2">
                    <a:lumMod val="10000"/>
                  </a:schemeClr>
                </a:solidFill>
                <a:latin typeface="Times New Roman" panose="02020603050405020304" pitchFamily="18" charset="0"/>
                <a:cs typeface="Times New Roman" panose="02020603050405020304" pitchFamily="18" charset="0"/>
              </a:rPr>
              <a:t>hiểu</a:t>
            </a:r>
            <a:r>
              <a:rPr lang="en-US" dirty="0" smtClean="0">
                <a:solidFill>
                  <a:schemeClr val="bg2">
                    <a:lumMod val="10000"/>
                  </a:schemeClr>
                </a:solidFill>
                <a:latin typeface="Times New Roman" panose="02020603050405020304" pitchFamily="18" charset="0"/>
                <a:cs typeface="Times New Roman" panose="02020603050405020304" pitchFamily="18" charset="0"/>
              </a:rPr>
              <a:t> </a:t>
            </a:r>
            <a:r>
              <a:rPr lang="en-US" dirty="0" err="1" smtClean="0">
                <a:solidFill>
                  <a:schemeClr val="bg2">
                    <a:lumMod val="10000"/>
                  </a:schemeClr>
                </a:solidFill>
                <a:latin typeface="Times New Roman" panose="02020603050405020304" pitchFamily="18" charset="0"/>
                <a:cs typeface="Times New Roman" panose="02020603050405020304" pitchFamily="18" charset="0"/>
              </a:rPr>
              <a:t>chung</a:t>
            </a:r>
            <a:endParaRPr lang="en-US" dirty="0" smtClean="0">
              <a:solidFill>
                <a:schemeClr val="bg2">
                  <a:lumMod val="10000"/>
                </a:schemeClr>
              </a:solidFill>
              <a:latin typeface="Times New Roman" panose="02020603050405020304" pitchFamily="18" charset="0"/>
              <a:cs typeface="Times New Roman" panose="02020603050405020304" pitchFamily="18" charset="0"/>
            </a:endParaRPr>
          </a:p>
          <a:p>
            <a:pPr marL="0" indent="0">
              <a:buNone/>
              <a:defRPr/>
            </a:pPr>
            <a:r>
              <a:rPr lang="en-US" dirty="0" smtClean="0">
                <a:solidFill>
                  <a:schemeClr val="bg2">
                    <a:lumMod val="10000"/>
                  </a:schemeClr>
                </a:solidFill>
                <a:latin typeface="+mj-lt"/>
              </a:rPr>
              <a:t>1. </a:t>
            </a:r>
            <a:r>
              <a:rPr lang="vi-VN" dirty="0" smtClean="0">
                <a:solidFill>
                  <a:schemeClr val="bg2">
                    <a:lumMod val="10000"/>
                  </a:schemeClr>
                </a:solidFill>
                <a:latin typeface="+mj-lt"/>
              </a:rPr>
              <a:t>Xuất xứ</a:t>
            </a:r>
            <a:r>
              <a:rPr lang="vi-VN" sz="2200" dirty="0" smtClean="0">
                <a:solidFill>
                  <a:schemeClr val="bg2">
                    <a:lumMod val="10000"/>
                  </a:schemeClr>
                </a:solidFill>
                <a:latin typeface="+mj-lt"/>
              </a:rPr>
              <a:t>: </a:t>
            </a:r>
          </a:p>
          <a:p>
            <a:pPr marL="457200" indent="-457200">
              <a:buFont typeface="Arial" panose="020B0604020202020204" pitchFamily="34" charset="0"/>
              <a:buAutoNum type="arabicPeriod"/>
              <a:defRPr/>
            </a:pPr>
            <a:endParaRPr lang="vi-VN" dirty="0" smtClean="0">
              <a:solidFill>
                <a:schemeClr val="bg2">
                  <a:lumMod val="10000"/>
                </a:schemeClr>
              </a:solidFill>
              <a:latin typeface="+mj-lt"/>
            </a:endParaRPr>
          </a:p>
          <a:p>
            <a:pPr marL="0" indent="0">
              <a:buNone/>
              <a:defRPr/>
            </a:pPr>
            <a:r>
              <a:rPr lang="en-US" dirty="0" smtClean="0">
                <a:solidFill>
                  <a:schemeClr val="bg2">
                    <a:lumMod val="10000"/>
                  </a:schemeClr>
                </a:solidFill>
                <a:latin typeface="+mj-lt"/>
              </a:rPr>
              <a:t>2. </a:t>
            </a:r>
            <a:r>
              <a:rPr lang="vi-VN" dirty="0" smtClean="0">
                <a:solidFill>
                  <a:schemeClr val="bg2">
                    <a:lumMod val="10000"/>
                  </a:schemeClr>
                </a:solidFill>
                <a:latin typeface="+mj-lt"/>
              </a:rPr>
              <a:t>Đọc - tìm hiểu từ khó:</a:t>
            </a:r>
          </a:p>
          <a:p>
            <a:pPr marL="457200" indent="-457200">
              <a:buFont typeface="Arial" panose="020B0604020202020204" pitchFamily="34" charset="0"/>
              <a:buAutoNum type="alphaLcPeriod"/>
              <a:defRPr/>
            </a:pPr>
            <a:r>
              <a:rPr lang="vi-VN" dirty="0" smtClean="0">
                <a:solidFill>
                  <a:schemeClr val="bg2">
                    <a:lumMod val="10000"/>
                  </a:schemeClr>
                </a:solidFill>
                <a:latin typeface="+mj-lt"/>
              </a:rPr>
              <a:t>Đọc:</a:t>
            </a:r>
          </a:p>
          <a:p>
            <a:pPr marL="457200" indent="-457200">
              <a:buFont typeface="Arial" panose="020B0604020202020204" pitchFamily="34" charset="0"/>
              <a:buAutoNum type="alphaLcPeriod"/>
              <a:defRPr/>
            </a:pPr>
            <a:r>
              <a:rPr lang="vi-VN" dirty="0" smtClean="0">
                <a:solidFill>
                  <a:schemeClr val="bg2">
                    <a:lumMod val="10000"/>
                  </a:schemeClr>
                </a:solidFill>
                <a:latin typeface="+mj-lt"/>
              </a:rPr>
              <a:t>Từ khó:</a:t>
            </a:r>
          </a:p>
          <a:p>
            <a:pPr marL="0" indent="0">
              <a:buFont typeface="Arial" panose="020B0604020202020204" pitchFamily="34" charset="0"/>
              <a:buNone/>
              <a:defRPr/>
            </a:pPr>
            <a:r>
              <a:rPr lang="vi-VN" dirty="0" smtClean="0">
                <a:solidFill>
                  <a:schemeClr val="bg2">
                    <a:lumMod val="10000"/>
                  </a:schemeClr>
                </a:solidFill>
                <a:latin typeface="+mj-lt"/>
              </a:rPr>
              <a:t>+ Pla-xtíc: Chất dẻo</a:t>
            </a:r>
          </a:p>
          <a:p>
            <a:pPr marL="0" indent="0">
              <a:buFont typeface="Arial" panose="020B0604020202020204" pitchFamily="34" charset="0"/>
              <a:buNone/>
              <a:defRPr/>
            </a:pPr>
            <a:r>
              <a:rPr lang="vi-VN" dirty="0" smtClean="0">
                <a:solidFill>
                  <a:schemeClr val="bg2">
                    <a:lumMod val="10000"/>
                  </a:schemeClr>
                </a:solidFill>
                <a:latin typeface="+mj-lt"/>
              </a:rPr>
              <a:t>+ Đi-ô-xin: Chất rắn, không màu, rất độc,chỉ cần nhiễm một lượng nhỏ cũng đủ nguy hiểm</a:t>
            </a:r>
          </a:p>
          <a:p>
            <a:pPr marL="0" indent="0">
              <a:buFont typeface="Arial" panose="020B0604020202020204" pitchFamily="34" charset="0"/>
              <a:buNone/>
              <a:defRPr/>
            </a:pPr>
            <a:endParaRPr lang="vi-VN" dirty="0" smtClean="0"/>
          </a:p>
        </p:txBody>
      </p:sp>
      <p:sp>
        <p:nvSpPr>
          <p:cNvPr id="10" name="Cloud Callout 9"/>
          <p:cNvSpPr/>
          <p:nvPr/>
        </p:nvSpPr>
        <p:spPr>
          <a:xfrm>
            <a:off x="5530147" y="1102818"/>
            <a:ext cx="3352800" cy="2286000"/>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sz="2800" dirty="0">
                <a:solidFill>
                  <a:schemeClr val="tx1"/>
                </a:solidFill>
              </a:rPr>
              <a:t>Đọc to, rõ ràng, dứt khoát. Chú ý các câu cầu khiến ở cuối bài cần thể hiện thái độ và yêu cầu hành động.</a:t>
            </a:r>
            <a:endParaRPr lang="en-US" sz="2800" dirty="0">
              <a:solidFill>
                <a:schemeClr val="tx1"/>
              </a:solidFill>
            </a:endParaRPr>
          </a:p>
        </p:txBody>
      </p:sp>
      <p:sp>
        <p:nvSpPr>
          <p:cNvPr id="13" name="Cloud Callout 12"/>
          <p:cNvSpPr/>
          <p:nvPr/>
        </p:nvSpPr>
        <p:spPr>
          <a:xfrm>
            <a:off x="5057481" y="3166122"/>
            <a:ext cx="4156075" cy="2155825"/>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vi-VN" sz="2800" dirty="0">
              <a:solidFill>
                <a:schemeClr val="tx1"/>
              </a:solidFill>
            </a:endParaRPr>
          </a:p>
          <a:p>
            <a:pPr eaLnBrk="1" hangingPunct="1">
              <a:defRPr/>
            </a:pPr>
            <a:endParaRPr lang="vi-VN" sz="2800" dirty="0">
              <a:solidFill>
                <a:schemeClr val="tx1"/>
              </a:solidFill>
            </a:endParaRPr>
          </a:p>
          <a:p>
            <a:pPr eaLnBrk="1" hangingPunct="1">
              <a:defRPr/>
            </a:pPr>
            <a:endParaRPr lang="vi-VN" sz="2800" dirty="0">
              <a:solidFill>
                <a:schemeClr val="tx1"/>
              </a:solidFill>
            </a:endParaRPr>
          </a:p>
          <a:p>
            <a:pPr eaLnBrk="1" hangingPunct="1">
              <a:defRPr/>
            </a:pPr>
            <a:r>
              <a:rPr lang="vi-VN" sz="2800" dirty="0">
                <a:solidFill>
                  <a:schemeClr val="tx1"/>
                </a:solidFill>
              </a:rPr>
              <a:t>Ô nhiễm môi trường: là sự thay đổi tính chất của môi trường, vi phạm các tiêu chuẩn môi trường</a:t>
            </a:r>
          </a:p>
          <a:p>
            <a:pPr algn="ctr" eaLnBrk="1" hangingPunct="1">
              <a:defRPr/>
            </a:pPr>
            <a:endParaRPr lang="vi-VN" sz="2800" dirty="0">
              <a:solidFill>
                <a:schemeClr val="tx1"/>
              </a:solidFill>
            </a:endParaRPr>
          </a:p>
          <a:p>
            <a:pPr algn="ctr" eaLnBrk="1" hangingPunct="1">
              <a:defRPr/>
            </a:pPr>
            <a:r>
              <a:rPr lang="vi-VN" sz="2800" dirty="0">
                <a:solidFill>
                  <a:schemeClr val="tx1"/>
                </a:solidFill>
              </a:rPr>
              <a:t> </a:t>
            </a:r>
            <a:endParaRPr lang="en-US" sz="2800" dirty="0">
              <a:solidFill>
                <a:schemeClr val="tx1"/>
              </a:solidFill>
            </a:endParaRPr>
          </a:p>
        </p:txBody>
      </p:sp>
      <p:sp>
        <p:nvSpPr>
          <p:cNvPr id="2" name="TextBox 1"/>
          <p:cNvSpPr txBox="1"/>
          <p:nvPr/>
        </p:nvSpPr>
        <p:spPr>
          <a:xfrm>
            <a:off x="2076436" y="1611781"/>
            <a:ext cx="4259262" cy="1384995"/>
          </a:xfrm>
          <a:prstGeom prst="rect">
            <a:avLst/>
          </a:prstGeom>
          <a:noFill/>
        </p:spPr>
        <p:txBody>
          <a:bodyPr wrap="square" rtlCol="0">
            <a:spAutoFit/>
          </a:bodyPr>
          <a:lstStyle/>
          <a:p>
            <a:r>
              <a:rPr lang="vi-VN" sz="2800" dirty="0">
                <a:solidFill>
                  <a:schemeClr val="bg2">
                    <a:lumMod val="10000"/>
                  </a:schemeClr>
                </a:solidFill>
                <a:latin typeface="+mj-lt"/>
              </a:rPr>
              <a:t>Sở khoa học công nghệ </a:t>
            </a:r>
            <a:endParaRPr lang="vi-VN" sz="2800" dirty="0" smtClean="0">
              <a:solidFill>
                <a:schemeClr val="bg2">
                  <a:lumMod val="10000"/>
                </a:schemeClr>
              </a:solidFill>
              <a:latin typeface="+mj-lt"/>
            </a:endParaRPr>
          </a:p>
          <a:p>
            <a:r>
              <a:rPr lang="vi-VN" sz="2800" dirty="0" smtClean="0">
                <a:solidFill>
                  <a:schemeClr val="bg2">
                    <a:lumMod val="10000"/>
                  </a:schemeClr>
                </a:solidFill>
                <a:latin typeface="+mj-lt"/>
              </a:rPr>
              <a:t>Hà </a:t>
            </a:r>
            <a:r>
              <a:rPr lang="vi-VN" sz="2800" dirty="0">
                <a:solidFill>
                  <a:schemeClr val="bg2">
                    <a:lumMod val="10000"/>
                  </a:schemeClr>
                </a:solidFill>
                <a:latin typeface="+mj-lt"/>
              </a:rPr>
              <a:t>Nội cung cấp.</a:t>
            </a:r>
          </a:p>
          <a:p>
            <a:endParaRPr lang="en-US" sz="2800" dirty="0">
              <a:latin typeface="+mj-lt"/>
            </a:endParaRPr>
          </a:p>
        </p:txBody>
      </p:sp>
      <p:sp>
        <p:nvSpPr>
          <p:cNvPr id="3" name="Cloud Callout 2"/>
          <p:cNvSpPr/>
          <p:nvPr/>
        </p:nvSpPr>
        <p:spPr>
          <a:xfrm>
            <a:off x="5530147" y="2291670"/>
            <a:ext cx="2808514" cy="2168434"/>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solidFill>
                  <a:schemeClr val="tx1"/>
                </a:solidFill>
              </a:rPr>
              <a:t>Nêu xuất xứ của văn bản?</a:t>
            </a:r>
            <a:endParaRPr lang="en-US" dirty="0">
              <a:solidFill>
                <a:schemeClr val="tx1"/>
              </a:solidFill>
            </a:endParaRPr>
          </a:p>
        </p:txBody>
      </p:sp>
      <p:pic>
        <p:nvPicPr>
          <p:cNvPr id="12" name="Picture 5" descr="139"/>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216116" y="3853097"/>
            <a:ext cx="99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674244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80">
                                          <p:stCondLst>
                                            <p:cond delay="0"/>
                                          </p:stCondLst>
                                        </p:cTn>
                                        <p:tgtEl>
                                          <p:spTgt spid="4">
                                            <p:txEl>
                                              <p:pRg st="0" end="0"/>
                                            </p:txEl>
                                          </p:spTgt>
                                        </p:tgtEl>
                                      </p:cBhvr>
                                    </p:animEffect>
                                    <p:anim calcmode="lin" valueType="num">
                                      <p:cBhvr>
                                        <p:cTn id="8"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0" end="0"/>
                                            </p:txEl>
                                          </p:spTgt>
                                        </p:tgtEl>
                                      </p:cBhvr>
                                      <p:to x="100000" y="60000"/>
                                    </p:animScale>
                                    <p:animScale>
                                      <p:cBhvr>
                                        <p:cTn id="14" dur="166" decel="50000">
                                          <p:stCondLst>
                                            <p:cond delay="676"/>
                                          </p:stCondLst>
                                        </p:cTn>
                                        <p:tgtEl>
                                          <p:spTgt spid="4">
                                            <p:txEl>
                                              <p:pRg st="0" end="0"/>
                                            </p:txEl>
                                          </p:spTgt>
                                        </p:tgtEl>
                                      </p:cBhvr>
                                      <p:to x="100000" y="100000"/>
                                    </p:animScale>
                                    <p:animScale>
                                      <p:cBhvr>
                                        <p:cTn id="15" dur="26">
                                          <p:stCondLst>
                                            <p:cond delay="1312"/>
                                          </p:stCondLst>
                                        </p:cTn>
                                        <p:tgtEl>
                                          <p:spTgt spid="4">
                                            <p:txEl>
                                              <p:pRg st="0" end="0"/>
                                            </p:txEl>
                                          </p:spTgt>
                                        </p:tgtEl>
                                      </p:cBhvr>
                                      <p:to x="100000" y="80000"/>
                                    </p:animScale>
                                    <p:animScale>
                                      <p:cBhvr>
                                        <p:cTn id="16" dur="166" decel="50000">
                                          <p:stCondLst>
                                            <p:cond delay="1338"/>
                                          </p:stCondLst>
                                        </p:cTn>
                                        <p:tgtEl>
                                          <p:spTgt spid="4">
                                            <p:txEl>
                                              <p:pRg st="0" end="0"/>
                                            </p:txEl>
                                          </p:spTgt>
                                        </p:tgtEl>
                                      </p:cBhvr>
                                      <p:to x="100000" y="100000"/>
                                    </p:animScale>
                                    <p:animScale>
                                      <p:cBhvr>
                                        <p:cTn id="17" dur="26">
                                          <p:stCondLst>
                                            <p:cond delay="1642"/>
                                          </p:stCondLst>
                                        </p:cTn>
                                        <p:tgtEl>
                                          <p:spTgt spid="4">
                                            <p:txEl>
                                              <p:pRg st="0" end="0"/>
                                            </p:txEl>
                                          </p:spTgt>
                                        </p:tgtEl>
                                      </p:cBhvr>
                                      <p:to x="100000" y="90000"/>
                                    </p:animScale>
                                    <p:animScale>
                                      <p:cBhvr>
                                        <p:cTn id="18" dur="166" decel="50000">
                                          <p:stCondLst>
                                            <p:cond delay="1668"/>
                                          </p:stCondLst>
                                        </p:cTn>
                                        <p:tgtEl>
                                          <p:spTgt spid="4">
                                            <p:txEl>
                                              <p:pRg st="0" end="0"/>
                                            </p:txEl>
                                          </p:spTgt>
                                        </p:tgtEl>
                                      </p:cBhvr>
                                      <p:to x="100000" y="100000"/>
                                    </p:animScale>
                                    <p:animScale>
                                      <p:cBhvr>
                                        <p:cTn id="19" dur="26">
                                          <p:stCondLst>
                                            <p:cond delay="1808"/>
                                          </p:stCondLst>
                                        </p:cTn>
                                        <p:tgtEl>
                                          <p:spTgt spid="4">
                                            <p:txEl>
                                              <p:pRg st="0" end="0"/>
                                            </p:txEl>
                                          </p:spTgt>
                                        </p:tgtEl>
                                      </p:cBhvr>
                                      <p:to x="100000" y="95000"/>
                                    </p:animScale>
                                    <p:animScale>
                                      <p:cBhvr>
                                        <p:cTn id="20" dur="166" decel="50000">
                                          <p:stCondLst>
                                            <p:cond delay="1834"/>
                                          </p:stCondLst>
                                        </p:cTn>
                                        <p:tgtEl>
                                          <p:spTgt spid="4">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wipe(down)">
                                      <p:cBhvr>
                                        <p:cTn id="25" dur="580">
                                          <p:stCondLst>
                                            <p:cond delay="0"/>
                                          </p:stCondLst>
                                        </p:cTn>
                                        <p:tgtEl>
                                          <p:spTgt spid="4">
                                            <p:txEl>
                                              <p:pRg st="1" end="1"/>
                                            </p:txEl>
                                          </p:spTgt>
                                        </p:tgtEl>
                                      </p:cBhvr>
                                    </p:animEffect>
                                    <p:anim calcmode="lin" valueType="num">
                                      <p:cBhvr>
                                        <p:cTn id="26" dur="1822" tmFilter="0,0; 0.14,0.36; 0.43,0.73; 0.71,0.91; 1.0,1.0">
                                          <p:stCondLst>
                                            <p:cond delay="0"/>
                                          </p:stCondLst>
                                        </p:cTn>
                                        <p:tgtEl>
                                          <p:spTgt spid="4">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xEl>
                                              <p:pRg st="1" end="1"/>
                                            </p:txEl>
                                          </p:spTgt>
                                        </p:tgtEl>
                                      </p:cBhvr>
                                      <p:to x="100000" y="60000"/>
                                    </p:animScale>
                                    <p:animScale>
                                      <p:cBhvr>
                                        <p:cTn id="32" dur="166" decel="50000">
                                          <p:stCondLst>
                                            <p:cond delay="676"/>
                                          </p:stCondLst>
                                        </p:cTn>
                                        <p:tgtEl>
                                          <p:spTgt spid="4">
                                            <p:txEl>
                                              <p:pRg st="1" end="1"/>
                                            </p:txEl>
                                          </p:spTgt>
                                        </p:tgtEl>
                                      </p:cBhvr>
                                      <p:to x="100000" y="100000"/>
                                    </p:animScale>
                                    <p:animScale>
                                      <p:cBhvr>
                                        <p:cTn id="33" dur="26">
                                          <p:stCondLst>
                                            <p:cond delay="1312"/>
                                          </p:stCondLst>
                                        </p:cTn>
                                        <p:tgtEl>
                                          <p:spTgt spid="4">
                                            <p:txEl>
                                              <p:pRg st="1" end="1"/>
                                            </p:txEl>
                                          </p:spTgt>
                                        </p:tgtEl>
                                      </p:cBhvr>
                                      <p:to x="100000" y="80000"/>
                                    </p:animScale>
                                    <p:animScale>
                                      <p:cBhvr>
                                        <p:cTn id="34" dur="166" decel="50000">
                                          <p:stCondLst>
                                            <p:cond delay="1338"/>
                                          </p:stCondLst>
                                        </p:cTn>
                                        <p:tgtEl>
                                          <p:spTgt spid="4">
                                            <p:txEl>
                                              <p:pRg st="1" end="1"/>
                                            </p:txEl>
                                          </p:spTgt>
                                        </p:tgtEl>
                                      </p:cBhvr>
                                      <p:to x="100000" y="100000"/>
                                    </p:animScale>
                                    <p:animScale>
                                      <p:cBhvr>
                                        <p:cTn id="35" dur="26">
                                          <p:stCondLst>
                                            <p:cond delay="1642"/>
                                          </p:stCondLst>
                                        </p:cTn>
                                        <p:tgtEl>
                                          <p:spTgt spid="4">
                                            <p:txEl>
                                              <p:pRg st="1" end="1"/>
                                            </p:txEl>
                                          </p:spTgt>
                                        </p:tgtEl>
                                      </p:cBhvr>
                                      <p:to x="100000" y="90000"/>
                                    </p:animScale>
                                    <p:animScale>
                                      <p:cBhvr>
                                        <p:cTn id="36" dur="166" decel="50000">
                                          <p:stCondLst>
                                            <p:cond delay="1668"/>
                                          </p:stCondLst>
                                        </p:cTn>
                                        <p:tgtEl>
                                          <p:spTgt spid="4">
                                            <p:txEl>
                                              <p:pRg st="1" end="1"/>
                                            </p:txEl>
                                          </p:spTgt>
                                        </p:tgtEl>
                                      </p:cBhvr>
                                      <p:to x="100000" y="100000"/>
                                    </p:animScale>
                                    <p:animScale>
                                      <p:cBhvr>
                                        <p:cTn id="37" dur="26">
                                          <p:stCondLst>
                                            <p:cond delay="1808"/>
                                          </p:stCondLst>
                                        </p:cTn>
                                        <p:tgtEl>
                                          <p:spTgt spid="4">
                                            <p:txEl>
                                              <p:pRg st="1" end="1"/>
                                            </p:txEl>
                                          </p:spTgt>
                                        </p:tgtEl>
                                      </p:cBhvr>
                                      <p:to x="100000" y="95000"/>
                                    </p:animScale>
                                    <p:animScale>
                                      <p:cBhvr>
                                        <p:cTn id="38" dur="166" decel="50000">
                                          <p:stCondLst>
                                            <p:cond delay="1834"/>
                                          </p:stCondLst>
                                        </p:cTn>
                                        <p:tgtEl>
                                          <p:spTgt spid="4">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down)">
                                      <p:cBhvr>
                                        <p:cTn id="43" dur="500"/>
                                        <p:tgtEl>
                                          <p:spTgt spid="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wipe(down)">
                                      <p:cBhvr>
                                        <p:cTn id="48" dur="500"/>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barn(inVertical)">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8" presetClass="exit" presetSubtype="32" fill="hold" grpId="1" nodeType="clickEffect">
                                  <p:stCondLst>
                                    <p:cond delay="0"/>
                                  </p:stCondLst>
                                  <p:childTnLst>
                                    <p:animEffect transition="out" filter="diamond(out)">
                                      <p:cBhvr>
                                        <p:cTn id="57" dur="2000"/>
                                        <p:tgtEl>
                                          <p:spTgt spid="3"/>
                                        </p:tgtEl>
                                      </p:cBhvr>
                                    </p:animEffect>
                                    <p:set>
                                      <p:cBhvr>
                                        <p:cTn id="58" dur="1" fill="hold">
                                          <p:stCondLst>
                                            <p:cond delay="1999"/>
                                          </p:stCondLst>
                                        </p:cTn>
                                        <p:tgtEl>
                                          <p:spTgt spid="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42" presetClass="exit" presetSubtype="0" fill="hold" nodeType="clickEffect">
                                  <p:stCondLst>
                                    <p:cond delay="0"/>
                                  </p:stCondLst>
                                  <p:childTnLst>
                                    <p:animEffect transition="out" filter="fade">
                                      <p:cBhvr>
                                        <p:cTn id="62" dur="1000"/>
                                        <p:tgtEl>
                                          <p:spTgt spid="12"/>
                                        </p:tgtEl>
                                      </p:cBhvr>
                                    </p:animEffect>
                                    <p:anim calcmode="lin" valueType="num">
                                      <p:cBhvr>
                                        <p:cTn id="63" dur="1000"/>
                                        <p:tgtEl>
                                          <p:spTgt spid="12"/>
                                        </p:tgtEl>
                                        <p:attrNameLst>
                                          <p:attrName>ppt_x</p:attrName>
                                        </p:attrNameLst>
                                      </p:cBhvr>
                                      <p:tavLst>
                                        <p:tav tm="0">
                                          <p:val>
                                            <p:strVal val="ppt_x"/>
                                          </p:val>
                                        </p:tav>
                                        <p:tav tm="100000">
                                          <p:val>
                                            <p:strVal val="ppt_x"/>
                                          </p:val>
                                        </p:tav>
                                      </p:tavLst>
                                    </p:anim>
                                    <p:anim calcmode="lin" valueType="num">
                                      <p:cBhvr>
                                        <p:cTn id="64" dur="1000"/>
                                        <p:tgtEl>
                                          <p:spTgt spid="12"/>
                                        </p:tgtEl>
                                        <p:attrNameLst>
                                          <p:attrName>ppt_y</p:attrName>
                                        </p:attrNameLst>
                                      </p:cBhvr>
                                      <p:tavLst>
                                        <p:tav tm="0">
                                          <p:val>
                                            <p:strVal val="ppt_y"/>
                                          </p:val>
                                        </p:tav>
                                        <p:tav tm="100000">
                                          <p:val>
                                            <p:strVal val="ppt_y+.1"/>
                                          </p:val>
                                        </p:tav>
                                      </p:tavLst>
                                    </p:anim>
                                    <p:set>
                                      <p:cBhvr>
                                        <p:cTn id="65" dur="1" fill="hold">
                                          <p:stCondLst>
                                            <p:cond delay="999"/>
                                          </p:stCondLst>
                                        </p:cTn>
                                        <p:tgtEl>
                                          <p:spTgt spid="12"/>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6" presetClass="entr" presetSubtype="0" fill="hold" nodeType="clickEffect">
                                  <p:stCondLst>
                                    <p:cond delay="0"/>
                                  </p:stCondLst>
                                  <p:childTnLst>
                                    <p:set>
                                      <p:cBhvr>
                                        <p:cTn id="69" dur="1" fill="hold">
                                          <p:stCondLst>
                                            <p:cond delay="0"/>
                                          </p:stCondLst>
                                        </p:cTn>
                                        <p:tgtEl>
                                          <p:spTgt spid="4">
                                            <p:txEl>
                                              <p:pRg st="3" end="3"/>
                                            </p:txEl>
                                          </p:spTgt>
                                        </p:tgtEl>
                                        <p:attrNameLst>
                                          <p:attrName>style.visibility</p:attrName>
                                        </p:attrNameLst>
                                      </p:cBhvr>
                                      <p:to>
                                        <p:strVal val="visible"/>
                                      </p:to>
                                    </p:set>
                                    <p:animEffect transition="in" filter="wipe(down)">
                                      <p:cBhvr>
                                        <p:cTn id="70" dur="580">
                                          <p:stCondLst>
                                            <p:cond delay="0"/>
                                          </p:stCondLst>
                                        </p:cTn>
                                        <p:tgtEl>
                                          <p:spTgt spid="4">
                                            <p:txEl>
                                              <p:pRg st="3" end="3"/>
                                            </p:txEl>
                                          </p:spTgt>
                                        </p:tgtEl>
                                      </p:cBhvr>
                                    </p:animEffect>
                                    <p:anim calcmode="lin" valueType="num">
                                      <p:cBhvr>
                                        <p:cTn id="71" dur="1822" tmFilter="0,0; 0.14,0.36; 0.43,0.73; 0.71,0.91; 1.0,1.0">
                                          <p:stCondLst>
                                            <p:cond delay="0"/>
                                          </p:stCondLst>
                                        </p:cTn>
                                        <p:tgtEl>
                                          <p:spTgt spid="4">
                                            <p:txEl>
                                              <p:pRg st="3" end="3"/>
                                            </p:txEl>
                                          </p:spTgt>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4">
                                            <p:txEl>
                                              <p:pRg st="3" end="3"/>
                                            </p:txEl>
                                          </p:spTgt>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4">
                                            <p:txEl>
                                              <p:pRg st="3" end="3"/>
                                            </p:txEl>
                                          </p:spTgt>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4">
                                            <p:txEl>
                                              <p:pRg st="3" end="3"/>
                                            </p:txEl>
                                          </p:spTgt>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4">
                                            <p:txEl>
                                              <p:pRg st="3" end="3"/>
                                            </p:txEl>
                                          </p:spTgt>
                                        </p:tgtEl>
                                        <p:attrNameLst>
                                          <p:attrName>ppt_y</p:attrName>
                                        </p:attrNameLst>
                                      </p:cBhvr>
                                      <p:tavLst>
                                        <p:tav tm="0" fmla="#ppt_y-sin(pi*$)/81">
                                          <p:val>
                                            <p:fltVal val="0"/>
                                          </p:val>
                                        </p:tav>
                                        <p:tav tm="100000">
                                          <p:val>
                                            <p:fltVal val="1"/>
                                          </p:val>
                                        </p:tav>
                                      </p:tavLst>
                                    </p:anim>
                                    <p:animScale>
                                      <p:cBhvr>
                                        <p:cTn id="76" dur="26">
                                          <p:stCondLst>
                                            <p:cond delay="650"/>
                                          </p:stCondLst>
                                        </p:cTn>
                                        <p:tgtEl>
                                          <p:spTgt spid="4">
                                            <p:txEl>
                                              <p:pRg st="3" end="3"/>
                                            </p:txEl>
                                          </p:spTgt>
                                        </p:tgtEl>
                                      </p:cBhvr>
                                      <p:to x="100000" y="60000"/>
                                    </p:animScale>
                                    <p:animScale>
                                      <p:cBhvr>
                                        <p:cTn id="77" dur="166" decel="50000">
                                          <p:stCondLst>
                                            <p:cond delay="676"/>
                                          </p:stCondLst>
                                        </p:cTn>
                                        <p:tgtEl>
                                          <p:spTgt spid="4">
                                            <p:txEl>
                                              <p:pRg st="3" end="3"/>
                                            </p:txEl>
                                          </p:spTgt>
                                        </p:tgtEl>
                                      </p:cBhvr>
                                      <p:to x="100000" y="100000"/>
                                    </p:animScale>
                                    <p:animScale>
                                      <p:cBhvr>
                                        <p:cTn id="78" dur="26">
                                          <p:stCondLst>
                                            <p:cond delay="1312"/>
                                          </p:stCondLst>
                                        </p:cTn>
                                        <p:tgtEl>
                                          <p:spTgt spid="4">
                                            <p:txEl>
                                              <p:pRg st="3" end="3"/>
                                            </p:txEl>
                                          </p:spTgt>
                                        </p:tgtEl>
                                      </p:cBhvr>
                                      <p:to x="100000" y="80000"/>
                                    </p:animScale>
                                    <p:animScale>
                                      <p:cBhvr>
                                        <p:cTn id="79" dur="166" decel="50000">
                                          <p:stCondLst>
                                            <p:cond delay="1338"/>
                                          </p:stCondLst>
                                        </p:cTn>
                                        <p:tgtEl>
                                          <p:spTgt spid="4">
                                            <p:txEl>
                                              <p:pRg st="3" end="3"/>
                                            </p:txEl>
                                          </p:spTgt>
                                        </p:tgtEl>
                                      </p:cBhvr>
                                      <p:to x="100000" y="100000"/>
                                    </p:animScale>
                                    <p:animScale>
                                      <p:cBhvr>
                                        <p:cTn id="80" dur="26">
                                          <p:stCondLst>
                                            <p:cond delay="1642"/>
                                          </p:stCondLst>
                                        </p:cTn>
                                        <p:tgtEl>
                                          <p:spTgt spid="4">
                                            <p:txEl>
                                              <p:pRg st="3" end="3"/>
                                            </p:txEl>
                                          </p:spTgt>
                                        </p:tgtEl>
                                      </p:cBhvr>
                                      <p:to x="100000" y="90000"/>
                                    </p:animScale>
                                    <p:animScale>
                                      <p:cBhvr>
                                        <p:cTn id="81" dur="166" decel="50000">
                                          <p:stCondLst>
                                            <p:cond delay="1668"/>
                                          </p:stCondLst>
                                        </p:cTn>
                                        <p:tgtEl>
                                          <p:spTgt spid="4">
                                            <p:txEl>
                                              <p:pRg st="3" end="3"/>
                                            </p:txEl>
                                          </p:spTgt>
                                        </p:tgtEl>
                                      </p:cBhvr>
                                      <p:to x="100000" y="100000"/>
                                    </p:animScale>
                                    <p:animScale>
                                      <p:cBhvr>
                                        <p:cTn id="82" dur="26">
                                          <p:stCondLst>
                                            <p:cond delay="1808"/>
                                          </p:stCondLst>
                                        </p:cTn>
                                        <p:tgtEl>
                                          <p:spTgt spid="4">
                                            <p:txEl>
                                              <p:pRg st="3" end="3"/>
                                            </p:txEl>
                                          </p:spTgt>
                                        </p:tgtEl>
                                      </p:cBhvr>
                                      <p:to x="100000" y="95000"/>
                                    </p:animScale>
                                    <p:animScale>
                                      <p:cBhvr>
                                        <p:cTn id="83" dur="166" decel="50000">
                                          <p:stCondLst>
                                            <p:cond delay="1834"/>
                                          </p:stCondLst>
                                        </p:cTn>
                                        <p:tgtEl>
                                          <p:spTgt spid="4">
                                            <p:txEl>
                                              <p:pRg st="3" end="3"/>
                                            </p:txEl>
                                          </p:spTgt>
                                        </p:tgtEl>
                                      </p:cBhvr>
                                      <p:to x="100000" y="100000"/>
                                    </p:animScale>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4">
                                            <p:txEl>
                                              <p:pRg st="4" end="4"/>
                                            </p:txEl>
                                          </p:spTgt>
                                        </p:tgtEl>
                                        <p:attrNameLst>
                                          <p:attrName>style.visibility</p:attrName>
                                        </p:attrNameLst>
                                      </p:cBhvr>
                                      <p:to>
                                        <p:strVal val="visible"/>
                                      </p:to>
                                    </p:set>
                                    <p:animEffect transition="in" filter="fade">
                                      <p:cBhvr>
                                        <p:cTn id="88" dur="500"/>
                                        <p:tgtEl>
                                          <p:spTgt spid="4">
                                            <p:txEl>
                                              <p:pRg st="4" end="4"/>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grpId="1" nodeType="clickEffect">
                                  <p:stCondLst>
                                    <p:cond delay="0"/>
                                  </p:stCondLst>
                                  <p:childTnLst>
                                    <p:set>
                                      <p:cBhvr>
                                        <p:cTn id="92" dur="1" fill="hold">
                                          <p:stCondLst>
                                            <p:cond delay="0"/>
                                          </p:stCondLst>
                                        </p:cTn>
                                        <p:tgtEl>
                                          <p:spTgt spid="10"/>
                                        </p:tgtEl>
                                        <p:attrNameLst>
                                          <p:attrName>style.visibility</p:attrName>
                                        </p:attrNameLst>
                                      </p:cBhvr>
                                      <p:to>
                                        <p:strVal val="visible"/>
                                      </p:to>
                                    </p:set>
                                    <p:animEffect transition="in" filter="wipe(down)">
                                      <p:cBhvr>
                                        <p:cTn id="93" dur="500"/>
                                        <p:tgtEl>
                                          <p:spTgt spid="10"/>
                                        </p:tgtEl>
                                      </p:cBhvr>
                                    </p:animEffect>
                                  </p:childTnLst>
                                </p:cTn>
                              </p:par>
                            </p:childTnLst>
                          </p:cTn>
                        </p:par>
                      </p:childTnLst>
                    </p:cTn>
                  </p:par>
                  <p:par>
                    <p:cTn id="94" fill="hold">
                      <p:stCondLst>
                        <p:cond delay="indefinite"/>
                      </p:stCondLst>
                      <p:childTnLst>
                        <p:par>
                          <p:cTn id="95" fill="hold">
                            <p:stCondLst>
                              <p:cond delay="0"/>
                            </p:stCondLst>
                            <p:childTnLst>
                              <p:par>
                                <p:cTn id="96" presetID="42" presetClass="exit" presetSubtype="0" fill="hold" grpId="0" nodeType="clickEffect">
                                  <p:stCondLst>
                                    <p:cond delay="0"/>
                                  </p:stCondLst>
                                  <p:childTnLst>
                                    <p:animEffect transition="out" filter="fade">
                                      <p:cBhvr>
                                        <p:cTn id="97" dur="1000"/>
                                        <p:tgtEl>
                                          <p:spTgt spid="10"/>
                                        </p:tgtEl>
                                      </p:cBhvr>
                                    </p:animEffect>
                                    <p:anim calcmode="lin" valueType="num">
                                      <p:cBhvr>
                                        <p:cTn id="98" dur="1000"/>
                                        <p:tgtEl>
                                          <p:spTgt spid="10"/>
                                        </p:tgtEl>
                                        <p:attrNameLst>
                                          <p:attrName>ppt_x</p:attrName>
                                        </p:attrNameLst>
                                      </p:cBhvr>
                                      <p:tavLst>
                                        <p:tav tm="0">
                                          <p:val>
                                            <p:strVal val="ppt_x"/>
                                          </p:val>
                                        </p:tav>
                                        <p:tav tm="100000">
                                          <p:val>
                                            <p:strVal val="ppt_x"/>
                                          </p:val>
                                        </p:tav>
                                      </p:tavLst>
                                    </p:anim>
                                    <p:anim calcmode="lin" valueType="num">
                                      <p:cBhvr>
                                        <p:cTn id="99" dur="1000"/>
                                        <p:tgtEl>
                                          <p:spTgt spid="10"/>
                                        </p:tgtEl>
                                        <p:attrNameLst>
                                          <p:attrName>ppt_y</p:attrName>
                                        </p:attrNameLst>
                                      </p:cBhvr>
                                      <p:tavLst>
                                        <p:tav tm="0">
                                          <p:val>
                                            <p:strVal val="ppt_y"/>
                                          </p:val>
                                        </p:tav>
                                        <p:tav tm="100000">
                                          <p:val>
                                            <p:strVal val="ppt_y+.1"/>
                                          </p:val>
                                        </p:tav>
                                      </p:tavLst>
                                    </p:anim>
                                    <p:set>
                                      <p:cBhvr>
                                        <p:cTn id="100" dur="1" fill="hold">
                                          <p:stCondLst>
                                            <p:cond delay="999"/>
                                          </p:stCondLst>
                                        </p:cTn>
                                        <p:tgtEl>
                                          <p:spTgt spid="10"/>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4">
                                            <p:txEl>
                                              <p:pRg st="5" end="5"/>
                                            </p:txEl>
                                          </p:spTgt>
                                        </p:tgtEl>
                                        <p:attrNameLst>
                                          <p:attrName>style.visibility</p:attrName>
                                        </p:attrNameLst>
                                      </p:cBhvr>
                                      <p:to>
                                        <p:strVal val="visible"/>
                                      </p:to>
                                    </p:set>
                                    <p:animEffect transition="in" filter="fade">
                                      <p:cBhvr>
                                        <p:cTn id="105" dur="500"/>
                                        <p:tgtEl>
                                          <p:spTgt spid="4">
                                            <p:txEl>
                                              <p:pRg st="5" end="5"/>
                                            </p:txEl>
                                          </p:spTgt>
                                        </p:tgtEl>
                                      </p:cBhvr>
                                    </p:animEffect>
                                  </p:childTnLst>
                                </p:cTn>
                              </p:par>
                            </p:childTnLst>
                          </p:cTn>
                        </p:par>
                      </p:childTnLst>
                    </p:cTn>
                  </p:par>
                  <p:par>
                    <p:cTn id="106" fill="hold">
                      <p:stCondLst>
                        <p:cond delay="indefinite"/>
                      </p:stCondLst>
                      <p:childTnLst>
                        <p:par>
                          <p:cTn id="107" fill="hold">
                            <p:stCondLst>
                              <p:cond delay="0"/>
                            </p:stCondLst>
                            <p:childTnLst>
                              <p:par>
                                <p:cTn id="108" presetID="6" presetClass="entr" presetSubtype="16" fill="hold" nodeType="clickEffect">
                                  <p:stCondLst>
                                    <p:cond delay="0"/>
                                  </p:stCondLst>
                                  <p:childTnLst>
                                    <p:set>
                                      <p:cBhvr>
                                        <p:cTn id="109" dur="1" fill="hold">
                                          <p:stCondLst>
                                            <p:cond delay="0"/>
                                          </p:stCondLst>
                                        </p:cTn>
                                        <p:tgtEl>
                                          <p:spTgt spid="4">
                                            <p:txEl>
                                              <p:pRg st="6" end="6"/>
                                            </p:txEl>
                                          </p:spTgt>
                                        </p:tgtEl>
                                        <p:attrNameLst>
                                          <p:attrName>style.visibility</p:attrName>
                                        </p:attrNameLst>
                                      </p:cBhvr>
                                      <p:to>
                                        <p:strVal val="visible"/>
                                      </p:to>
                                    </p:set>
                                    <p:animEffect transition="in" filter="circle(in)">
                                      <p:cBhvr>
                                        <p:cTn id="110" dur="2000"/>
                                        <p:tgtEl>
                                          <p:spTgt spid="4">
                                            <p:txEl>
                                              <p:pRg st="6" end="6"/>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6" presetClass="entr" presetSubtype="16" fill="hold" nodeType="clickEffect">
                                  <p:stCondLst>
                                    <p:cond delay="0"/>
                                  </p:stCondLst>
                                  <p:childTnLst>
                                    <p:set>
                                      <p:cBhvr>
                                        <p:cTn id="114" dur="1" fill="hold">
                                          <p:stCondLst>
                                            <p:cond delay="0"/>
                                          </p:stCondLst>
                                        </p:cTn>
                                        <p:tgtEl>
                                          <p:spTgt spid="4">
                                            <p:txEl>
                                              <p:pRg st="7" end="7"/>
                                            </p:txEl>
                                          </p:spTgt>
                                        </p:tgtEl>
                                        <p:attrNameLst>
                                          <p:attrName>style.visibility</p:attrName>
                                        </p:attrNameLst>
                                      </p:cBhvr>
                                      <p:to>
                                        <p:strVal val="visible"/>
                                      </p:to>
                                    </p:set>
                                    <p:animEffect transition="in" filter="circle(in)">
                                      <p:cBhvr>
                                        <p:cTn id="115" dur="2000"/>
                                        <p:tgtEl>
                                          <p:spTgt spid="4">
                                            <p:txEl>
                                              <p:pRg st="7" end="7"/>
                                            </p:txEl>
                                          </p:spTgt>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4" fill="hold" grpId="0" nodeType="clickEffect">
                                  <p:stCondLst>
                                    <p:cond delay="0"/>
                                  </p:stCondLst>
                                  <p:childTnLst>
                                    <p:set>
                                      <p:cBhvr>
                                        <p:cTn id="119" dur="1" fill="hold">
                                          <p:stCondLst>
                                            <p:cond delay="0"/>
                                          </p:stCondLst>
                                        </p:cTn>
                                        <p:tgtEl>
                                          <p:spTgt spid="13"/>
                                        </p:tgtEl>
                                        <p:attrNameLst>
                                          <p:attrName>style.visibility</p:attrName>
                                        </p:attrNameLst>
                                      </p:cBhvr>
                                      <p:to>
                                        <p:strVal val="visible"/>
                                      </p:to>
                                    </p:set>
                                    <p:animEffect transition="in" filter="wipe(down)">
                                      <p:cBhvr>
                                        <p:cTn id="1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3" grpId="0" animBg="1"/>
      <p:bldP spid="2" grpId="0"/>
      <p:bldP spid="3" grpId="0" animBg="1"/>
      <p:bldP spid="3"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1989" y="94455"/>
            <a:ext cx="7886700" cy="1325563"/>
          </a:xfrm>
        </p:spPr>
        <p:txBody>
          <a:bodyPr/>
          <a:lstStyle/>
          <a:p>
            <a:r>
              <a:rPr lang="vi-VN" b="1" u="sng" kern="10" dirty="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BahamasBH" panose="020BE200000000000000" pitchFamily="34" charset="0"/>
              </a:rPr>
              <a:t>CHỌN ĐÁP ÁN ĐÚNG</a:t>
            </a:r>
            <a:endParaRPr lang="en-US" b="1" u="sng"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BahamasBH" panose="020BE200000000000000" pitchFamily="34" charset="0"/>
            </a:endParaRPr>
          </a:p>
        </p:txBody>
      </p:sp>
      <p:sp>
        <p:nvSpPr>
          <p:cNvPr id="6" name="Rectangle 5"/>
          <p:cNvSpPr/>
          <p:nvPr/>
        </p:nvSpPr>
        <p:spPr>
          <a:xfrm>
            <a:off x="0" y="2521668"/>
            <a:ext cx="9012562" cy="1806713"/>
          </a:xfrm>
          <a:prstGeom prst="rect">
            <a:avLst/>
          </a:prstGeom>
        </p:spPr>
        <p:txBody>
          <a:bodyPr wrap="square">
            <a:spAutoFit/>
          </a:bodyPr>
          <a:lstStyle/>
          <a:p>
            <a:pPr algn="just">
              <a:lnSpc>
                <a:spcPct val="130000"/>
              </a:lnSpc>
              <a:spcBef>
                <a:spcPts val="300"/>
              </a:spcBef>
              <a:spcAft>
                <a:spcPts val="300"/>
              </a:spcAft>
              <a:tabLst>
                <a:tab pos="2371725" algn="l"/>
              </a:tabLst>
            </a:pPr>
            <a:r>
              <a:rPr lang="en-US" sz="2000" dirty="0" err="1">
                <a:latin typeface="Times New Roman" panose="02020603050405020304" pitchFamily="18" charset="0"/>
                <a:ea typeface="Calibri" panose="020F0502020204030204" pitchFamily="34" charset="0"/>
              </a:rPr>
              <a:t>Câu</a:t>
            </a:r>
            <a:r>
              <a:rPr lang="en-US" sz="2000" dirty="0">
                <a:latin typeface="Times New Roman" panose="02020603050405020304" pitchFamily="18" charset="0"/>
                <a:ea typeface="Calibri" panose="020F0502020204030204" pitchFamily="34" charset="0"/>
              </a:rPr>
              <a:t> 4: </a:t>
            </a:r>
            <a:r>
              <a:rPr lang="en-US" sz="2000" dirty="0" err="1">
                <a:latin typeface="Times New Roman" panose="02020603050405020304" pitchFamily="18" charset="0"/>
                <a:ea typeface="Calibri" panose="020F0502020204030204" pitchFamily="34" charset="0"/>
              </a:rPr>
              <a:t>Trong</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văn</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bản</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Thông</a:t>
            </a:r>
            <a:r>
              <a:rPr lang="en-US" sz="2000" dirty="0">
                <a:latin typeface="Times New Roman" panose="02020603050405020304" pitchFamily="18" charset="0"/>
                <a:ea typeface="Calibri" panose="020F0502020204030204" pitchFamily="34" charset="0"/>
              </a:rPr>
              <a:t> tin </a:t>
            </a:r>
            <a:r>
              <a:rPr lang="en-US" sz="2000" dirty="0" err="1">
                <a:latin typeface="Times New Roman" panose="02020603050405020304" pitchFamily="18" charset="0"/>
                <a:ea typeface="Calibri" panose="020F0502020204030204" pitchFamily="34" charset="0"/>
              </a:rPr>
              <a:t>về</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Ngày</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Trái</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Đất</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năm</a:t>
            </a:r>
            <a:r>
              <a:rPr lang="en-US" sz="2000" dirty="0">
                <a:latin typeface="Times New Roman" panose="02020603050405020304" pitchFamily="18" charset="0"/>
                <a:ea typeface="Calibri" panose="020F0502020204030204" pitchFamily="34" charset="0"/>
              </a:rPr>
              <a:t> 2000”, </a:t>
            </a:r>
            <a:r>
              <a:rPr lang="en-US" sz="2000" dirty="0" err="1">
                <a:latin typeface="Times New Roman" panose="02020603050405020304" pitchFamily="18" charset="0"/>
                <a:ea typeface="Calibri" panose="020F0502020204030204" pitchFamily="34" charset="0"/>
              </a:rPr>
              <a:t>bao</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bì</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nilong</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được</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coi</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là</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gì</a:t>
            </a:r>
            <a:r>
              <a:rPr lang="en-US" sz="2000" dirty="0">
                <a:latin typeface="Times New Roman" panose="02020603050405020304" pitchFamily="18" charset="0"/>
                <a:ea typeface="Calibri" panose="020F0502020204030204" pitchFamily="34" charset="0"/>
              </a:rPr>
              <a:t>?</a:t>
            </a:r>
          </a:p>
          <a:p>
            <a:pPr algn="just">
              <a:lnSpc>
                <a:spcPct val="130000"/>
              </a:lnSpc>
              <a:spcBef>
                <a:spcPts val="300"/>
              </a:spcBef>
              <a:spcAft>
                <a:spcPts val="300"/>
              </a:spcAft>
              <a:tabLst>
                <a:tab pos="2371725" algn="l"/>
              </a:tabLst>
            </a:pPr>
            <a:r>
              <a:rPr lang="en-US" sz="2000" dirty="0">
                <a:latin typeface="Times New Roman" panose="02020603050405020304" pitchFamily="18" charset="0"/>
                <a:ea typeface="Calibri" panose="020F0502020204030204" pitchFamily="34" charset="0"/>
              </a:rPr>
              <a:t>       A. </a:t>
            </a:r>
            <a:r>
              <a:rPr lang="en-US" sz="2000" dirty="0" err="1">
                <a:latin typeface="Times New Roman" panose="02020603050405020304" pitchFamily="18" charset="0"/>
                <a:ea typeface="Calibri" panose="020F0502020204030204" pitchFamily="34" charset="0"/>
              </a:rPr>
              <a:t>Một</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loại</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rác</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thải</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công</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nghiệp</a:t>
            </a:r>
            <a:r>
              <a:rPr lang="en-US" sz="2000" dirty="0">
                <a:latin typeface="Times New Roman" panose="02020603050405020304" pitchFamily="18" charset="0"/>
                <a:ea typeface="Calibri" panose="020F0502020204030204" pitchFamily="34" charset="0"/>
              </a:rPr>
              <a:t>      C. </a:t>
            </a:r>
            <a:r>
              <a:rPr lang="en-US" sz="2000" dirty="0" err="1">
                <a:latin typeface="Times New Roman" panose="02020603050405020304" pitchFamily="18" charset="0"/>
                <a:ea typeface="Calibri" panose="020F0502020204030204" pitchFamily="34" charset="0"/>
              </a:rPr>
              <a:t>Một</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loại</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rác</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thải</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sinh</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hoạt</a:t>
            </a:r>
            <a:endParaRPr lang="en-US" sz="2000" dirty="0">
              <a:latin typeface="Times New Roman" panose="02020603050405020304" pitchFamily="18" charset="0"/>
              <a:ea typeface="Calibri" panose="020F0502020204030204" pitchFamily="34" charset="0"/>
            </a:endParaRPr>
          </a:p>
          <a:p>
            <a:pPr algn="just">
              <a:lnSpc>
                <a:spcPct val="130000"/>
              </a:lnSpc>
              <a:spcBef>
                <a:spcPts val="300"/>
              </a:spcBef>
              <a:spcAft>
                <a:spcPts val="300"/>
              </a:spcAft>
              <a:tabLst>
                <a:tab pos="2371725" algn="l"/>
              </a:tabLst>
            </a:pPr>
            <a:r>
              <a:rPr lang="en-US" sz="2000" dirty="0">
                <a:latin typeface="Times New Roman" panose="02020603050405020304" pitchFamily="18" charset="0"/>
                <a:ea typeface="Calibri" panose="020F0502020204030204" pitchFamily="34" charset="0"/>
              </a:rPr>
              <a:t>       B. </a:t>
            </a:r>
            <a:r>
              <a:rPr lang="en-US" sz="2000" dirty="0" err="1">
                <a:latin typeface="Times New Roman" panose="02020603050405020304" pitchFamily="18" charset="0"/>
                <a:ea typeface="Calibri" panose="020F0502020204030204" pitchFamily="34" charset="0"/>
              </a:rPr>
              <a:t>Một</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loại</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chất</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gây</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độc</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hại</a:t>
            </a:r>
            <a:r>
              <a:rPr lang="en-US" sz="2000" dirty="0">
                <a:latin typeface="Times New Roman" panose="02020603050405020304" pitchFamily="18" charset="0"/>
                <a:ea typeface="Calibri" panose="020F0502020204030204" pitchFamily="34" charset="0"/>
              </a:rPr>
              <a:t>.            D. </a:t>
            </a:r>
            <a:r>
              <a:rPr lang="en-US" sz="2000" dirty="0" err="1">
                <a:latin typeface="Times New Roman" panose="02020603050405020304" pitchFamily="18" charset="0"/>
                <a:ea typeface="Calibri" panose="020F0502020204030204" pitchFamily="34" charset="0"/>
              </a:rPr>
              <a:t>một</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loại</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vật</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liệu</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kém</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chất</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lượng</a:t>
            </a:r>
            <a:endParaRPr lang="en-US" sz="2000" dirty="0">
              <a:latin typeface="Times New Roman" panose="02020603050405020304" pitchFamily="18" charset="0"/>
              <a:ea typeface="Calibri" panose="020F0502020204030204" pitchFamily="34" charset="0"/>
            </a:endParaRPr>
          </a:p>
        </p:txBody>
      </p:sp>
      <p:pic>
        <p:nvPicPr>
          <p:cNvPr id="9" name="Picture 8" descr="an3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307646" y="230089"/>
            <a:ext cx="1650340" cy="1422707"/>
          </a:xfrm>
          <a:prstGeom prst="rect">
            <a:avLst/>
          </a:prstGeom>
          <a:noFill/>
          <a:extLst>
            <a:ext uri="{909E8E84-426E-40DD-AFC4-6F175D3DCCD1}">
              <a14:hiddenFill xmlns:a14="http://schemas.microsoft.com/office/drawing/2010/main">
                <a:solidFill>
                  <a:srgbClr val="FFFFFF"/>
                </a:solidFill>
              </a14:hiddenFill>
            </a:ext>
          </a:extLst>
        </p:spPr>
      </p:pic>
      <p:sp>
        <p:nvSpPr>
          <p:cNvPr id="14" name="AutoShape 52"/>
          <p:cNvSpPr>
            <a:spLocks noChangeArrowheads="1"/>
          </p:cNvSpPr>
          <p:nvPr/>
        </p:nvSpPr>
        <p:spPr bwMode="auto">
          <a:xfrm>
            <a:off x="4165432" y="3425024"/>
            <a:ext cx="3179814" cy="520700"/>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vi-VN" dirty="0" smtClean="0"/>
              <a:t>Một loại rác thải sinh hoạt</a:t>
            </a:r>
            <a:endParaRPr lang="en-US" dirty="0"/>
          </a:p>
        </p:txBody>
      </p:sp>
      <p:sp>
        <p:nvSpPr>
          <p:cNvPr id="11" name="Action Button: Home 10">
            <a:hlinkClick r:id="rId3" action="ppaction://hlinksldjump" highlightClick="1"/>
          </p:cNvPr>
          <p:cNvSpPr/>
          <p:nvPr/>
        </p:nvSpPr>
        <p:spPr>
          <a:xfrm>
            <a:off x="7903029" y="5995851"/>
            <a:ext cx="1045028" cy="86214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435185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linds(horizontal)">
                                      <p:cBhvr>
                                        <p:cTn id="25" dur="500"/>
                                        <p:tgtEl>
                                          <p:spTgt spid="14"/>
                                        </p:tgtEl>
                                      </p:cBhvr>
                                    </p:animEffect>
                                  </p:childTnLst>
                                </p:cTn>
                              </p:par>
                              <p:par>
                                <p:cTn id="26" presetID="22" presetClass="emph" presetSubtype="0" repeatCount="10000" fill="remove" nodeType="withEffect">
                                  <p:stCondLst>
                                    <p:cond delay="0"/>
                                  </p:stCondLst>
                                  <p:childTnLst>
                                    <p:animClr clrSpc="hsl" dir="cw">
                                      <p:cBhvr override="childStyle">
                                        <p:cTn id="27" dur="500" fill="hold"/>
                                        <p:tgtEl>
                                          <p:spTgt spid="14"/>
                                        </p:tgtEl>
                                        <p:attrNameLst>
                                          <p:attrName>style.color</p:attrName>
                                        </p:attrNameLst>
                                      </p:cBhvr>
                                      <p:by>
                                        <p:hsl h="-7200000" s="0" l="0"/>
                                      </p:by>
                                    </p:animClr>
                                    <p:animClr clrSpc="hsl" dir="cw">
                                      <p:cBhvr>
                                        <p:cTn id="28" dur="500" fill="hold"/>
                                        <p:tgtEl>
                                          <p:spTgt spid="14"/>
                                        </p:tgtEl>
                                        <p:attrNameLst>
                                          <p:attrName>fillcolor</p:attrName>
                                        </p:attrNameLst>
                                      </p:cBhvr>
                                      <p:by>
                                        <p:hsl h="-7200000" s="0" l="0"/>
                                      </p:by>
                                    </p:animClr>
                                    <p:animClr clrSpc="hsl" dir="cw">
                                      <p:cBhvr>
                                        <p:cTn id="29" dur="500" fill="hold"/>
                                        <p:tgtEl>
                                          <p:spTgt spid="14"/>
                                        </p:tgtEl>
                                        <p:attrNameLst>
                                          <p:attrName>stroke.color</p:attrName>
                                        </p:attrNameLst>
                                      </p:cBhvr>
                                      <p:by>
                                        <p:hsl h="-7200000" s="0" l="0"/>
                                      </p:by>
                                    </p:animClr>
                                    <p:set>
                                      <p:cBhvr>
                                        <p:cTn id="30" dur="500" fill="hold"/>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7" descr="Gobal"/>
          <p:cNvPicPr>
            <a:picLocks noGrp="1" noChangeAspect="1" noChangeArrowheads="1" noCrop="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200400" y="457200"/>
            <a:ext cx="2057400" cy="1752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5" name="Text Box 3"/>
          <p:cNvSpPr txBox="1">
            <a:spLocks noChangeArrowheads="1"/>
          </p:cNvSpPr>
          <p:nvPr/>
        </p:nvSpPr>
        <p:spPr bwMode="auto">
          <a:xfrm>
            <a:off x="381000" y="152400"/>
            <a:ext cx="830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dirty="0" smtClean="0">
                <a:solidFill>
                  <a:srgbClr val="0000FF"/>
                </a:solidFill>
                <a:latin typeface="Times New Roman" panose="02020603050405020304" pitchFamily="18" charset="0"/>
                <a:cs typeface="Times New Roman" panose="02020603050405020304" pitchFamily="18" charset="0"/>
              </a:rPr>
              <a:t>SƠ ĐỒ TƯ DUY THÔNG TIN </a:t>
            </a:r>
            <a:r>
              <a:rPr lang="en-US" altLang="en-US" sz="2000" dirty="0" smtClean="0">
                <a:solidFill>
                  <a:srgbClr val="0000FF"/>
                </a:solidFill>
                <a:latin typeface="Times New Roman" panose="02020603050405020304" pitchFamily="18" charset="0"/>
                <a:cs typeface="Times New Roman" panose="02020603050405020304" pitchFamily="18" charset="0"/>
              </a:rPr>
              <a:t>VỀ</a:t>
            </a:r>
            <a:r>
              <a:rPr lang="en-US" altLang="en-US" sz="2000" b="1" dirty="0" smtClean="0">
                <a:solidFill>
                  <a:srgbClr val="0000FF"/>
                </a:solidFill>
                <a:latin typeface="Times New Roman" panose="02020603050405020304" pitchFamily="18" charset="0"/>
                <a:cs typeface="Times New Roman" panose="02020603050405020304" pitchFamily="18" charset="0"/>
              </a:rPr>
              <a:t> NGÀY TRÁI  ĐẤT NĂM 2000</a:t>
            </a:r>
            <a:endParaRPr lang="en-US" altLang="en-US" sz="2000" b="1" dirty="0">
              <a:solidFill>
                <a:srgbClr val="0000FF"/>
              </a:solidFill>
              <a:latin typeface="Times New Roman" panose="02020603050405020304" pitchFamily="18" charset="0"/>
              <a:cs typeface="Times New Roman" panose="02020603050405020304" pitchFamily="18" charset="0"/>
            </a:endParaRPr>
          </a:p>
        </p:txBody>
      </p:sp>
      <p:pic>
        <p:nvPicPr>
          <p:cNvPr id="23556"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990600"/>
            <a:ext cx="2419350" cy="2590800"/>
          </a:xfrm>
          <a:noFill/>
          <a:ln/>
        </p:spPr>
      </p:pic>
      <p:sp>
        <p:nvSpPr>
          <p:cNvPr id="23557" name="Text Box 5"/>
          <p:cNvSpPr txBox="1">
            <a:spLocks noChangeArrowheads="1"/>
          </p:cNvSpPr>
          <p:nvPr/>
        </p:nvSpPr>
        <p:spPr bwMode="auto">
          <a:xfrm>
            <a:off x="1066800" y="3200400"/>
            <a:ext cx="990600" cy="3968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cs typeface="Arial" panose="020B0604020202020204" pitchFamily="34" charset="0"/>
              </a:rPr>
              <a:t>Ni lông</a:t>
            </a:r>
          </a:p>
        </p:txBody>
      </p:sp>
      <p:sp>
        <p:nvSpPr>
          <p:cNvPr id="23558" name="Line 6"/>
          <p:cNvSpPr>
            <a:spLocks noChangeShapeType="1"/>
          </p:cNvSpPr>
          <p:nvPr/>
        </p:nvSpPr>
        <p:spPr bwMode="auto">
          <a:xfrm flipV="1">
            <a:off x="1905000" y="2514600"/>
            <a:ext cx="1066800" cy="914400"/>
          </a:xfrm>
          <a:prstGeom prst="line">
            <a:avLst/>
          </a:prstGeom>
          <a:noFill/>
          <a:ln w="38100">
            <a:solidFill>
              <a:srgbClr val="FF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59" name="Line 7"/>
          <p:cNvSpPr>
            <a:spLocks noChangeShapeType="1"/>
          </p:cNvSpPr>
          <p:nvPr/>
        </p:nvSpPr>
        <p:spPr bwMode="auto">
          <a:xfrm flipV="1">
            <a:off x="1905000" y="3124200"/>
            <a:ext cx="1295400" cy="304800"/>
          </a:xfrm>
          <a:prstGeom prst="line">
            <a:avLst/>
          </a:prstGeom>
          <a:noFill/>
          <a:ln w="38100">
            <a:solidFill>
              <a:srgbClr val="FFCC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60" name="Text Box 8"/>
          <p:cNvSpPr txBox="1">
            <a:spLocks noChangeArrowheads="1"/>
          </p:cNvSpPr>
          <p:nvPr/>
        </p:nvSpPr>
        <p:spPr bwMode="auto">
          <a:xfrm>
            <a:off x="2971800" y="2438400"/>
            <a:ext cx="1752600" cy="3968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t>lẫn vào đất</a:t>
            </a:r>
            <a:endParaRPr lang="en-US" altLang="en-US" sz="2000">
              <a:cs typeface="Arial" panose="020B0604020202020204" pitchFamily="34" charset="0"/>
            </a:endParaRPr>
          </a:p>
        </p:txBody>
      </p:sp>
      <p:sp>
        <p:nvSpPr>
          <p:cNvPr id="23561" name="Line 9"/>
          <p:cNvSpPr>
            <a:spLocks noChangeShapeType="1"/>
          </p:cNvSpPr>
          <p:nvPr/>
        </p:nvSpPr>
        <p:spPr bwMode="auto">
          <a:xfrm>
            <a:off x="4800600" y="2590800"/>
            <a:ext cx="381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62" name="Text Box 10"/>
          <p:cNvSpPr txBox="1">
            <a:spLocks noChangeArrowheads="1"/>
          </p:cNvSpPr>
          <p:nvPr/>
        </p:nvSpPr>
        <p:spPr bwMode="auto">
          <a:xfrm>
            <a:off x="8001000" y="1752600"/>
            <a:ext cx="685800" cy="126682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t>xói </a:t>
            </a:r>
          </a:p>
          <a:p>
            <a:pPr>
              <a:spcBef>
                <a:spcPct val="50000"/>
              </a:spcBef>
            </a:pPr>
            <a:r>
              <a:rPr lang="en-US" altLang="en-US" sz="2000"/>
              <a:t>mòn</a:t>
            </a:r>
          </a:p>
          <a:p>
            <a:pPr>
              <a:spcBef>
                <a:spcPct val="50000"/>
              </a:spcBef>
            </a:pPr>
            <a:endParaRPr lang="en-US" altLang="en-US">
              <a:latin typeface="Tahoma" panose="020B0604030504040204" pitchFamily="34" charset="0"/>
              <a:cs typeface="Arial" panose="020B0604020202020204" pitchFamily="34" charset="0"/>
            </a:endParaRPr>
          </a:p>
        </p:txBody>
      </p:sp>
      <p:sp>
        <p:nvSpPr>
          <p:cNvPr id="23563" name="Text Box 11"/>
          <p:cNvSpPr txBox="1">
            <a:spLocks noChangeArrowheads="1"/>
          </p:cNvSpPr>
          <p:nvPr/>
        </p:nvSpPr>
        <p:spPr bwMode="auto">
          <a:xfrm>
            <a:off x="3200400" y="3048000"/>
            <a:ext cx="1828800" cy="396875"/>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t>vứt xuống cống</a:t>
            </a:r>
          </a:p>
        </p:txBody>
      </p:sp>
      <p:sp>
        <p:nvSpPr>
          <p:cNvPr id="23564" name="Line 12"/>
          <p:cNvSpPr>
            <a:spLocks noChangeShapeType="1"/>
          </p:cNvSpPr>
          <p:nvPr/>
        </p:nvSpPr>
        <p:spPr bwMode="auto">
          <a:xfrm>
            <a:off x="4953000" y="3276600"/>
            <a:ext cx="381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65" name="Text Box 13"/>
          <p:cNvSpPr txBox="1">
            <a:spLocks noChangeArrowheads="1"/>
          </p:cNvSpPr>
          <p:nvPr/>
        </p:nvSpPr>
        <p:spPr bwMode="auto">
          <a:xfrm>
            <a:off x="5334000" y="3048000"/>
            <a:ext cx="1371600" cy="701675"/>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t>tắc đường thoát nước</a:t>
            </a:r>
          </a:p>
        </p:txBody>
      </p:sp>
      <p:sp>
        <p:nvSpPr>
          <p:cNvPr id="23566" name="Text Box 14"/>
          <p:cNvSpPr txBox="1">
            <a:spLocks noChangeArrowheads="1"/>
          </p:cNvSpPr>
          <p:nvPr/>
        </p:nvSpPr>
        <p:spPr bwMode="auto">
          <a:xfrm>
            <a:off x="5181600" y="1752600"/>
            <a:ext cx="2209800" cy="10064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t>cản trở quá trình sinh trưởng của thực vật</a:t>
            </a:r>
          </a:p>
        </p:txBody>
      </p:sp>
      <p:sp>
        <p:nvSpPr>
          <p:cNvPr id="23567" name="Line 15"/>
          <p:cNvSpPr>
            <a:spLocks noChangeShapeType="1"/>
          </p:cNvSpPr>
          <p:nvPr/>
        </p:nvSpPr>
        <p:spPr bwMode="auto">
          <a:xfrm>
            <a:off x="7543800" y="2438400"/>
            <a:ext cx="381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68" name="Line 16"/>
          <p:cNvSpPr>
            <a:spLocks noChangeShapeType="1"/>
          </p:cNvSpPr>
          <p:nvPr/>
        </p:nvSpPr>
        <p:spPr bwMode="auto">
          <a:xfrm>
            <a:off x="6629400" y="3352800"/>
            <a:ext cx="533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69" name="Text Box 17"/>
          <p:cNvSpPr txBox="1">
            <a:spLocks noChangeArrowheads="1"/>
          </p:cNvSpPr>
          <p:nvPr/>
        </p:nvSpPr>
        <p:spPr bwMode="auto">
          <a:xfrm>
            <a:off x="7162800" y="3200400"/>
            <a:ext cx="1752600" cy="396875"/>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t>ngập lụt đô thị</a:t>
            </a:r>
          </a:p>
        </p:txBody>
      </p:sp>
      <p:sp>
        <p:nvSpPr>
          <p:cNvPr id="23570" name="Text Box 18"/>
          <p:cNvSpPr txBox="1">
            <a:spLocks noChangeArrowheads="1"/>
          </p:cNvSpPr>
          <p:nvPr/>
        </p:nvSpPr>
        <p:spPr bwMode="auto">
          <a:xfrm>
            <a:off x="7086600" y="3810000"/>
            <a:ext cx="1828800" cy="396875"/>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t>muỗi phát sinh</a:t>
            </a:r>
          </a:p>
        </p:txBody>
      </p:sp>
      <p:sp>
        <p:nvSpPr>
          <p:cNvPr id="23571" name="Line 19"/>
          <p:cNvSpPr>
            <a:spLocks noChangeShapeType="1"/>
          </p:cNvSpPr>
          <p:nvPr/>
        </p:nvSpPr>
        <p:spPr bwMode="auto">
          <a:xfrm>
            <a:off x="8001000" y="4191000"/>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72" name="Text Box 20"/>
          <p:cNvSpPr txBox="1">
            <a:spLocks noChangeArrowheads="1"/>
          </p:cNvSpPr>
          <p:nvPr/>
        </p:nvSpPr>
        <p:spPr bwMode="auto">
          <a:xfrm>
            <a:off x="6781800" y="4495800"/>
            <a:ext cx="2362200" cy="396875"/>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t>lây truyền dịch bệnh</a:t>
            </a:r>
          </a:p>
        </p:txBody>
      </p:sp>
      <p:sp>
        <p:nvSpPr>
          <p:cNvPr id="23573" name="Line 21"/>
          <p:cNvSpPr>
            <a:spLocks noChangeShapeType="1"/>
          </p:cNvSpPr>
          <p:nvPr/>
        </p:nvSpPr>
        <p:spPr bwMode="auto">
          <a:xfrm>
            <a:off x="6629400" y="3352800"/>
            <a:ext cx="4572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74" name="Line 22"/>
          <p:cNvSpPr>
            <a:spLocks noChangeShapeType="1"/>
          </p:cNvSpPr>
          <p:nvPr/>
        </p:nvSpPr>
        <p:spPr bwMode="auto">
          <a:xfrm>
            <a:off x="1905000" y="3429000"/>
            <a:ext cx="914400" cy="838200"/>
          </a:xfrm>
          <a:prstGeom prst="line">
            <a:avLst/>
          </a:prstGeom>
          <a:noFill/>
          <a:ln w="381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75" name="Text Box 23"/>
          <p:cNvSpPr txBox="1">
            <a:spLocks noChangeArrowheads="1"/>
          </p:cNvSpPr>
          <p:nvPr/>
        </p:nvSpPr>
        <p:spPr bwMode="auto">
          <a:xfrm>
            <a:off x="2819400" y="4191000"/>
            <a:ext cx="1600200" cy="3968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t>trôi ra biển</a:t>
            </a:r>
            <a:endParaRPr lang="en-US" altLang="en-US">
              <a:cs typeface="Arial" panose="020B0604020202020204" pitchFamily="34" charset="0"/>
            </a:endParaRPr>
          </a:p>
        </p:txBody>
      </p:sp>
      <p:sp>
        <p:nvSpPr>
          <p:cNvPr id="23576" name="Line 24"/>
          <p:cNvSpPr>
            <a:spLocks noChangeShapeType="1"/>
          </p:cNvSpPr>
          <p:nvPr/>
        </p:nvSpPr>
        <p:spPr bwMode="auto">
          <a:xfrm>
            <a:off x="4495800" y="4419600"/>
            <a:ext cx="304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77" name="Text Box 25"/>
          <p:cNvSpPr txBox="1">
            <a:spLocks noChangeArrowheads="1"/>
          </p:cNvSpPr>
          <p:nvPr/>
        </p:nvSpPr>
        <p:spPr bwMode="auto">
          <a:xfrm>
            <a:off x="4800600" y="4191000"/>
            <a:ext cx="1524000" cy="3968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t>chết sinh vật</a:t>
            </a:r>
          </a:p>
        </p:txBody>
      </p:sp>
      <p:sp>
        <p:nvSpPr>
          <p:cNvPr id="23578" name="Line 26"/>
          <p:cNvSpPr>
            <a:spLocks noChangeShapeType="1"/>
          </p:cNvSpPr>
          <p:nvPr/>
        </p:nvSpPr>
        <p:spPr bwMode="auto">
          <a:xfrm>
            <a:off x="1905000" y="3429000"/>
            <a:ext cx="609600" cy="1676400"/>
          </a:xfrm>
          <a:prstGeom prst="line">
            <a:avLst/>
          </a:prstGeom>
          <a:noFill/>
          <a:ln w="38100">
            <a:solidFill>
              <a:srgbClr val="66FF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79" name="Text Box 27"/>
          <p:cNvSpPr txBox="1">
            <a:spLocks noChangeArrowheads="1"/>
          </p:cNvSpPr>
          <p:nvPr/>
        </p:nvSpPr>
        <p:spPr bwMode="auto">
          <a:xfrm>
            <a:off x="1143000" y="5195888"/>
            <a:ext cx="3276600" cy="396875"/>
          </a:xfrm>
          <a:prstGeom prst="rect">
            <a:avLst/>
          </a:prstGeom>
          <a:solidFill>
            <a:srgbClr val="66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t>Ni lông màu đựng thực phẩm</a:t>
            </a:r>
          </a:p>
        </p:txBody>
      </p:sp>
      <p:sp>
        <p:nvSpPr>
          <p:cNvPr id="23580" name="Line 28"/>
          <p:cNvSpPr>
            <a:spLocks noChangeShapeType="1"/>
          </p:cNvSpPr>
          <p:nvPr/>
        </p:nvSpPr>
        <p:spPr bwMode="auto">
          <a:xfrm>
            <a:off x="4419600" y="5410200"/>
            <a:ext cx="457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81" name="Text Box 29"/>
          <p:cNvSpPr txBox="1">
            <a:spLocks noChangeArrowheads="1"/>
          </p:cNvSpPr>
          <p:nvPr/>
        </p:nvSpPr>
        <p:spPr bwMode="auto">
          <a:xfrm>
            <a:off x="4953000" y="5257800"/>
            <a:ext cx="3810000" cy="396875"/>
          </a:xfrm>
          <a:prstGeom prst="rect">
            <a:avLst/>
          </a:prstGeom>
          <a:solidFill>
            <a:srgbClr val="66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t>nhiễm độc,gây bệnh nguy hiểm</a:t>
            </a:r>
            <a:endParaRPr lang="en-US" altLang="en-US">
              <a:latin typeface="Tahoma" panose="020B0604030504040204" pitchFamily="34" charset="0"/>
              <a:cs typeface="Arial" panose="020B0604020202020204" pitchFamily="34" charset="0"/>
            </a:endParaRPr>
          </a:p>
        </p:txBody>
      </p:sp>
      <p:sp>
        <p:nvSpPr>
          <p:cNvPr id="23582" name="AutoShape 30"/>
          <p:cNvSpPr>
            <a:spLocks noChangeArrowheads="1"/>
          </p:cNvSpPr>
          <p:nvPr/>
        </p:nvSpPr>
        <p:spPr bwMode="auto">
          <a:xfrm>
            <a:off x="1447800" y="5791200"/>
            <a:ext cx="7391400" cy="838200"/>
          </a:xfrm>
          <a:prstGeom prst="cloudCallout">
            <a:avLst>
              <a:gd name="adj1" fmla="val -74486"/>
              <a:gd name="adj2" fmla="val -321403"/>
            </a:avLst>
          </a:prstGeom>
          <a:solidFill>
            <a:srgbClr val="FF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50000"/>
              </a:spcBef>
            </a:pPr>
            <a:r>
              <a:rPr lang="en-US" altLang="en-US" sz="2400" b="1" i="1"/>
              <a:t>Hãy cứu Trái Đất : Một ngày không sử dụng bao bì ni lông!</a:t>
            </a:r>
            <a:endParaRPr lang="en-US" altLang="en-US" sz="2400" b="1">
              <a:solidFill>
                <a:schemeClr val="hlink"/>
              </a:solidFill>
              <a:cs typeface="Arial" panose="020B0604020202020204" pitchFamily="34" charset="0"/>
            </a:endParaRPr>
          </a:p>
        </p:txBody>
      </p:sp>
      <p:sp>
        <p:nvSpPr>
          <p:cNvPr id="23583" name="Freeform 31"/>
          <p:cNvSpPr>
            <a:spLocks/>
          </p:cNvSpPr>
          <p:nvPr/>
        </p:nvSpPr>
        <p:spPr bwMode="auto">
          <a:xfrm>
            <a:off x="50800" y="1143000"/>
            <a:ext cx="3517900" cy="5105400"/>
          </a:xfrm>
          <a:custGeom>
            <a:avLst/>
            <a:gdLst>
              <a:gd name="T0" fmla="*/ 1072 w 2216"/>
              <a:gd name="T1" fmla="*/ 3216 h 3216"/>
              <a:gd name="T2" fmla="*/ 112 w 2216"/>
              <a:gd name="T3" fmla="*/ 2400 h 3216"/>
              <a:gd name="T4" fmla="*/ 400 w 2216"/>
              <a:gd name="T5" fmla="*/ 1488 h 3216"/>
              <a:gd name="T6" fmla="*/ 2032 w 2216"/>
              <a:gd name="T7" fmla="*/ 288 h 3216"/>
              <a:gd name="T8" fmla="*/ 1504 w 2216"/>
              <a:gd name="T9" fmla="*/ 0 h 3216"/>
            </a:gdLst>
            <a:ahLst/>
            <a:cxnLst>
              <a:cxn ang="0">
                <a:pos x="T0" y="T1"/>
              </a:cxn>
              <a:cxn ang="0">
                <a:pos x="T2" y="T3"/>
              </a:cxn>
              <a:cxn ang="0">
                <a:pos x="T4" y="T5"/>
              </a:cxn>
              <a:cxn ang="0">
                <a:pos x="T6" y="T7"/>
              </a:cxn>
              <a:cxn ang="0">
                <a:pos x="T8" y="T9"/>
              </a:cxn>
            </a:cxnLst>
            <a:rect l="0" t="0" r="r" b="b"/>
            <a:pathLst>
              <a:path w="2216" h="3216">
                <a:moveTo>
                  <a:pt x="1072" y="3216"/>
                </a:moveTo>
                <a:cubicBezTo>
                  <a:pt x="648" y="2952"/>
                  <a:pt x="224" y="2688"/>
                  <a:pt x="112" y="2400"/>
                </a:cubicBezTo>
                <a:cubicBezTo>
                  <a:pt x="0" y="2112"/>
                  <a:pt x="80" y="1840"/>
                  <a:pt x="400" y="1488"/>
                </a:cubicBezTo>
                <a:cubicBezTo>
                  <a:pt x="720" y="1136"/>
                  <a:pt x="1848" y="536"/>
                  <a:pt x="2032" y="288"/>
                </a:cubicBezTo>
                <a:cubicBezTo>
                  <a:pt x="2216" y="40"/>
                  <a:pt x="1592" y="48"/>
                  <a:pt x="1504" y="0"/>
                </a:cubicBezTo>
              </a:path>
            </a:pathLst>
          </a:custGeom>
          <a:noFill/>
          <a:ln w="38100" cmpd="sng">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85" name="AutoShape 33"/>
          <p:cNvSpPr>
            <a:spLocks noChangeArrowheads="1"/>
          </p:cNvSpPr>
          <p:nvPr/>
        </p:nvSpPr>
        <p:spPr bwMode="auto">
          <a:xfrm>
            <a:off x="5372100" y="701675"/>
            <a:ext cx="3581400" cy="914400"/>
          </a:xfrm>
          <a:prstGeom prst="wedgeRectCallout">
            <a:avLst>
              <a:gd name="adj1" fmla="val -45787"/>
              <a:gd name="adj2" fmla="val -72051"/>
            </a:avLst>
          </a:prstGeom>
          <a:solidFill>
            <a:srgbClr val="FF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r>
              <a:rPr lang="en-US" altLang="en-US" sz="2400" b="1" dirty="0" err="1"/>
              <a:t>Văn</a:t>
            </a:r>
            <a:r>
              <a:rPr lang="en-US" altLang="en-US" sz="2400" b="1" dirty="0"/>
              <a:t> </a:t>
            </a:r>
            <a:r>
              <a:rPr lang="en-US" altLang="en-US" sz="2400" b="1" dirty="0" err="1"/>
              <a:t>bản</a:t>
            </a:r>
            <a:r>
              <a:rPr lang="en-US" altLang="en-US" sz="2400" b="1" dirty="0"/>
              <a:t> </a:t>
            </a:r>
            <a:r>
              <a:rPr lang="en-US" altLang="en-US" sz="2400" b="1" dirty="0" err="1"/>
              <a:t>thuyết</a:t>
            </a:r>
            <a:r>
              <a:rPr lang="en-US" altLang="en-US" sz="2400" b="1" dirty="0"/>
              <a:t> minh 1 </a:t>
            </a:r>
            <a:r>
              <a:rPr lang="en-US" altLang="en-US" sz="2400" b="1" dirty="0" err="1"/>
              <a:t>vấn</a:t>
            </a:r>
            <a:r>
              <a:rPr lang="en-US" altLang="en-US" sz="2400" b="1" dirty="0"/>
              <a:t> </a:t>
            </a:r>
            <a:r>
              <a:rPr lang="en-US" altLang="en-US" sz="2400" b="1" dirty="0" err="1"/>
              <a:t>đề</a:t>
            </a:r>
            <a:r>
              <a:rPr lang="en-US" altLang="en-US" sz="2400" b="1" dirty="0"/>
              <a:t> </a:t>
            </a:r>
            <a:r>
              <a:rPr lang="en-US" altLang="en-US" sz="2400" b="1" dirty="0" err="1"/>
              <a:t>cấp</a:t>
            </a:r>
            <a:r>
              <a:rPr lang="en-US" altLang="en-US" sz="2400" b="1" dirty="0"/>
              <a:t> </a:t>
            </a:r>
            <a:r>
              <a:rPr lang="en-US" altLang="en-US" sz="2400" b="1" dirty="0" err="1"/>
              <a:t>thiết</a:t>
            </a:r>
            <a:r>
              <a:rPr lang="en-US" altLang="en-US" sz="2400" b="1" dirty="0"/>
              <a:t> </a:t>
            </a:r>
            <a:r>
              <a:rPr lang="en-US" altLang="en-US" sz="2400" b="1" dirty="0" err="1"/>
              <a:t>của</a:t>
            </a:r>
            <a:r>
              <a:rPr lang="en-US" altLang="en-US" sz="2400" b="1" dirty="0"/>
              <a:t> XH</a:t>
            </a:r>
            <a:endParaRPr lang="en-US" altLang="en-US" sz="2400" b="1" dirty="0">
              <a:cs typeface="Arial" panose="020B0604020202020204" pitchFamily="34" charset="0"/>
            </a:endParaRPr>
          </a:p>
        </p:txBody>
      </p:sp>
    </p:spTree>
    <p:extLst>
      <p:ext uri="{BB962C8B-B14F-4D97-AF65-F5344CB8AC3E}">
        <p14:creationId xmlns:p14="http://schemas.microsoft.com/office/powerpoint/2010/main" val="75649713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WordArt 2"/>
          <p:cNvSpPr>
            <a:spLocks noChangeArrowheads="1" noChangeShapeType="1" noTextEdit="1"/>
          </p:cNvSpPr>
          <p:nvPr/>
        </p:nvSpPr>
        <p:spPr bwMode="auto">
          <a:xfrm>
            <a:off x="914400" y="995082"/>
            <a:ext cx="7924800" cy="2133600"/>
          </a:xfrm>
          <a:prstGeom prst="rect">
            <a:avLst/>
          </a:prstGeom>
          <a:noFill/>
        </p:spPr>
        <p:txBody>
          <a:bodyPr wrap="none" fromWordArt="1">
            <a:prstTxWarp prst="textPlain">
              <a:avLst>
                <a:gd name="adj" fmla="val 50208"/>
              </a:avLst>
            </a:prstTxWarp>
          </a:bodyPr>
          <a:lstStyle/>
          <a:p>
            <a:pPr algn="ctr"/>
            <a:r>
              <a:rPr lang="vi-VN" sz="3600" b="1" kern="10" dirty="0">
                <a:ln w="12700">
                  <a:solidFill>
                    <a:srgbClr val="9900CC"/>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cs typeface="Arial" panose="020B0604020202020204" pitchFamily="34" charset="0"/>
              </a:rPr>
              <a:t>XIN CHÂN THÀNH CÁM </a:t>
            </a:r>
            <a:r>
              <a:rPr lang="vi-VN" sz="3600" b="1" kern="10" dirty="0" smtClean="0">
                <a:ln w="12700">
                  <a:solidFill>
                    <a:srgbClr val="9900CC"/>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cs typeface="Arial" panose="020B0604020202020204" pitchFamily="34" charset="0"/>
              </a:rPr>
              <a:t>ƠN CÁC THẦY CÔ</a:t>
            </a:r>
            <a:endParaRPr lang="vi-VN" sz="3600" b="1" kern="10" dirty="0">
              <a:ln w="12700">
                <a:solidFill>
                  <a:srgbClr val="9900CC"/>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cs typeface="Arial" panose="020B0604020202020204" pitchFamily="34" charset="0"/>
            </a:endParaRPr>
          </a:p>
          <a:p>
            <a:pPr algn="ctr"/>
            <a:r>
              <a:rPr lang="vi-VN" sz="3600" b="1" kern="10" dirty="0">
                <a:ln w="12700">
                  <a:solidFill>
                    <a:srgbClr val="9900CC"/>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cs typeface="Arial" panose="020B0604020202020204" pitchFamily="34" charset="0"/>
              </a:rPr>
              <a:t>CHÚC QUÝ </a:t>
            </a:r>
            <a:r>
              <a:rPr lang="vi-VN" sz="3600" b="1" kern="10" dirty="0" smtClean="0">
                <a:ln w="12700">
                  <a:solidFill>
                    <a:srgbClr val="9900CC"/>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cs typeface="Arial" panose="020B0604020202020204" pitchFamily="34" charset="0"/>
              </a:rPr>
              <a:t>THẦY CÔ</a:t>
            </a:r>
            <a:endParaRPr lang="vi-VN" sz="3600" b="1" kern="10" dirty="0">
              <a:ln w="12700">
                <a:solidFill>
                  <a:srgbClr val="9900CC"/>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cs typeface="Arial" panose="020B0604020202020204" pitchFamily="34" charset="0"/>
            </a:endParaRPr>
          </a:p>
        </p:txBody>
      </p:sp>
      <p:sp>
        <p:nvSpPr>
          <p:cNvPr id="18435" name="WordArt 3" descr="Picture1"/>
          <p:cNvSpPr>
            <a:spLocks noChangeArrowheads="1" noChangeShapeType="1" noTextEdit="1"/>
          </p:cNvSpPr>
          <p:nvPr/>
        </p:nvSpPr>
        <p:spPr bwMode="auto">
          <a:xfrm>
            <a:off x="381000" y="3733800"/>
            <a:ext cx="8305800" cy="1676400"/>
          </a:xfrm>
          <a:prstGeom prst="rect">
            <a:avLst/>
          </a:prstGeom>
        </p:spPr>
        <p:txBody>
          <a:bodyPr wrap="none" fromWordArt="1">
            <a:prstTxWarp prst="textPlain">
              <a:avLst>
                <a:gd name="adj" fmla="val 50000"/>
              </a:avLst>
            </a:prstTxWarp>
          </a:bodyPr>
          <a:lstStyle/>
          <a:p>
            <a:pPr algn="ctr"/>
            <a:r>
              <a:rPr lang="vi-VN" sz="3600" b="1" kern="10" dirty="0">
                <a:ln w="19050">
                  <a:solidFill>
                    <a:srgbClr val="008000"/>
                  </a:solidFill>
                  <a:round/>
                  <a:headEnd/>
                  <a:tailEnd/>
                </a:ln>
                <a:blipFill dpi="0" rotWithShape="1">
                  <a:blip r:embed="rId5"/>
                  <a:srcRect/>
                  <a:stretch>
                    <a:fillRect/>
                  </a:stretch>
                </a:blipFill>
                <a:effectLst>
                  <a:outerShdw dist="35921" dir="2700000" algn="ctr" rotWithShape="0">
                    <a:srgbClr val="990000"/>
                  </a:outerShdw>
                </a:effectLst>
                <a:cs typeface="Arial" panose="020B0604020202020204" pitchFamily="34" charset="0"/>
              </a:rPr>
              <a:t>Mạnh khỏe - Hạnh phúc - Thành đạt</a:t>
            </a:r>
          </a:p>
        </p:txBody>
      </p:sp>
      <p:pic>
        <p:nvPicPr>
          <p:cNvPr id="118788" name="Picture 4" descr="Picture14"/>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772400" y="5715000"/>
            <a:ext cx="1371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9" name="Picture 5" descr="Picture14"/>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5715000"/>
            <a:ext cx="129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0" name="Picture 6" descr="Picture14"/>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5791200"/>
            <a:ext cx="1219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1" name="Picture 7" descr="Picture14"/>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5791200"/>
            <a:ext cx="1295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2" name="Picture 8" descr="Picture14"/>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5791200"/>
            <a:ext cx="1295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3" name="Picture 9" descr="Picture14"/>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5791200"/>
            <a:ext cx="1143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raiDatNayLaCuaChungMinh-TopCa_qp4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0135" y="2077571"/>
            <a:ext cx="1465729" cy="1465729"/>
          </a:xfrm>
          <a:prstGeom prst="rect">
            <a:avLst/>
          </a:prstGeom>
        </p:spPr>
      </p:pic>
    </p:spTree>
    <p:extLst>
      <p:ext uri="{BB962C8B-B14F-4D97-AF65-F5344CB8AC3E}">
        <p14:creationId xmlns:p14="http://schemas.microsoft.com/office/powerpoint/2010/main" val="4230016655"/>
      </p:ext>
    </p:extLst>
  </p:cSld>
  <p:clrMapOvr>
    <a:masterClrMapping/>
  </p:clrMapOvr>
  <p:transition spd="slow">
    <p:fade/>
    <p:sndAc>
      <p:stSnd>
        <p:snd r:embed="rId4" name="applaus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repeatCount="indefinite" fill="hold" nodeType="withEffect">
                                  <p:stCondLst>
                                    <p:cond delay="0"/>
                                  </p:stCondLst>
                                  <p:childTnLst>
                                    <p:animScale>
                                      <p:cBhvr>
                                        <p:cTn id="6" dur="2000" fill="hold"/>
                                        <p:tgtEl>
                                          <p:spTgt spid="118786"/>
                                        </p:tgtEl>
                                      </p:cBhvr>
                                      <p:by x="50000" y="50000"/>
                                    </p:animScale>
                                  </p:childTnLst>
                                </p:cTn>
                              </p:par>
                              <p:par>
                                <p:cTn id="7" presetID="7" presetClass="emph" presetSubtype="2" fill="hold" nodeType="withEffect">
                                  <p:stCondLst>
                                    <p:cond delay="0"/>
                                  </p:stCondLst>
                                  <p:childTnLst>
                                    <p:animClr clrSpc="rgb" dir="cw">
                                      <p:cBhvr>
                                        <p:cTn id="8" dur="2000" fill="hold"/>
                                        <p:tgtEl>
                                          <p:spTgt spid="118786"/>
                                        </p:tgtEl>
                                        <p:attrNameLst>
                                          <p:attrName>stroke.color</p:attrName>
                                        </p:attrNameLst>
                                      </p:cBhvr>
                                      <p:to>
                                        <a:srgbClr val="FF0066"/>
                                      </p:to>
                                    </p:animClr>
                                    <p:set>
                                      <p:cBhvr>
                                        <p:cTn id="9" dur="2000" fill="hold"/>
                                        <p:tgtEl>
                                          <p:spTgt spid="118786"/>
                                        </p:tgtEl>
                                        <p:attrNameLst>
                                          <p:attrName>stroke.on</p:attrName>
                                        </p:attrNameLst>
                                      </p:cBhvr>
                                      <p:to>
                                        <p:strVal val="true"/>
                                      </p:to>
                                    </p:set>
                                  </p:childTnLst>
                                </p:cTn>
                              </p:par>
                              <p:par>
                                <p:cTn id="10" presetID="12" presetClass="entr" presetSubtype="4" fill="hold" nodeType="withEffect">
                                  <p:stCondLst>
                                    <p:cond delay="1000"/>
                                  </p:stCondLst>
                                  <p:childTnLst>
                                    <p:set>
                                      <p:cBhvr>
                                        <p:cTn id="11" dur="1" fill="hold">
                                          <p:stCondLst>
                                            <p:cond delay="0"/>
                                          </p:stCondLst>
                                        </p:cTn>
                                        <p:tgtEl>
                                          <p:spTgt spid="118788"/>
                                        </p:tgtEl>
                                        <p:attrNameLst>
                                          <p:attrName>style.visibility</p:attrName>
                                        </p:attrNameLst>
                                      </p:cBhvr>
                                      <p:to>
                                        <p:strVal val="visible"/>
                                      </p:to>
                                    </p:set>
                                    <p:animEffect transition="in" filter="slide(fromBottom)">
                                      <p:cBhvr>
                                        <p:cTn id="12" dur="1000"/>
                                        <p:tgtEl>
                                          <p:spTgt spid="118788"/>
                                        </p:tgtEl>
                                      </p:cBhvr>
                                    </p:animEffect>
                                  </p:childTnLst>
                                </p:cTn>
                              </p:par>
                              <p:par>
                                <p:cTn id="13" presetID="12" presetClass="entr" presetSubtype="4" fill="hold" nodeType="withEffect">
                                  <p:stCondLst>
                                    <p:cond delay="1000"/>
                                  </p:stCondLst>
                                  <p:childTnLst>
                                    <p:set>
                                      <p:cBhvr>
                                        <p:cTn id="14" dur="1" fill="hold">
                                          <p:stCondLst>
                                            <p:cond delay="0"/>
                                          </p:stCondLst>
                                        </p:cTn>
                                        <p:tgtEl>
                                          <p:spTgt spid="118789"/>
                                        </p:tgtEl>
                                        <p:attrNameLst>
                                          <p:attrName>style.visibility</p:attrName>
                                        </p:attrNameLst>
                                      </p:cBhvr>
                                      <p:to>
                                        <p:strVal val="visible"/>
                                      </p:to>
                                    </p:set>
                                    <p:animEffect transition="in" filter="slide(fromBottom)">
                                      <p:cBhvr>
                                        <p:cTn id="15" dur="1000"/>
                                        <p:tgtEl>
                                          <p:spTgt spid="118789"/>
                                        </p:tgtEl>
                                      </p:cBhvr>
                                    </p:animEffect>
                                  </p:childTnLst>
                                </p:cTn>
                              </p:par>
                              <p:par>
                                <p:cTn id="16" presetID="12" presetClass="entr" presetSubtype="4" fill="hold" nodeType="withEffect">
                                  <p:stCondLst>
                                    <p:cond delay="1000"/>
                                  </p:stCondLst>
                                  <p:childTnLst>
                                    <p:set>
                                      <p:cBhvr>
                                        <p:cTn id="17" dur="1" fill="hold">
                                          <p:stCondLst>
                                            <p:cond delay="0"/>
                                          </p:stCondLst>
                                        </p:cTn>
                                        <p:tgtEl>
                                          <p:spTgt spid="118790"/>
                                        </p:tgtEl>
                                        <p:attrNameLst>
                                          <p:attrName>style.visibility</p:attrName>
                                        </p:attrNameLst>
                                      </p:cBhvr>
                                      <p:to>
                                        <p:strVal val="visible"/>
                                      </p:to>
                                    </p:set>
                                    <p:animEffect transition="in" filter="slide(fromBottom)">
                                      <p:cBhvr>
                                        <p:cTn id="18" dur="1000"/>
                                        <p:tgtEl>
                                          <p:spTgt spid="118790"/>
                                        </p:tgtEl>
                                      </p:cBhvr>
                                    </p:animEffect>
                                  </p:childTnLst>
                                </p:cTn>
                              </p:par>
                              <p:par>
                                <p:cTn id="19" presetID="12" presetClass="entr" presetSubtype="4" fill="hold" nodeType="withEffect">
                                  <p:stCondLst>
                                    <p:cond delay="1000"/>
                                  </p:stCondLst>
                                  <p:childTnLst>
                                    <p:set>
                                      <p:cBhvr>
                                        <p:cTn id="20" dur="1" fill="hold">
                                          <p:stCondLst>
                                            <p:cond delay="0"/>
                                          </p:stCondLst>
                                        </p:cTn>
                                        <p:tgtEl>
                                          <p:spTgt spid="118791"/>
                                        </p:tgtEl>
                                        <p:attrNameLst>
                                          <p:attrName>style.visibility</p:attrName>
                                        </p:attrNameLst>
                                      </p:cBhvr>
                                      <p:to>
                                        <p:strVal val="visible"/>
                                      </p:to>
                                    </p:set>
                                    <p:animEffect transition="in" filter="slide(fromBottom)">
                                      <p:cBhvr>
                                        <p:cTn id="21" dur="1000"/>
                                        <p:tgtEl>
                                          <p:spTgt spid="118791"/>
                                        </p:tgtEl>
                                      </p:cBhvr>
                                    </p:animEffect>
                                  </p:childTnLst>
                                </p:cTn>
                              </p:par>
                              <p:par>
                                <p:cTn id="22" presetID="12" presetClass="entr" presetSubtype="4" fill="hold" nodeType="withEffect">
                                  <p:stCondLst>
                                    <p:cond delay="1000"/>
                                  </p:stCondLst>
                                  <p:childTnLst>
                                    <p:set>
                                      <p:cBhvr>
                                        <p:cTn id="23" dur="1" fill="hold">
                                          <p:stCondLst>
                                            <p:cond delay="0"/>
                                          </p:stCondLst>
                                        </p:cTn>
                                        <p:tgtEl>
                                          <p:spTgt spid="118792"/>
                                        </p:tgtEl>
                                        <p:attrNameLst>
                                          <p:attrName>style.visibility</p:attrName>
                                        </p:attrNameLst>
                                      </p:cBhvr>
                                      <p:to>
                                        <p:strVal val="visible"/>
                                      </p:to>
                                    </p:set>
                                    <p:animEffect transition="in" filter="slide(fromBottom)">
                                      <p:cBhvr>
                                        <p:cTn id="24" dur="1000"/>
                                        <p:tgtEl>
                                          <p:spTgt spid="118792"/>
                                        </p:tgtEl>
                                      </p:cBhvr>
                                    </p:animEffect>
                                  </p:childTnLst>
                                </p:cTn>
                              </p:par>
                              <p:par>
                                <p:cTn id="25" presetID="12" presetClass="entr" presetSubtype="4" fill="hold" nodeType="withEffect">
                                  <p:stCondLst>
                                    <p:cond delay="1000"/>
                                  </p:stCondLst>
                                  <p:childTnLst>
                                    <p:set>
                                      <p:cBhvr>
                                        <p:cTn id="26" dur="1" fill="hold">
                                          <p:stCondLst>
                                            <p:cond delay="0"/>
                                          </p:stCondLst>
                                        </p:cTn>
                                        <p:tgtEl>
                                          <p:spTgt spid="118793"/>
                                        </p:tgtEl>
                                        <p:attrNameLst>
                                          <p:attrName>style.visibility</p:attrName>
                                        </p:attrNameLst>
                                      </p:cBhvr>
                                      <p:to>
                                        <p:strVal val="visible"/>
                                      </p:to>
                                    </p:set>
                                    <p:animEffect transition="in" filter="slide(fromBottom)">
                                      <p:cBhvr>
                                        <p:cTn id="27" dur="1000"/>
                                        <p:tgtEl>
                                          <p:spTgt spid="11879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212492" fill="hold"/>
                                        <p:tgtEl>
                                          <p:spTgt spid="2"/>
                                        </p:tgtEl>
                                      </p:cBhvr>
                                    </p:cmd>
                                  </p:childTnLst>
                                </p:cTn>
                              </p:par>
                            </p:childTnLst>
                          </p:cTn>
                        </p:par>
                      </p:childTnLst>
                    </p:cTn>
                  </p:par>
                </p:childTnLst>
              </p:cTn>
              <p:nextCondLst>
                <p:cond evt="onClick" delay="0">
                  <p:tgtEl>
                    <p:spTgt spid="2"/>
                  </p:tgtEl>
                </p:cond>
              </p:nextCondLst>
            </p:seq>
            <p:audio>
              <p:cMediaNode vol="80000">
                <p:cTn id="33"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89062" y="985602"/>
            <a:ext cx="4411537" cy="4642092"/>
          </a:xfrm>
        </p:spPr>
        <p:txBody>
          <a:bodyPr>
            <a:noAutofit/>
          </a:bodyPr>
          <a:lstStyle/>
          <a:p>
            <a:pPr marL="457200" indent="-457200">
              <a:buFont typeface="Arial" panose="020B0604020202020204" pitchFamily="34" charset="0"/>
              <a:buAutoNum type="arabicPeriod"/>
              <a:defRPr/>
            </a:pPr>
            <a:r>
              <a:rPr lang="vi-VN" sz="3200" dirty="0" smtClean="0">
                <a:latin typeface="+mj-lt"/>
              </a:rPr>
              <a:t>Xuất xứ:</a:t>
            </a:r>
          </a:p>
          <a:p>
            <a:pPr marL="457200" indent="-457200">
              <a:buFont typeface="Arial" panose="020B0604020202020204" pitchFamily="34" charset="0"/>
              <a:buAutoNum type="arabicPeriod"/>
              <a:defRPr/>
            </a:pPr>
            <a:r>
              <a:rPr lang="vi-VN" sz="3200" dirty="0" smtClean="0">
                <a:latin typeface="+mj-lt"/>
              </a:rPr>
              <a:t>Đọc, từ khó:</a:t>
            </a:r>
          </a:p>
          <a:p>
            <a:pPr marL="457200" indent="-457200">
              <a:buFont typeface="Arial" panose="020B0604020202020204" pitchFamily="34" charset="0"/>
              <a:buAutoNum type="arabicPeriod"/>
              <a:defRPr/>
            </a:pPr>
            <a:r>
              <a:rPr lang="vi-VN" sz="3200" dirty="0" smtClean="0">
                <a:latin typeface="+mj-lt"/>
              </a:rPr>
              <a:t>Kiểu văn bản và phương thức biểu đạt:</a:t>
            </a:r>
          </a:p>
          <a:p>
            <a:pPr>
              <a:buFontTx/>
              <a:buChar char="-"/>
              <a:defRPr/>
            </a:pPr>
            <a:r>
              <a:rPr lang="vi-VN" sz="3200" dirty="0" smtClean="0">
                <a:latin typeface="+mj-lt"/>
              </a:rPr>
              <a:t>Kiểu văn bản: Văn bản nhật dụng.</a:t>
            </a:r>
          </a:p>
          <a:p>
            <a:pPr>
              <a:buFontTx/>
              <a:buChar char="-"/>
              <a:defRPr/>
            </a:pPr>
            <a:r>
              <a:rPr lang="vi-VN" sz="3200" dirty="0" smtClean="0">
                <a:latin typeface="+mj-lt"/>
              </a:rPr>
              <a:t>Phương thức biểu đạt: Thuyết minh + Nghị luận </a:t>
            </a:r>
            <a:endParaRPr lang="en-US" sz="3200" dirty="0">
              <a:latin typeface="+mj-lt"/>
            </a:endParaRPr>
          </a:p>
        </p:txBody>
      </p:sp>
      <p:sp>
        <p:nvSpPr>
          <p:cNvPr id="7" name="Cloud Callout 6"/>
          <p:cNvSpPr/>
          <p:nvPr/>
        </p:nvSpPr>
        <p:spPr>
          <a:xfrm>
            <a:off x="5421070" y="2354656"/>
            <a:ext cx="3877475" cy="1600200"/>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vi-VN" sz="2800" dirty="0">
                <a:solidFill>
                  <a:schemeClr val="tx1"/>
                </a:solidFill>
              </a:rPr>
              <a:t>Xác định kiểu văn bản? Phương thức biểu đạt</a:t>
            </a:r>
            <a:r>
              <a:rPr lang="vi-VN" sz="2800" dirty="0" smtClean="0">
                <a:solidFill>
                  <a:schemeClr val="tx1"/>
                </a:solidFill>
              </a:rPr>
              <a:t>.?</a:t>
            </a:r>
            <a:endParaRPr lang="en-US" sz="2800" dirty="0">
              <a:solidFill>
                <a:schemeClr val="tx1"/>
              </a:solidFill>
            </a:endParaRPr>
          </a:p>
        </p:txBody>
      </p:sp>
      <p:cxnSp>
        <p:nvCxnSpPr>
          <p:cNvPr id="3" name="Straight Connector 2"/>
          <p:cNvCxnSpPr/>
          <p:nvPr/>
        </p:nvCxnSpPr>
        <p:spPr>
          <a:xfrm>
            <a:off x="4800600" y="752483"/>
            <a:ext cx="0" cy="53347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5" descr="139"/>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421071" y="3954856"/>
            <a:ext cx="99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20409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wipe(down)">
                                      <p:cBhvr>
                                        <p:cTn id="7" dur="580">
                                          <p:stCondLst>
                                            <p:cond delay="0"/>
                                          </p:stCondLst>
                                        </p:cTn>
                                        <p:tgtEl>
                                          <p:spTgt spid="4">
                                            <p:txEl>
                                              <p:pRg st="2" end="2"/>
                                            </p:txEl>
                                          </p:spTgt>
                                        </p:tgtEl>
                                      </p:cBhvr>
                                    </p:animEffect>
                                    <p:anim calcmode="lin" valueType="num">
                                      <p:cBhvr>
                                        <p:cTn id="8" dur="1822" tmFilter="0,0; 0.14,0.36; 0.43,0.73; 0.71,0.91; 1.0,1.0">
                                          <p:stCondLst>
                                            <p:cond delay="0"/>
                                          </p:stCondLst>
                                        </p:cTn>
                                        <p:tgtEl>
                                          <p:spTgt spid="4">
                                            <p:txEl>
                                              <p:pRg st="2" end="2"/>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2" end="2"/>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2" end="2"/>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2" end="2"/>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2" end="2"/>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2" end="2"/>
                                            </p:txEl>
                                          </p:spTgt>
                                        </p:tgtEl>
                                      </p:cBhvr>
                                      <p:to x="100000" y="60000"/>
                                    </p:animScale>
                                    <p:animScale>
                                      <p:cBhvr>
                                        <p:cTn id="14" dur="166" decel="50000">
                                          <p:stCondLst>
                                            <p:cond delay="676"/>
                                          </p:stCondLst>
                                        </p:cTn>
                                        <p:tgtEl>
                                          <p:spTgt spid="4">
                                            <p:txEl>
                                              <p:pRg st="2" end="2"/>
                                            </p:txEl>
                                          </p:spTgt>
                                        </p:tgtEl>
                                      </p:cBhvr>
                                      <p:to x="100000" y="100000"/>
                                    </p:animScale>
                                    <p:animScale>
                                      <p:cBhvr>
                                        <p:cTn id="15" dur="26">
                                          <p:stCondLst>
                                            <p:cond delay="1312"/>
                                          </p:stCondLst>
                                        </p:cTn>
                                        <p:tgtEl>
                                          <p:spTgt spid="4">
                                            <p:txEl>
                                              <p:pRg st="2" end="2"/>
                                            </p:txEl>
                                          </p:spTgt>
                                        </p:tgtEl>
                                      </p:cBhvr>
                                      <p:to x="100000" y="80000"/>
                                    </p:animScale>
                                    <p:animScale>
                                      <p:cBhvr>
                                        <p:cTn id="16" dur="166" decel="50000">
                                          <p:stCondLst>
                                            <p:cond delay="1338"/>
                                          </p:stCondLst>
                                        </p:cTn>
                                        <p:tgtEl>
                                          <p:spTgt spid="4">
                                            <p:txEl>
                                              <p:pRg st="2" end="2"/>
                                            </p:txEl>
                                          </p:spTgt>
                                        </p:tgtEl>
                                      </p:cBhvr>
                                      <p:to x="100000" y="100000"/>
                                    </p:animScale>
                                    <p:animScale>
                                      <p:cBhvr>
                                        <p:cTn id="17" dur="26">
                                          <p:stCondLst>
                                            <p:cond delay="1642"/>
                                          </p:stCondLst>
                                        </p:cTn>
                                        <p:tgtEl>
                                          <p:spTgt spid="4">
                                            <p:txEl>
                                              <p:pRg st="2" end="2"/>
                                            </p:txEl>
                                          </p:spTgt>
                                        </p:tgtEl>
                                      </p:cBhvr>
                                      <p:to x="100000" y="90000"/>
                                    </p:animScale>
                                    <p:animScale>
                                      <p:cBhvr>
                                        <p:cTn id="18" dur="166" decel="50000">
                                          <p:stCondLst>
                                            <p:cond delay="1668"/>
                                          </p:stCondLst>
                                        </p:cTn>
                                        <p:tgtEl>
                                          <p:spTgt spid="4">
                                            <p:txEl>
                                              <p:pRg st="2" end="2"/>
                                            </p:txEl>
                                          </p:spTgt>
                                        </p:tgtEl>
                                      </p:cBhvr>
                                      <p:to x="100000" y="100000"/>
                                    </p:animScale>
                                    <p:animScale>
                                      <p:cBhvr>
                                        <p:cTn id="19" dur="26">
                                          <p:stCondLst>
                                            <p:cond delay="1808"/>
                                          </p:stCondLst>
                                        </p:cTn>
                                        <p:tgtEl>
                                          <p:spTgt spid="4">
                                            <p:txEl>
                                              <p:pRg st="2" end="2"/>
                                            </p:txEl>
                                          </p:spTgt>
                                        </p:tgtEl>
                                      </p:cBhvr>
                                      <p:to x="100000" y="95000"/>
                                    </p:animScale>
                                    <p:animScale>
                                      <p:cBhvr>
                                        <p:cTn id="20" dur="166" decel="50000">
                                          <p:stCondLst>
                                            <p:cond delay="1834"/>
                                          </p:stCondLst>
                                        </p:cTn>
                                        <p:tgtEl>
                                          <p:spTgt spid="4">
                                            <p:txEl>
                                              <p:pRg st="2" end="2"/>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Effect transition="in" filter="fade">
                                      <p:cBhvr>
                                        <p:cTn id="36" dur="1000"/>
                                        <p:tgtEl>
                                          <p:spTgt spid="4">
                                            <p:txEl>
                                              <p:pRg st="3" end="3"/>
                                            </p:txEl>
                                          </p:spTgt>
                                        </p:tgtEl>
                                      </p:cBhvr>
                                    </p:animEffect>
                                    <p:anim calcmode="lin" valueType="num">
                                      <p:cBhvr>
                                        <p:cTn id="37"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4">
                                            <p:txEl>
                                              <p:pRg st="3" end="3"/>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4">
                                            <p:txEl>
                                              <p:pRg st="4" end="4"/>
                                            </p:txEl>
                                          </p:spTgt>
                                        </p:tgtEl>
                                        <p:attrNameLst>
                                          <p:attrName>style.visibility</p:attrName>
                                        </p:attrNameLst>
                                      </p:cBhvr>
                                      <p:to>
                                        <p:strVal val="visible"/>
                                      </p:to>
                                    </p:set>
                                    <p:animEffect transition="in" filter="fade">
                                      <p:cBhvr>
                                        <p:cTn id="41" dur="1000"/>
                                        <p:tgtEl>
                                          <p:spTgt spid="4">
                                            <p:txEl>
                                              <p:pRg st="4" end="4"/>
                                            </p:txEl>
                                          </p:spTgt>
                                        </p:tgtEl>
                                      </p:cBhvr>
                                    </p:animEffect>
                                    <p:anim calcmode="lin" valueType="num">
                                      <p:cBhvr>
                                        <p:cTn id="4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Content Placeholder 5"/>
          <p:cNvSpPr>
            <a:spLocks noGrp="1"/>
          </p:cNvSpPr>
          <p:nvPr>
            <p:ph sz="quarter" idx="4"/>
          </p:nvPr>
        </p:nvSpPr>
        <p:spPr>
          <a:xfrm>
            <a:off x="387985" y="216956"/>
            <a:ext cx="5097107" cy="5167312"/>
          </a:xfrm>
        </p:spPr>
        <p:txBody>
          <a:bodyPr>
            <a:noAutofit/>
          </a:bodyPr>
          <a:lstStyle/>
          <a:p>
            <a:pPr marL="0" indent="0">
              <a:buNone/>
            </a:pPr>
            <a:r>
              <a:rPr lang="en-US" altLang="en-US" b="1" u="sng" dirty="0" smtClean="0">
                <a:latin typeface="Times New Roman" panose="02020603050405020304" pitchFamily="18" charset="0"/>
              </a:rPr>
              <a:t>4.Bố </a:t>
            </a:r>
            <a:r>
              <a:rPr lang="en-US" altLang="en-US" b="1" u="sng" dirty="0" err="1">
                <a:latin typeface="Times New Roman" panose="02020603050405020304" pitchFamily="18" charset="0"/>
              </a:rPr>
              <a:t>cục</a:t>
            </a:r>
            <a:r>
              <a:rPr lang="en-US" altLang="en-US" b="1" u="sng" dirty="0">
                <a:latin typeface="Times New Roman" panose="02020603050405020304" pitchFamily="18" charset="0"/>
              </a:rPr>
              <a:t>:</a:t>
            </a:r>
            <a:r>
              <a:rPr lang="en-US" altLang="en-US" b="1" u="sng" dirty="0">
                <a:solidFill>
                  <a:srgbClr val="CC66FF"/>
                </a:solidFill>
                <a:latin typeface="Times New Roman" panose="02020603050405020304" pitchFamily="18" charset="0"/>
              </a:rPr>
              <a:t> </a:t>
            </a:r>
            <a:endParaRPr lang="vi-VN" altLang="en-US" b="1" u="sng" dirty="0" smtClean="0">
              <a:solidFill>
                <a:srgbClr val="CC66FF"/>
              </a:solidFill>
              <a:latin typeface="Times New Roman" panose="02020603050405020304" pitchFamily="18" charset="0"/>
            </a:endParaRPr>
          </a:p>
          <a:p>
            <a:pPr>
              <a:spcBef>
                <a:spcPct val="50000"/>
              </a:spcBef>
              <a:buNone/>
            </a:pPr>
            <a:r>
              <a:rPr lang="en-US" altLang="en-US" dirty="0">
                <a:latin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Phần</a:t>
            </a:r>
            <a:r>
              <a:rPr lang="en-US" altLang="en-US" dirty="0">
                <a:latin typeface="Times New Roman" panose="02020603050405020304" pitchFamily="18" charset="0"/>
                <a:cs typeface="Times New Roman" panose="02020603050405020304" pitchFamily="18" charset="0"/>
              </a:rPr>
              <a:t> 1:</a:t>
            </a:r>
            <a:r>
              <a:rPr lang="en-US" altLang="en-US" dirty="0">
                <a:solidFill>
                  <a:srgbClr val="99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Từ</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đầu</a:t>
            </a:r>
            <a:r>
              <a:rPr lang="en-US" altLang="en-US" dirty="0">
                <a:solidFill>
                  <a:srgbClr val="0000FF"/>
                </a:solidFill>
                <a:latin typeface="Times New Roman" panose="02020603050405020304" pitchFamily="18" charset="0"/>
                <a:cs typeface="Times New Roman" panose="02020603050405020304" pitchFamily="18" charset="0"/>
              </a:rPr>
              <a:t> ... </a:t>
            </a:r>
            <a:r>
              <a:rPr lang="en-US" altLang="en-US" dirty="0" err="1">
                <a:solidFill>
                  <a:srgbClr val="0000FF"/>
                </a:solidFill>
                <a:latin typeface="Times New Roman" panose="02020603050405020304" pitchFamily="18" charset="0"/>
                <a:cs typeface="Times New Roman" panose="02020603050405020304" pitchFamily="18" charset="0"/>
              </a:rPr>
              <a:t>không</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sử</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dụng</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bao</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bì</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ni</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lông</a:t>
            </a:r>
            <a:r>
              <a:rPr lang="en-US" altLang="en-US" dirty="0">
                <a:solidFill>
                  <a:srgbClr val="0000FF"/>
                </a:solidFill>
                <a:latin typeface="Times New Roman" panose="02020603050405020304" pitchFamily="18" charset="0"/>
                <a:cs typeface="Times New Roman" panose="02020603050405020304" pitchFamily="18" charset="0"/>
              </a:rPr>
              <a:t>.</a:t>
            </a:r>
          </a:p>
          <a:p>
            <a:pPr>
              <a:spcBef>
                <a:spcPct val="50000"/>
              </a:spcBef>
              <a:buNone/>
            </a:pPr>
            <a:r>
              <a:rPr lang="vi-VN" altLang="en-US" dirty="0">
                <a:solidFill>
                  <a:srgbClr val="0000FF"/>
                </a:solidFill>
                <a:latin typeface="Times New Roman" panose="02020603050405020304" pitchFamily="18" charset="0"/>
                <a:cs typeface="Times New Roman" panose="02020603050405020304" pitchFamily="18" charset="0"/>
              </a:rPr>
              <a:t>-&gt;</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smtClean="0">
                <a:solidFill>
                  <a:srgbClr val="0000FF"/>
                </a:solidFill>
                <a:latin typeface="Times New Roman" panose="02020603050405020304" pitchFamily="18" charset="0"/>
                <a:cs typeface="Times New Roman" panose="02020603050405020304" pitchFamily="18" charset="0"/>
              </a:rPr>
              <a:t>Thông</a:t>
            </a:r>
            <a:r>
              <a:rPr lang="en-US" altLang="en-US" dirty="0" smtClean="0">
                <a:solidFill>
                  <a:srgbClr val="0000FF"/>
                </a:solidFill>
                <a:latin typeface="Times New Roman" panose="02020603050405020304" pitchFamily="18" charset="0"/>
                <a:cs typeface="Times New Roman" panose="02020603050405020304" pitchFamily="18" charset="0"/>
              </a:rPr>
              <a:t> </a:t>
            </a:r>
            <a:r>
              <a:rPr lang="en-US" altLang="en-US" dirty="0" err="1" smtClean="0">
                <a:solidFill>
                  <a:srgbClr val="0000FF"/>
                </a:solidFill>
                <a:latin typeface="Times New Roman" panose="02020603050405020304" pitchFamily="18" charset="0"/>
                <a:cs typeface="Times New Roman" panose="02020603050405020304" pitchFamily="18" charset="0"/>
              </a:rPr>
              <a:t>báo</a:t>
            </a:r>
            <a:r>
              <a:rPr lang="en-US" altLang="en-US" dirty="0" smtClean="0">
                <a:solidFill>
                  <a:srgbClr val="0000FF"/>
                </a:solidFill>
                <a:latin typeface="Times New Roman" panose="02020603050405020304" pitchFamily="18" charset="0"/>
                <a:cs typeface="Times New Roman" panose="02020603050405020304" pitchFamily="18" charset="0"/>
              </a:rPr>
              <a:t> </a:t>
            </a:r>
            <a:r>
              <a:rPr lang="en-US" altLang="en-US" dirty="0" err="1" smtClean="0">
                <a:solidFill>
                  <a:srgbClr val="0000FF"/>
                </a:solidFill>
                <a:latin typeface="Times New Roman" panose="02020603050405020304" pitchFamily="18" charset="0"/>
                <a:cs typeface="Times New Roman" panose="02020603050405020304" pitchFamily="18" charset="0"/>
              </a:rPr>
              <a:t>ngày</a:t>
            </a:r>
            <a:r>
              <a:rPr lang="en-US" altLang="en-US" dirty="0" smtClean="0">
                <a:solidFill>
                  <a:srgbClr val="0000FF"/>
                </a:solidFill>
                <a:latin typeface="Times New Roman" panose="02020603050405020304" pitchFamily="18" charset="0"/>
                <a:cs typeface="Times New Roman" panose="02020603050405020304" pitchFamily="18" charset="0"/>
              </a:rPr>
              <a:t> </a:t>
            </a:r>
            <a:r>
              <a:rPr lang="en-US" altLang="en-US" dirty="0" err="1" smtClean="0">
                <a:solidFill>
                  <a:srgbClr val="0000FF"/>
                </a:solidFill>
                <a:latin typeface="Times New Roman" panose="02020603050405020304" pitchFamily="18" charset="0"/>
                <a:cs typeface="Times New Roman" panose="02020603050405020304" pitchFamily="18" charset="0"/>
              </a:rPr>
              <a:t>Trái</a:t>
            </a:r>
            <a:r>
              <a:rPr lang="en-US" altLang="en-US" dirty="0" smtClean="0">
                <a:solidFill>
                  <a:srgbClr val="0000FF"/>
                </a:solidFill>
                <a:latin typeface="Times New Roman" panose="02020603050405020304" pitchFamily="18" charset="0"/>
                <a:cs typeface="Times New Roman" panose="02020603050405020304" pitchFamily="18" charset="0"/>
              </a:rPr>
              <a:t> </a:t>
            </a:r>
            <a:r>
              <a:rPr lang="en-US" altLang="en-US" dirty="0" err="1" smtClean="0">
                <a:solidFill>
                  <a:srgbClr val="0000FF"/>
                </a:solidFill>
                <a:latin typeface="Times New Roman" panose="02020603050405020304" pitchFamily="18" charset="0"/>
                <a:cs typeface="Times New Roman" panose="02020603050405020304" pitchFamily="18" charset="0"/>
              </a:rPr>
              <a:t>đất</a:t>
            </a:r>
            <a:r>
              <a:rPr lang="vi-VN" altLang="en-US" dirty="0" smtClean="0">
                <a:solidFill>
                  <a:srgbClr val="0000FF"/>
                </a:solidFill>
                <a:latin typeface="Times New Roman" panose="02020603050405020304" pitchFamily="18" charset="0"/>
                <a:cs typeface="Times New Roman" panose="02020603050405020304" pitchFamily="18" charset="0"/>
              </a:rPr>
              <a:t>.</a:t>
            </a:r>
            <a:endParaRPr lang="en-US" altLang="en-US" dirty="0">
              <a:solidFill>
                <a:srgbClr val="0000FF"/>
              </a:solidFill>
              <a:latin typeface="Times New Roman" panose="02020603050405020304" pitchFamily="18" charset="0"/>
              <a:cs typeface="Times New Roman" panose="02020603050405020304" pitchFamily="18" charset="0"/>
            </a:endParaRPr>
          </a:p>
          <a:p>
            <a:pPr>
              <a:spcBef>
                <a:spcPct val="50000"/>
              </a:spcBef>
              <a:buNone/>
            </a:pPr>
            <a:r>
              <a:rPr lang="en-US" altLang="en-US" dirty="0">
                <a:latin typeface=".VnTime" panose="020B7200000000000000" pitchFamily="34" charset="0"/>
              </a:rPr>
              <a:t>+ </a:t>
            </a:r>
            <a:r>
              <a:rPr lang="en-US" altLang="en-US" dirty="0" err="1">
                <a:latin typeface="Times New Roman" panose="02020603050405020304" pitchFamily="18" charset="0"/>
                <a:cs typeface="Times New Roman" panose="02020603050405020304" pitchFamily="18" charset="0"/>
              </a:rPr>
              <a:t>Phần</a:t>
            </a:r>
            <a:r>
              <a:rPr lang="en-US" altLang="en-US" dirty="0">
                <a:latin typeface="Times New Roman" panose="02020603050405020304" pitchFamily="18" charset="0"/>
                <a:cs typeface="Times New Roman" panose="02020603050405020304" pitchFamily="18" charset="0"/>
              </a:rPr>
              <a:t> 2:</a:t>
            </a:r>
            <a:r>
              <a:rPr lang="en-US" altLang="en-US" dirty="0">
                <a:solidFill>
                  <a:srgbClr val="99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Tiếp</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theo</a:t>
            </a:r>
            <a:r>
              <a:rPr lang="en-US" altLang="en-US" dirty="0">
                <a:solidFill>
                  <a:srgbClr val="0000FF"/>
                </a:solidFill>
                <a:latin typeface="Times New Roman" panose="02020603050405020304" pitchFamily="18" charset="0"/>
                <a:cs typeface="Times New Roman" panose="02020603050405020304" pitchFamily="18" charset="0"/>
              </a:rPr>
              <a:t> ... </a:t>
            </a:r>
            <a:r>
              <a:rPr lang="en-US" altLang="en-US" dirty="0" err="1">
                <a:solidFill>
                  <a:srgbClr val="0000FF"/>
                </a:solidFill>
                <a:latin typeface="Times New Roman" panose="02020603050405020304" pitchFamily="18" charset="0"/>
                <a:cs typeface="Times New Roman" panose="02020603050405020304" pitchFamily="18" charset="0"/>
              </a:rPr>
              <a:t>nghiêm</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trọng</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đối</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với</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môi</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trường</a:t>
            </a:r>
            <a:r>
              <a:rPr lang="en-US" altLang="en-US" dirty="0">
                <a:solidFill>
                  <a:srgbClr val="0000FF"/>
                </a:solidFill>
                <a:latin typeface="Times New Roman" panose="02020603050405020304" pitchFamily="18" charset="0"/>
                <a:cs typeface="Times New Roman" panose="02020603050405020304" pitchFamily="18" charset="0"/>
              </a:rPr>
              <a:t>. </a:t>
            </a:r>
          </a:p>
          <a:p>
            <a:pPr>
              <a:spcBef>
                <a:spcPct val="50000"/>
              </a:spcBef>
              <a:buNone/>
            </a:pPr>
            <a:r>
              <a:rPr lang="vi-VN" altLang="en-US" dirty="0">
                <a:solidFill>
                  <a:srgbClr val="0000FF"/>
                </a:solidFill>
                <a:latin typeface="Times New Roman" panose="02020603050405020304" pitchFamily="18" charset="0"/>
                <a:cs typeface="Times New Roman" panose="02020603050405020304" pitchFamily="18" charset="0"/>
              </a:rPr>
              <a:t>-&gt; Tác hại và những giải pháp cho vấn đề sử dụng bao bì nilon</a:t>
            </a:r>
            <a:endParaRPr lang="en-US" altLang="en-US" dirty="0">
              <a:solidFill>
                <a:srgbClr val="0000FF"/>
              </a:solidFill>
              <a:latin typeface="Times New Roman" panose="02020603050405020304" pitchFamily="18" charset="0"/>
              <a:cs typeface="Times New Roman" panose="02020603050405020304" pitchFamily="18" charset="0"/>
            </a:endParaRPr>
          </a:p>
          <a:p>
            <a:pPr>
              <a:spcBef>
                <a:spcPct val="50000"/>
              </a:spcBef>
              <a:buNone/>
            </a:pPr>
            <a:r>
              <a:rPr lang="en-US" altLang="en-US" dirty="0">
                <a:solidFill>
                  <a:srgbClr val="9900FF"/>
                </a:solidFill>
                <a:latin typeface=".VnTime" panose="020B7200000000000000" pitchFamily="34" charset="0"/>
              </a:rPr>
              <a:t> </a:t>
            </a:r>
            <a:r>
              <a:rPr lang="en-US" altLang="en-US" dirty="0">
                <a:latin typeface=".VnTime" panose="020B7200000000000000" pitchFamily="34" charset="0"/>
              </a:rPr>
              <a:t>+</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Phần</a:t>
            </a:r>
            <a:r>
              <a:rPr lang="en-US" altLang="en-US" dirty="0">
                <a:latin typeface="Times New Roman" panose="02020603050405020304" pitchFamily="18" charset="0"/>
                <a:cs typeface="Times New Roman" panose="02020603050405020304" pitchFamily="18" charset="0"/>
              </a:rPr>
              <a:t> 3:</a:t>
            </a:r>
            <a:r>
              <a:rPr lang="en-US" altLang="en-US" dirty="0">
                <a:solidFill>
                  <a:srgbClr val="9900FF"/>
                </a:solidFill>
                <a:latin typeface="Times New Roman" panose="02020603050405020304" pitchFamily="18" charset="0"/>
                <a:cs typeface="Times New Roman" panose="02020603050405020304" pitchFamily="18" charset="0"/>
              </a:rPr>
              <a:t> </a:t>
            </a:r>
            <a:r>
              <a:rPr lang="en-US" altLang="en-US" dirty="0">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phần</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còn</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lại</a:t>
            </a:r>
            <a:r>
              <a:rPr lang="en-US" altLang="en-US" dirty="0">
                <a:solidFill>
                  <a:srgbClr val="0000FF"/>
                </a:solidFill>
                <a:latin typeface="Times New Roman" panose="02020603050405020304" pitchFamily="18" charset="0"/>
                <a:cs typeface="Times New Roman" panose="02020603050405020304" pitchFamily="18" charset="0"/>
              </a:rPr>
              <a:t> </a:t>
            </a:r>
          </a:p>
          <a:p>
            <a:pPr>
              <a:spcBef>
                <a:spcPct val="50000"/>
              </a:spcBef>
              <a:buNone/>
            </a:pPr>
            <a:r>
              <a:rPr lang="vi-VN" altLang="en-US" dirty="0">
                <a:solidFill>
                  <a:srgbClr val="0000FF"/>
                </a:solidFill>
                <a:latin typeface="Times New Roman" panose="02020603050405020304" pitchFamily="18" charset="0"/>
                <a:cs typeface="Times New Roman" panose="02020603050405020304" pitchFamily="18" charset="0"/>
              </a:rPr>
              <a:t>-&gt;</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Lời</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kêu</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gọi</a:t>
            </a:r>
            <a:r>
              <a:rPr lang="en-US" altLang="en-US" dirty="0">
                <a:solidFill>
                  <a:srgbClr val="0000FF"/>
                </a:solidFill>
                <a:latin typeface="Times New Roman" panose="02020603050405020304" pitchFamily="18" charset="0"/>
                <a:cs typeface="Times New Roman" panose="02020603050405020304" pitchFamily="18" charset="0"/>
              </a:rPr>
              <a:t> </a:t>
            </a:r>
            <a:r>
              <a:rPr lang="vi-VN" altLang="en-US" dirty="0">
                <a:solidFill>
                  <a:srgbClr val="0000FF"/>
                </a:solidFill>
                <a:latin typeface="Times New Roman" panose="02020603050405020304" pitchFamily="18" charset="0"/>
                <a:cs typeface="Times New Roman" panose="02020603050405020304" pitchFamily="18" charset="0"/>
              </a:rPr>
              <a:t>và hành động </a:t>
            </a:r>
            <a:r>
              <a:rPr lang="vi-VN" altLang="en-US" dirty="0" smtClean="0">
                <a:solidFill>
                  <a:srgbClr val="0000FF"/>
                </a:solidFill>
                <a:latin typeface="Times New Roman" panose="02020603050405020304" pitchFamily="18" charset="0"/>
                <a:cs typeface="Times New Roman" panose="02020603050405020304" pitchFamily="18" charset="0"/>
              </a:rPr>
              <a:t>bảo </a:t>
            </a:r>
            <a:r>
              <a:rPr lang="vi-VN" altLang="en-US" dirty="0">
                <a:solidFill>
                  <a:srgbClr val="0000FF"/>
                </a:solidFill>
                <a:latin typeface="Times New Roman" panose="02020603050405020304" pitchFamily="18" charset="0"/>
                <a:cs typeface="Times New Roman" panose="02020603050405020304" pitchFamily="18" charset="0"/>
              </a:rPr>
              <a:t>vệ trái </a:t>
            </a:r>
            <a:r>
              <a:rPr lang="vi-VN" altLang="en-US" dirty="0" smtClean="0">
                <a:solidFill>
                  <a:srgbClr val="0000FF"/>
                </a:solidFill>
                <a:latin typeface="Times New Roman" panose="02020603050405020304" pitchFamily="18" charset="0"/>
                <a:cs typeface="Times New Roman" panose="02020603050405020304" pitchFamily="18" charset="0"/>
              </a:rPr>
              <a:t>đất</a:t>
            </a:r>
          </a:p>
          <a:p>
            <a:pPr>
              <a:spcBef>
                <a:spcPct val="50000"/>
              </a:spcBef>
              <a:buNone/>
            </a:pPr>
            <a:r>
              <a:rPr lang="vi-VN" altLang="en-US" dirty="0">
                <a:latin typeface="+mj-lt"/>
              </a:rPr>
              <a:t>=&gt; Bố cục hợp lí và chặt chẽ</a:t>
            </a:r>
            <a:endParaRPr lang="en-US" altLang="en-US" u="sng" dirty="0">
              <a:solidFill>
                <a:srgbClr val="CC66FF"/>
              </a:solidFill>
              <a:latin typeface="+mj-lt"/>
            </a:endParaRPr>
          </a:p>
          <a:p>
            <a:endParaRPr lang="en-US" altLang="en-US" dirty="0" smtClean="0"/>
          </a:p>
        </p:txBody>
      </p:sp>
      <p:sp>
        <p:nvSpPr>
          <p:cNvPr id="27" name="Cloud Callout 26"/>
          <p:cNvSpPr/>
          <p:nvPr/>
        </p:nvSpPr>
        <p:spPr>
          <a:xfrm>
            <a:off x="6078257" y="1552902"/>
            <a:ext cx="2786219" cy="1636443"/>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sz="2000" dirty="0" smtClean="0"/>
              <a:t>Em </a:t>
            </a:r>
            <a:r>
              <a:rPr lang="vi-VN" sz="2000" dirty="0"/>
              <a:t>có nhận xét gì về bố cục của bài văn?</a:t>
            </a:r>
            <a:endParaRPr lang="en-US" sz="2000" dirty="0"/>
          </a:p>
        </p:txBody>
      </p:sp>
      <p:pic>
        <p:nvPicPr>
          <p:cNvPr id="9" name="Picture 5" descr="139"/>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259010" y="3511148"/>
            <a:ext cx="99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3"/>
          <p:cNvSpPr/>
          <p:nvPr/>
        </p:nvSpPr>
        <p:spPr>
          <a:xfrm>
            <a:off x="5961610" y="844563"/>
            <a:ext cx="2902866" cy="4435775"/>
          </a:xfrm>
          <a:prstGeom prst="cloud">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smtClean="0"/>
              <a:t>Văn bản trên gồm mấy phần? Nêu nội dung chính của mỗi phần?</a:t>
            </a:r>
            <a:endParaRPr lang="en-US" sz="2800" dirty="0"/>
          </a:p>
        </p:txBody>
      </p:sp>
    </p:spTree>
    <p:extLst>
      <p:ext uri="{BB962C8B-B14F-4D97-AF65-F5344CB8AC3E}">
        <p14:creationId xmlns:p14="http://schemas.microsoft.com/office/powerpoint/2010/main" val="11819616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7174">
                                            <p:txEl>
                                              <p:pRg st="0" end="0"/>
                                            </p:txEl>
                                          </p:spTgt>
                                        </p:tgtEl>
                                        <p:attrNameLst>
                                          <p:attrName>style.visibility</p:attrName>
                                        </p:attrNameLst>
                                      </p:cBhvr>
                                      <p:to>
                                        <p:strVal val="visible"/>
                                      </p:to>
                                    </p:set>
                                    <p:anim calcmode="lin" valueType="num">
                                      <p:cBhvr>
                                        <p:cTn id="17" dur="1000" fill="hold"/>
                                        <p:tgtEl>
                                          <p:spTgt spid="7174">
                                            <p:txEl>
                                              <p:pRg st="0" end="0"/>
                                            </p:txEl>
                                          </p:spTgt>
                                        </p:tgtEl>
                                        <p:attrNameLst>
                                          <p:attrName>ppt_w</p:attrName>
                                        </p:attrNameLst>
                                      </p:cBhvr>
                                      <p:tavLst>
                                        <p:tav tm="0">
                                          <p:val>
                                            <p:fltVal val="0"/>
                                          </p:val>
                                        </p:tav>
                                        <p:tav tm="100000">
                                          <p:val>
                                            <p:strVal val="#ppt_w"/>
                                          </p:val>
                                        </p:tav>
                                      </p:tavLst>
                                    </p:anim>
                                    <p:anim calcmode="lin" valueType="num">
                                      <p:cBhvr>
                                        <p:cTn id="18" dur="1000" fill="hold"/>
                                        <p:tgtEl>
                                          <p:spTgt spid="7174">
                                            <p:txEl>
                                              <p:pRg st="0" end="0"/>
                                            </p:txEl>
                                          </p:spTgt>
                                        </p:tgtEl>
                                        <p:attrNameLst>
                                          <p:attrName>ppt_h</p:attrName>
                                        </p:attrNameLst>
                                      </p:cBhvr>
                                      <p:tavLst>
                                        <p:tav tm="0">
                                          <p:val>
                                            <p:fltVal val="0"/>
                                          </p:val>
                                        </p:tav>
                                        <p:tav tm="100000">
                                          <p:val>
                                            <p:strVal val="#ppt_h"/>
                                          </p:val>
                                        </p:tav>
                                      </p:tavLst>
                                    </p:anim>
                                    <p:anim calcmode="lin" valueType="num">
                                      <p:cBhvr>
                                        <p:cTn id="19" dur="1000" fill="hold"/>
                                        <p:tgtEl>
                                          <p:spTgt spid="7174">
                                            <p:txEl>
                                              <p:pRg st="0" end="0"/>
                                            </p:txEl>
                                          </p:spTgt>
                                        </p:tgtEl>
                                        <p:attrNameLst>
                                          <p:attrName>style.rotation</p:attrName>
                                        </p:attrNameLst>
                                      </p:cBhvr>
                                      <p:tavLst>
                                        <p:tav tm="0">
                                          <p:val>
                                            <p:fltVal val="90"/>
                                          </p:val>
                                        </p:tav>
                                        <p:tav tm="100000">
                                          <p:val>
                                            <p:fltVal val="0"/>
                                          </p:val>
                                        </p:tav>
                                      </p:tavLst>
                                    </p:anim>
                                    <p:animEffect transition="in" filter="fade">
                                      <p:cBhvr>
                                        <p:cTn id="20" dur="1000"/>
                                        <p:tgtEl>
                                          <p:spTgt spid="7174">
                                            <p:txEl>
                                              <p:pRg st="0" end="0"/>
                                            </p:txEl>
                                          </p:spTgt>
                                        </p:tgtEl>
                                      </p:cBhvr>
                                    </p:animEffect>
                                  </p:childTnLst>
                                </p:cTn>
                              </p:par>
                              <p:par>
                                <p:cTn id="21" presetID="31" presetClass="entr" presetSubtype="0" fill="hold" nodeType="withEffect">
                                  <p:stCondLst>
                                    <p:cond delay="0"/>
                                  </p:stCondLst>
                                  <p:childTnLst>
                                    <p:set>
                                      <p:cBhvr>
                                        <p:cTn id="22" dur="1" fill="hold">
                                          <p:stCondLst>
                                            <p:cond delay="0"/>
                                          </p:stCondLst>
                                        </p:cTn>
                                        <p:tgtEl>
                                          <p:spTgt spid="7174">
                                            <p:txEl>
                                              <p:pRg st="1" end="1"/>
                                            </p:txEl>
                                          </p:spTgt>
                                        </p:tgtEl>
                                        <p:attrNameLst>
                                          <p:attrName>style.visibility</p:attrName>
                                        </p:attrNameLst>
                                      </p:cBhvr>
                                      <p:to>
                                        <p:strVal val="visible"/>
                                      </p:to>
                                    </p:set>
                                    <p:anim calcmode="lin" valueType="num">
                                      <p:cBhvr>
                                        <p:cTn id="23" dur="1000" fill="hold"/>
                                        <p:tgtEl>
                                          <p:spTgt spid="7174">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7174">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7174">
                                            <p:txEl>
                                              <p:pRg st="1" end="1"/>
                                            </p:txEl>
                                          </p:spTgt>
                                        </p:tgtEl>
                                        <p:attrNameLst>
                                          <p:attrName>style.rotation</p:attrName>
                                        </p:attrNameLst>
                                      </p:cBhvr>
                                      <p:tavLst>
                                        <p:tav tm="0">
                                          <p:val>
                                            <p:fltVal val="90"/>
                                          </p:val>
                                        </p:tav>
                                        <p:tav tm="100000">
                                          <p:val>
                                            <p:fltVal val="0"/>
                                          </p:val>
                                        </p:tav>
                                      </p:tavLst>
                                    </p:anim>
                                    <p:animEffect transition="in" filter="fade">
                                      <p:cBhvr>
                                        <p:cTn id="26" dur="1000"/>
                                        <p:tgtEl>
                                          <p:spTgt spid="7174">
                                            <p:txEl>
                                              <p:pRg st="1" end="1"/>
                                            </p:txEl>
                                          </p:spTgt>
                                        </p:tgtEl>
                                      </p:cBhvr>
                                    </p:animEffect>
                                  </p:childTnLst>
                                </p:cTn>
                              </p:par>
                              <p:par>
                                <p:cTn id="27" presetID="31" presetClass="entr" presetSubtype="0" fill="hold" nodeType="withEffect">
                                  <p:stCondLst>
                                    <p:cond delay="0"/>
                                  </p:stCondLst>
                                  <p:childTnLst>
                                    <p:set>
                                      <p:cBhvr>
                                        <p:cTn id="28" dur="1" fill="hold">
                                          <p:stCondLst>
                                            <p:cond delay="0"/>
                                          </p:stCondLst>
                                        </p:cTn>
                                        <p:tgtEl>
                                          <p:spTgt spid="7174">
                                            <p:txEl>
                                              <p:pRg st="2" end="2"/>
                                            </p:txEl>
                                          </p:spTgt>
                                        </p:tgtEl>
                                        <p:attrNameLst>
                                          <p:attrName>style.visibility</p:attrName>
                                        </p:attrNameLst>
                                      </p:cBhvr>
                                      <p:to>
                                        <p:strVal val="visible"/>
                                      </p:to>
                                    </p:set>
                                    <p:anim calcmode="lin" valueType="num">
                                      <p:cBhvr>
                                        <p:cTn id="29" dur="1000" fill="hold"/>
                                        <p:tgtEl>
                                          <p:spTgt spid="7174">
                                            <p:txEl>
                                              <p:pRg st="2" end="2"/>
                                            </p:txEl>
                                          </p:spTgt>
                                        </p:tgtEl>
                                        <p:attrNameLst>
                                          <p:attrName>ppt_w</p:attrName>
                                        </p:attrNameLst>
                                      </p:cBhvr>
                                      <p:tavLst>
                                        <p:tav tm="0">
                                          <p:val>
                                            <p:fltVal val="0"/>
                                          </p:val>
                                        </p:tav>
                                        <p:tav tm="100000">
                                          <p:val>
                                            <p:strVal val="#ppt_w"/>
                                          </p:val>
                                        </p:tav>
                                      </p:tavLst>
                                    </p:anim>
                                    <p:anim calcmode="lin" valueType="num">
                                      <p:cBhvr>
                                        <p:cTn id="30" dur="1000" fill="hold"/>
                                        <p:tgtEl>
                                          <p:spTgt spid="7174">
                                            <p:txEl>
                                              <p:pRg st="2" end="2"/>
                                            </p:txEl>
                                          </p:spTgt>
                                        </p:tgtEl>
                                        <p:attrNameLst>
                                          <p:attrName>ppt_h</p:attrName>
                                        </p:attrNameLst>
                                      </p:cBhvr>
                                      <p:tavLst>
                                        <p:tav tm="0">
                                          <p:val>
                                            <p:fltVal val="0"/>
                                          </p:val>
                                        </p:tav>
                                        <p:tav tm="100000">
                                          <p:val>
                                            <p:strVal val="#ppt_h"/>
                                          </p:val>
                                        </p:tav>
                                      </p:tavLst>
                                    </p:anim>
                                    <p:anim calcmode="lin" valueType="num">
                                      <p:cBhvr>
                                        <p:cTn id="31" dur="1000" fill="hold"/>
                                        <p:tgtEl>
                                          <p:spTgt spid="7174">
                                            <p:txEl>
                                              <p:pRg st="2" end="2"/>
                                            </p:txEl>
                                          </p:spTgt>
                                        </p:tgtEl>
                                        <p:attrNameLst>
                                          <p:attrName>style.rotation</p:attrName>
                                        </p:attrNameLst>
                                      </p:cBhvr>
                                      <p:tavLst>
                                        <p:tav tm="0">
                                          <p:val>
                                            <p:fltVal val="90"/>
                                          </p:val>
                                        </p:tav>
                                        <p:tav tm="100000">
                                          <p:val>
                                            <p:fltVal val="0"/>
                                          </p:val>
                                        </p:tav>
                                      </p:tavLst>
                                    </p:anim>
                                    <p:animEffect transition="in" filter="fade">
                                      <p:cBhvr>
                                        <p:cTn id="32" dur="1000"/>
                                        <p:tgtEl>
                                          <p:spTgt spid="7174">
                                            <p:txEl>
                                              <p:pRg st="2" end="2"/>
                                            </p:txEl>
                                          </p:spTgt>
                                        </p:tgtEl>
                                      </p:cBhvr>
                                    </p:animEffect>
                                  </p:childTnLst>
                                </p:cTn>
                              </p:par>
                              <p:par>
                                <p:cTn id="33" presetID="31" presetClass="entr" presetSubtype="0" fill="hold" nodeType="withEffect">
                                  <p:stCondLst>
                                    <p:cond delay="0"/>
                                  </p:stCondLst>
                                  <p:childTnLst>
                                    <p:set>
                                      <p:cBhvr>
                                        <p:cTn id="34" dur="1" fill="hold">
                                          <p:stCondLst>
                                            <p:cond delay="0"/>
                                          </p:stCondLst>
                                        </p:cTn>
                                        <p:tgtEl>
                                          <p:spTgt spid="7174">
                                            <p:txEl>
                                              <p:pRg st="3" end="3"/>
                                            </p:txEl>
                                          </p:spTgt>
                                        </p:tgtEl>
                                        <p:attrNameLst>
                                          <p:attrName>style.visibility</p:attrName>
                                        </p:attrNameLst>
                                      </p:cBhvr>
                                      <p:to>
                                        <p:strVal val="visible"/>
                                      </p:to>
                                    </p:set>
                                    <p:anim calcmode="lin" valueType="num">
                                      <p:cBhvr>
                                        <p:cTn id="35" dur="1000" fill="hold"/>
                                        <p:tgtEl>
                                          <p:spTgt spid="7174">
                                            <p:txEl>
                                              <p:pRg st="3" end="3"/>
                                            </p:txEl>
                                          </p:spTgt>
                                        </p:tgtEl>
                                        <p:attrNameLst>
                                          <p:attrName>ppt_w</p:attrName>
                                        </p:attrNameLst>
                                      </p:cBhvr>
                                      <p:tavLst>
                                        <p:tav tm="0">
                                          <p:val>
                                            <p:fltVal val="0"/>
                                          </p:val>
                                        </p:tav>
                                        <p:tav tm="100000">
                                          <p:val>
                                            <p:strVal val="#ppt_w"/>
                                          </p:val>
                                        </p:tav>
                                      </p:tavLst>
                                    </p:anim>
                                    <p:anim calcmode="lin" valueType="num">
                                      <p:cBhvr>
                                        <p:cTn id="36" dur="1000" fill="hold"/>
                                        <p:tgtEl>
                                          <p:spTgt spid="7174">
                                            <p:txEl>
                                              <p:pRg st="3" end="3"/>
                                            </p:txEl>
                                          </p:spTgt>
                                        </p:tgtEl>
                                        <p:attrNameLst>
                                          <p:attrName>ppt_h</p:attrName>
                                        </p:attrNameLst>
                                      </p:cBhvr>
                                      <p:tavLst>
                                        <p:tav tm="0">
                                          <p:val>
                                            <p:fltVal val="0"/>
                                          </p:val>
                                        </p:tav>
                                        <p:tav tm="100000">
                                          <p:val>
                                            <p:strVal val="#ppt_h"/>
                                          </p:val>
                                        </p:tav>
                                      </p:tavLst>
                                    </p:anim>
                                    <p:anim calcmode="lin" valueType="num">
                                      <p:cBhvr>
                                        <p:cTn id="37" dur="1000" fill="hold"/>
                                        <p:tgtEl>
                                          <p:spTgt spid="7174">
                                            <p:txEl>
                                              <p:pRg st="3" end="3"/>
                                            </p:txEl>
                                          </p:spTgt>
                                        </p:tgtEl>
                                        <p:attrNameLst>
                                          <p:attrName>style.rotation</p:attrName>
                                        </p:attrNameLst>
                                      </p:cBhvr>
                                      <p:tavLst>
                                        <p:tav tm="0">
                                          <p:val>
                                            <p:fltVal val="90"/>
                                          </p:val>
                                        </p:tav>
                                        <p:tav tm="100000">
                                          <p:val>
                                            <p:fltVal val="0"/>
                                          </p:val>
                                        </p:tav>
                                      </p:tavLst>
                                    </p:anim>
                                    <p:animEffect transition="in" filter="fade">
                                      <p:cBhvr>
                                        <p:cTn id="38" dur="1000"/>
                                        <p:tgtEl>
                                          <p:spTgt spid="7174">
                                            <p:txEl>
                                              <p:pRg st="3" end="3"/>
                                            </p:txEl>
                                          </p:spTgt>
                                        </p:tgtEl>
                                      </p:cBhvr>
                                    </p:animEffect>
                                  </p:childTnLst>
                                </p:cTn>
                              </p:par>
                              <p:par>
                                <p:cTn id="39" presetID="31" presetClass="entr" presetSubtype="0" fill="hold" nodeType="withEffect">
                                  <p:stCondLst>
                                    <p:cond delay="0"/>
                                  </p:stCondLst>
                                  <p:childTnLst>
                                    <p:set>
                                      <p:cBhvr>
                                        <p:cTn id="40" dur="1" fill="hold">
                                          <p:stCondLst>
                                            <p:cond delay="0"/>
                                          </p:stCondLst>
                                        </p:cTn>
                                        <p:tgtEl>
                                          <p:spTgt spid="7174">
                                            <p:txEl>
                                              <p:pRg st="4" end="4"/>
                                            </p:txEl>
                                          </p:spTgt>
                                        </p:tgtEl>
                                        <p:attrNameLst>
                                          <p:attrName>style.visibility</p:attrName>
                                        </p:attrNameLst>
                                      </p:cBhvr>
                                      <p:to>
                                        <p:strVal val="visible"/>
                                      </p:to>
                                    </p:set>
                                    <p:anim calcmode="lin" valueType="num">
                                      <p:cBhvr>
                                        <p:cTn id="41" dur="1000" fill="hold"/>
                                        <p:tgtEl>
                                          <p:spTgt spid="7174">
                                            <p:txEl>
                                              <p:pRg st="4" end="4"/>
                                            </p:txEl>
                                          </p:spTgt>
                                        </p:tgtEl>
                                        <p:attrNameLst>
                                          <p:attrName>ppt_w</p:attrName>
                                        </p:attrNameLst>
                                      </p:cBhvr>
                                      <p:tavLst>
                                        <p:tav tm="0">
                                          <p:val>
                                            <p:fltVal val="0"/>
                                          </p:val>
                                        </p:tav>
                                        <p:tav tm="100000">
                                          <p:val>
                                            <p:strVal val="#ppt_w"/>
                                          </p:val>
                                        </p:tav>
                                      </p:tavLst>
                                    </p:anim>
                                    <p:anim calcmode="lin" valueType="num">
                                      <p:cBhvr>
                                        <p:cTn id="42" dur="1000" fill="hold"/>
                                        <p:tgtEl>
                                          <p:spTgt spid="7174">
                                            <p:txEl>
                                              <p:pRg st="4" end="4"/>
                                            </p:txEl>
                                          </p:spTgt>
                                        </p:tgtEl>
                                        <p:attrNameLst>
                                          <p:attrName>ppt_h</p:attrName>
                                        </p:attrNameLst>
                                      </p:cBhvr>
                                      <p:tavLst>
                                        <p:tav tm="0">
                                          <p:val>
                                            <p:fltVal val="0"/>
                                          </p:val>
                                        </p:tav>
                                        <p:tav tm="100000">
                                          <p:val>
                                            <p:strVal val="#ppt_h"/>
                                          </p:val>
                                        </p:tav>
                                      </p:tavLst>
                                    </p:anim>
                                    <p:anim calcmode="lin" valueType="num">
                                      <p:cBhvr>
                                        <p:cTn id="43" dur="1000" fill="hold"/>
                                        <p:tgtEl>
                                          <p:spTgt spid="7174">
                                            <p:txEl>
                                              <p:pRg st="4" end="4"/>
                                            </p:txEl>
                                          </p:spTgt>
                                        </p:tgtEl>
                                        <p:attrNameLst>
                                          <p:attrName>style.rotation</p:attrName>
                                        </p:attrNameLst>
                                      </p:cBhvr>
                                      <p:tavLst>
                                        <p:tav tm="0">
                                          <p:val>
                                            <p:fltVal val="90"/>
                                          </p:val>
                                        </p:tav>
                                        <p:tav tm="100000">
                                          <p:val>
                                            <p:fltVal val="0"/>
                                          </p:val>
                                        </p:tav>
                                      </p:tavLst>
                                    </p:anim>
                                    <p:animEffect transition="in" filter="fade">
                                      <p:cBhvr>
                                        <p:cTn id="44" dur="1000"/>
                                        <p:tgtEl>
                                          <p:spTgt spid="7174">
                                            <p:txEl>
                                              <p:pRg st="4" end="4"/>
                                            </p:txEl>
                                          </p:spTgt>
                                        </p:tgtEl>
                                      </p:cBhvr>
                                    </p:animEffect>
                                  </p:childTnLst>
                                </p:cTn>
                              </p:par>
                              <p:par>
                                <p:cTn id="45" presetID="31" presetClass="entr" presetSubtype="0" fill="hold" nodeType="withEffect">
                                  <p:stCondLst>
                                    <p:cond delay="0"/>
                                  </p:stCondLst>
                                  <p:childTnLst>
                                    <p:set>
                                      <p:cBhvr>
                                        <p:cTn id="46" dur="1" fill="hold">
                                          <p:stCondLst>
                                            <p:cond delay="0"/>
                                          </p:stCondLst>
                                        </p:cTn>
                                        <p:tgtEl>
                                          <p:spTgt spid="7174">
                                            <p:txEl>
                                              <p:pRg st="5" end="5"/>
                                            </p:txEl>
                                          </p:spTgt>
                                        </p:tgtEl>
                                        <p:attrNameLst>
                                          <p:attrName>style.visibility</p:attrName>
                                        </p:attrNameLst>
                                      </p:cBhvr>
                                      <p:to>
                                        <p:strVal val="visible"/>
                                      </p:to>
                                    </p:set>
                                    <p:anim calcmode="lin" valueType="num">
                                      <p:cBhvr>
                                        <p:cTn id="47" dur="1000" fill="hold"/>
                                        <p:tgtEl>
                                          <p:spTgt spid="7174">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7174">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7174">
                                            <p:txEl>
                                              <p:pRg st="5" end="5"/>
                                            </p:txEl>
                                          </p:spTgt>
                                        </p:tgtEl>
                                        <p:attrNameLst>
                                          <p:attrName>style.rotation</p:attrName>
                                        </p:attrNameLst>
                                      </p:cBhvr>
                                      <p:tavLst>
                                        <p:tav tm="0">
                                          <p:val>
                                            <p:fltVal val="90"/>
                                          </p:val>
                                        </p:tav>
                                        <p:tav tm="100000">
                                          <p:val>
                                            <p:fltVal val="0"/>
                                          </p:val>
                                        </p:tav>
                                      </p:tavLst>
                                    </p:anim>
                                    <p:animEffect transition="in" filter="fade">
                                      <p:cBhvr>
                                        <p:cTn id="50" dur="1000"/>
                                        <p:tgtEl>
                                          <p:spTgt spid="7174">
                                            <p:txEl>
                                              <p:pRg st="5" end="5"/>
                                            </p:txEl>
                                          </p:spTgt>
                                        </p:tgtEl>
                                      </p:cBhvr>
                                    </p:animEffect>
                                  </p:childTnLst>
                                </p:cTn>
                              </p:par>
                              <p:par>
                                <p:cTn id="51" presetID="31" presetClass="entr" presetSubtype="0" fill="hold" nodeType="withEffect">
                                  <p:stCondLst>
                                    <p:cond delay="0"/>
                                  </p:stCondLst>
                                  <p:childTnLst>
                                    <p:set>
                                      <p:cBhvr>
                                        <p:cTn id="52" dur="1" fill="hold">
                                          <p:stCondLst>
                                            <p:cond delay="0"/>
                                          </p:stCondLst>
                                        </p:cTn>
                                        <p:tgtEl>
                                          <p:spTgt spid="7174">
                                            <p:txEl>
                                              <p:pRg st="6" end="6"/>
                                            </p:txEl>
                                          </p:spTgt>
                                        </p:tgtEl>
                                        <p:attrNameLst>
                                          <p:attrName>style.visibility</p:attrName>
                                        </p:attrNameLst>
                                      </p:cBhvr>
                                      <p:to>
                                        <p:strVal val="visible"/>
                                      </p:to>
                                    </p:set>
                                    <p:anim calcmode="lin" valueType="num">
                                      <p:cBhvr>
                                        <p:cTn id="53" dur="1000" fill="hold"/>
                                        <p:tgtEl>
                                          <p:spTgt spid="7174">
                                            <p:txEl>
                                              <p:pRg st="6" end="6"/>
                                            </p:txEl>
                                          </p:spTgt>
                                        </p:tgtEl>
                                        <p:attrNameLst>
                                          <p:attrName>ppt_w</p:attrName>
                                        </p:attrNameLst>
                                      </p:cBhvr>
                                      <p:tavLst>
                                        <p:tav tm="0">
                                          <p:val>
                                            <p:fltVal val="0"/>
                                          </p:val>
                                        </p:tav>
                                        <p:tav tm="100000">
                                          <p:val>
                                            <p:strVal val="#ppt_w"/>
                                          </p:val>
                                        </p:tav>
                                      </p:tavLst>
                                    </p:anim>
                                    <p:anim calcmode="lin" valueType="num">
                                      <p:cBhvr>
                                        <p:cTn id="54" dur="1000" fill="hold"/>
                                        <p:tgtEl>
                                          <p:spTgt spid="7174">
                                            <p:txEl>
                                              <p:pRg st="6" end="6"/>
                                            </p:txEl>
                                          </p:spTgt>
                                        </p:tgtEl>
                                        <p:attrNameLst>
                                          <p:attrName>ppt_h</p:attrName>
                                        </p:attrNameLst>
                                      </p:cBhvr>
                                      <p:tavLst>
                                        <p:tav tm="0">
                                          <p:val>
                                            <p:fltVal val="0"/>
                                          </p:val>
                                        </p:tav>
                                        <p:tav tm="100000">
                                          <p:val>
                                            <p:strVal val="#ppt_h"/>
                                          </p:val>
                                        </p:tav>
                                      </p:tavLst>
                                    </p:anim>
                                    <p:anim calcmode="lin" valueType="num">
                                      <p:cBhvr>
                                        <p:cTn id="55" dur="1000" fill="hold"/>
                                        <p:tgtEl>
                                          <p:spTgt spid="7174">
                                            <p:txEl>
                                              <p:pRg st="6" end="6"/>
                                            </p:txEl>
                                          </p:spTgt>
                                        </p:tgtEl>
                                        <p:attrNameLst>
                                          <p:attrName>style.rotation</p:attrName>
                                        </p:attrNameLst>
                                      </p:cBhvr>
                                      <p:tavLst>
                                        <p:tav tm="0">
                                          <p:val>
                                            <p:fltVal val="90"/>
                                          </p:val>
                                        </p:tav>
                                        <p:tav tm="100000">
                                          <p:val>
                                            <p:fltVal val="0"/>
                                          </p:val>
                                        </p:tav>
                                      </p:tavLst>
                                    </p:anim>
                                    <p:animEffect transition="in" filter="fade">
                                      <p:cBhvr>
                                        <p:cTn id="56" dur="1000"/>
                                        <p:tgtEl>
                                          <p:spTgt spid="7174">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1" nodeType="clickEffect">
                                  <p:stCondLst>
                                    <p:cond delay="0"/>
                                  </p:stCondLst>
                                  <p:childTnLst>
                                    <p:animEffect transition="out" filter="fade">
                                      <p:cBhvr>
                                        <p:cTn id="60" dur="500"/>
                                        <p:tgtEl>
                                          <p:spTgt spid="4"/>
                                        </p:tgtEl>
                                      </p:cBhvr>
                                    </p:animEffect>
                                    <p:set>
                                      <p:cBhvr>
                                        <p:cTn id="61" dur="1" fill="hold">
                                          <p:stCondLst>
                                            <p:cond delay="499"/>
                                          </p:stCondLst>
                                        </p:cTn>
                                        <p:tgtEl>
                                          <p:spTgt spid="4"/>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6" presetClass="entr" presetSubtype="16" fill="hold" grpId="0" nodeType="click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circle(in)">
                                      <p:cBhvr>
                                        <p:cTn id="66" dur="2000"/>
                                        <p:tgtEl>
                                          <p:spTgt spid="27"/>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7174">
                                            <p:txEl>
                                              <p:pRg st="7" end="7"/>
                                            </p:txEl>
                                          </p:spTgt>
                                        </p:tgtEl>
                                        <p:attrNameLst>
                                          <p:attrName>style.visibility</p:attrName>
                                        </p:attrNameLst>
                                      </p:cBhvr>
                                      <p:to>
                                        <p:strVal val="visible"/>
                                      </p:to>
                                    </p:set>
                                    <p:animEffect transition="in" filter="wipe(down)">
                                      <p:cBhvr>
                                        <p:cTn id="71" dur="500"/>
                                        <p:tgtEl>
                                          <p:spTgt spid="717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 grpId="0" animBg="1"/>
      <p:bldP spid="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791369" y="-71438"/>
            <a:ext cx="7886700" cy="1325563"/>
          </a:xfrm>
        </p:spPr>
        <p:txBody>
          <a:bodyPr>
            <a:normAutofit/>
          </a:bodyPr>
          <a:lstStyle/>
          <a:p>
            <a:r>
              <a:rPr lang="vi-VN" sz="3600" i="1" kern="10" dirty="0" smtClean="0">
                <a:ln w="0">
                  <a:solidFill>
                    <a:srgbClr val="00FF00"/>
                  </a:solidFill>
                  <a:round/>
                  <a:headEnd/>
                  <a:tailEnd/>
                </a:ln>
                <a:gradFill rotWithShape="0">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effectLst>
                  <a:outerShdw blurRad="38100" dist="38100" dir="2700000" algn="tl">
                    <a:srgbClr val="000000">
                      <a:alpha val="43137"/>
                    </a:srgbClr>
                  </a:outerShdw>
                </a:effectLst>
                <a:cs typeface="Times New Roman" pitchFamily="18" charset="0"/>
              </a:rPr>
              <a:t>TÌNH TRẠNG MÔI TRƯỜNG HIỆN NAY</a:t>
            </a:r>
            <a:endParaRPr lang="en-US" altLang="en-US" sz="3600" dirty="0" smtClean="0"/>
          </a:p>
        </p:txBody>
      </p:sp>
      <p:sp>
        <p:nvSpPr>
          <p:cNvPr id="10243" name="Text Placeholder 2"/>
          <p:cNvSpPr>
            <a:spLocks noGrp="1"/>
          </p:cNvSpPr>
          <p:nvPr>
            <p:ph type="body" idx="1"/>
          </p:nvPr>
        </p:nvSpPr>
        <p:spPr/>
        <p:txBody>
          <a:bodyPr/>
          <a:lstStyle/>
          <a:p>
            <a:endParaRPr lang="en-US" altLang="en-US" smtClean="0"/>
          </a:p>
        </p:txBody>
      </p:sp>
      <p:sp>
        <p:nvSpPr>
          <p:cNvPr id="10244" name="Text Placeholder 4"/>
          <p:cNvSpPr>
            <a:spLocks noGrp="1"/>
          </p:cNvSpPr>
          <p:nvPr>
            <p:ph type="body" sz="quarter" idx="3"/>
          </p:nvPr>
        </p:nvSpPr>
        <p:spPr/>
        <p:txBody>
          <a:bodyPr/>
          <a:lstStyle/>
          <a:p>
            <a:endParaRPr lang="en-US" altLang="en-US" smtClean="0"/>
          </a:p>
        </p:txBody>
      </p:sp>
      <p:pic>
        <p:nvPicPr>
          <p:cNvPr id="10245" name="Content Placeholder 15"/>
          <p:cNvPicPr>
            <a:picLocks noGrp="1" noChangeAspect="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306388" y="1049338"/>
            <a:ext cx="4191000" cy="2871787"/>
          </a:xfrm>
        </p:spPr>
      </p:pic>
      <p:pic>
        <p:nvPicPr>
          <p:cNvPr id="10246"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9088" y="4038600"/>
            <a:ext cx="4178300" cy="279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1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5513" y="1049338"/>
            <a:ext cx="4108450" cy="287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Content Placeholder 22"/>
          <p:cNvPicPr>
            <a:picLocks noGrp="1" noChangeAspect="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4735513" y="4038600"/>
            <a:ext cx="4135437" cy="2760663"/>
          </a:xfrm>
        </p:spPr>
      </p:pic>
      <p:sp>
        <p:nvSpPr>
          <p:cNvPr id="24" name="Cloud Callout 23"/>
          <p:cNvSpPr/>
          <p:nvPr/>
        </p:nvSpPr>
        <p:spPr>
          <a:xfrm>
            <a:off x="2222500" y="2152649"/>
            <a:ext cx="4343400" cy="3285331"/>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sz="3200" dirty="0">
                <a:solidFill>
                  <a:srgbClr val="FF0000"/>
                </a:solidFill>
              </a:rPr>
              <a:t>Em có nhận xét gì về tình trạng môi trường hiện nay?</a:t>
            </a:r>
            <a:endParaRPr lang="en-US" sz="3200" dirty="0">
              <a:solidFill>
                <a:srgbClr val="FF0000"/>
              </a:solidFill>
            </a:endParaRPr>
          </a:p>
        </p:txBody>
      </p:sp>
      <p:pic>
        <p:nvPicPr>
          <p:cNvPr id="10" name="Picture 5" descr="139"/>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716306" y="4994275"/>
            <a:ext cx="99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22423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nodeType="clickEffect">
                                  <p:stCondLst>
                                    <p:cond delay="0"/>
                                  </p:stCondLst>
                                  <p:childTnLst>
                                    <p:animRot by="21600000">
                                      <p:cBhvr>
                                        <p:cTn id="16" dur="2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loud Callout 7"/>
          <p:cNvSpPr/>
          <p:nvPr/>
        </p:nvSpPr>
        <p:spPr>
          <a:xfrm>
            <a:off x="2564012" y="3165480"/>
            <a:ext cx="5768663" cy="2590800"/>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sz="2800" b="1" dirty="0">
                <a:solidFill>
                  <a:srgbClr val="FF0000"/>
                </a:solidFill>
              </a:rPr>
              <a:t>Quan sát phần đầu văn bản,  em thấy những sự kiện nào được thông báo?</a:t>
            </a:r>
            <a:endParaRPr lang="en-US" sz="2800" b="1" dirty="0">
              <a:solidFill>
                <a:srgbClr val="FF0000"/>
              </a:solidFill>
            </a:endParaRPr>
          </a:p>
        </p:txBody>
      </p:sp>
      <p:pic>
        <p:nvPicPr>
          <p:cNvPr id="9" name="Picture 5" descr="139"/>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5184780"/>
            <a:ext cx="99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normAutofit/>
          </a:bodyPr>
          <a:lstStyle/>
          <a:p>
            <a:r>
              <a:rPr lang="en-US" sz="3200" dirty="0" smtClean="0"/>
              <a:t>II. </a:t>
            </a:r>
            <a:r>
              <a:rPr lang="en-US" sz="3200" dirty="0" err="1" smtClean="0"/>
              <a:t>Tìm</a:t>
            </a:r>
            <a:r>
              <a:rPr lang="en-US" sz="3200" dirty="0" smtClean="0"/>
              <a:t> </a:t>
            </a:r>
            <a:r>
              <a:rPr lang="en-US" sz="3200" dirty="0" err="1" smtClean="0"/>
              <a:t>hiểu</a:t>
            </a:r>
            <a:r>
              <a:rPr lang="en-US" sz="3200" dirty="0" smtClean="0"/>
              <a:t> </a:t>
            </a:r>
            <a:r>
              <a:rPr lang="en-US" sz="3200" dirty="0" err="1" smtClean="0"/>
              <a:t>văn</a:t>
            </a:r>
            <a:r>
              <a:rPr lang="en-US" sz="3200" dirty="0" smtClean="0"/>
              <a:t> </a:t>
            </a:r>
            <a:r>
              <a:rPr lang="en-US" sz="3200" dirty="0" err="1" smtClean="0"/>
              <a:t>bản</a:t>
            </a:r>
            <a:r>
              <a:rPr lang="en-US" sz="3200" dirty="0" smtClean="0"/>
              <a:t>:</a:t>
            </a:r>
            <a:endParaRPr lang="en-US" sz="3200" dirty="0"/>
          </a:p>
        </p:txBody>
      </p:sp>
      <p:sp>
        <p:nvSpPr>
          <p:cNvPr id="4" name="Content Placeholder 3"/>
          <p:cNvSpPr>
            <a:spLocks noGrp="1"/>
          </p:cNvSpPr>
          <p:nvPr>
            <p:ph sz="half" idx="2"/>
          </p:nvPr>
        </p:nvSpPr>
        <p:spPr>
          <a:xfrm>
            <a:off x="629842" y="2655065"/>
            <a:ext cx="6299768" cy="3534598"/>
          </a:xfrm>
        </p:spPr>
        <p:txBody>
          <a:bodyPr/>
          <a:lstStyle/>
          <a:p>
            <a:pPr marL="0" indent="0">
              <a:buNone/>
            </a:pPr>
            <a:r>
              <a:rPr lang="en-US" dirty="0" smtClean="0"/>
              <a:t>1. </a:t>
            </a:r>
            <a:r>
              <a:rPr lang="en-US" dirty="0" err="1" smtClean="0"/>
              <a:t>Thông</a:t>
            </a:r>
            <a:r>
              <a:rPr lang="en-US" dirty="0" smtClean="0"/>
              <a:t> </a:t>
            </a:r>
            <a:r>
              <a:rPr lang="en-US" dirty="0" err="1" smtClean="0"/>
              <a:t>báo</a:t>
            </a:r>
            <a:r>
              <a:rPr lang="en-US" dirty="0" smtClean="0"/>
              <a:t> </a:t>
            </a:r>
            <a:r>
              <a:rPr lang="en-US" dirty="0" err="1" smtClean="0"/>
              <a:t>ngày</a:t>
            </a:r>
            <a:r>
              <a:rPr lang="en-US" dirty="0" smtClean="0"/>
              <a:t> </a:t>
            </a:r>
            <a:r>
              <a:rPr lang="en-US" dirty="0" err="1" smtClean="0"/>
              <a:t>Trái</a:t>
            </a:r>
            <a:r>
              <a:rPr lang="en-US" dirty="0" smtClean="0"/>
              <a:t> </a:t>
            </a:r>
            <a:r>
              <a:rPr lang="en-US" dirty="0" err="1" smtClean="0"/>
              <a:t>đất</a:t>
            </a:r>
            <a:r>
              <a:rPr lang="en-US" dirty="0" smtClean="0"/>
              <a:t>:</a:t>
            </a:r>
            <a:endParaRPr lang="en-US" dirty="0"/>
          </a:p>
        </p:txBody>
      </p:sp>
      <p:sp>
        <p:nvSpPr>
          <p:cNvPr id="5" name="Text Placeholder 4"/>
          <p:cNvSpPr>
            <a:spLocks noGrp="1"/>
          </p:cNvSpPr>
          <p:nvPr>
            <p:ph type="body" sz="quarter" idx="3"/>
          </p:nvPr>
        </p:nvSpPr>
        <p:spPr>
          <a:xfrm>
            <a:off x="5256609" y="738720"/>
            <a:ext cx="3887391" cy="823912"/>
          </a:xfrm>
        </p:spPr>
        <p:txBody>
          <a:bodyPr/>
          <a:lstStyle/>
          <a:p>
            <a:endParaRPr lang="en-US" dirty="0"/>
          </a:p>
        </p:txBody>
      </p:sp>
      <p:sp>
        <p:nvSpPr>
          <p:cNvPr id="6" name="Content Placeholder 5"/>
          <p:cNvSpPr>
            <a:spLocks noGrp="1"/>
          </p:cNvSpPr>
          <p:nvPr>
            <p:ph sz="quarter" idx="4"/>
          </p:nvPr>
        </p:nvSpPr>
        <p:spPr>
          <a:xfrm>
            <a:off x="4629150" y="3709989"/>
            <a:ext cx="6633017" cy="2479673"/>
          </a:xfrm>
        </p:spPr>
        <p:txBody>
          <a:bodyPr/>
          <a:lstStyle/>
          <a:p>
            <a:endParaRPr lang="en-US" dirty="0"/>
          </a:p>
        </p:txBody>
      </p:sp>
    </p:spTree>
    <p:extLst>
      <p:ext uri="{BB962C8B-B14F-4D97-AF65-F5344CB8AC3E}">
        <p14:creationId xmlns:p14="http://schemas.microsoft.com/office/powerpoint/2010/main" val="19045209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785</TotalTime>
  <Words>1809</Words>
  <Application>Microsoft Office PowerPoint</Application>
  <PresentationFormat>On-screen Show (4:3)</PresentationFormat>
  <Paragraphs>200</Paragraphs>
  <Slides>52</Slides>
  <Notes>1</Notes>
  <HiddenSlides>0</HiddenSlides>
  <MMClips>4</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PowerPoint Presentation</vt:lpstr>
      <vt:lpstr>PowerPoint Presentation</vt:lpstr>
      <vt:lpstr>PowerPoint Presentation</vt:lpstr>
      <vt:lpstr>Tiết 42: Văn bản THÔNG TIN VỀ NGÀY TRÁI ĐẤT NĂM 2000 (Theo Tài liệu của Sở Khoa học – Công nghệ Hà Nội) </vt:lpstr>
      <vt:lpstr>PowerPoint Presentation</vt:lpstr>
      <vt:lpstr>PowerPoint Presentation</vt:lpstr>
      <vt:lpstr>PowerPoint Presentation</vt:lpstr>
      <vt:lpstr>TÌNH TRẠNG MÔI TRƯỜNG HIỆN NAY</vt:lpstr>
      <vt:lpstr>PowerPoint Presentation</vt:lpstr>
      <vt:lpstr>Năm 2000, lần đầu tiên Việt Nam tham gia “Ngày Trái Đất” dưới sự chủ trì của Bộ Khoa học công nghệ và Môi trường với chủ đề “Một ngày không dùng bao bì ni lông” </vt:lpstr>
      <vt:lpstr>PowerPoint Presentation</vt:lpstr>
      <vt:lpstr>PowerPoint Presentation</vt:lpstr>
      <vt:lpstr>Thực trạng sử dụng bao bì nilon ở Việt Nam</vt:lpstr>
      <vt:lpstr>PowerPoint Presentation</vt:lpstr>
      <vt:lpstr>Thực trạng sử dụng bao bì nilon tại trường học</vt:lpstr>
      <vt:lpstr>PowerPoint Presentation</vt:lpstr>
      <vt:lpstr>PowerPoint Presentation</vt:lpstr>
      <vt:lpstr>PowerPoint Presentation</vt:lpstr>
      <vt:lpstr>PowerPoint Presentation</vt:lpstr>
      <vt:lpstr>PowerPoint Presentation</vt:lpstr>
      <vt:lpstr>Bao bì nilon gây các bệnh ung thư</vt:lpstr>
      <vt:lpstr>Các dị tật bẩm sinh ở trẻ sơ sinh</vt:lpstr>
      <vt:lpstr>Nạn nhân chất độc dioxin</vt:lpstr>
      <vt:lpstr>PowerPoint Presentation</vt:lpstr>
      <vt:lpstr>PowerPoint Presentation</vt:lpstr>
      <vt:lpstr>PowerPoint Presentation</vt:lpstr>
      <vt:lpstr>Trong cuộc sống bao bì nilon được sử dụng rất nhiều</vt:lpstr>
      <vt:lpstr>Tác hại của túi nilon</vt:lpstr>
      <vt:lpstr>PowerPoint Presentation</vt:lpstr>
      <vt:lpstr>PowerPoint Presentation</vt:lpstr>
      <vt:lpstr>PowerPoint Presentation</vt:lpstr>
      <vt:lpstr>PowerPoint Presentation</vt:lpstr>
      <vt:lpstr>PowerPoint Presentation</vt:lpstr>
      <vt:lpstr>3. Lời kêu gọi đối với mọi người</vt:lpstr>
      <vt:lpstr>PowerPoint Presentation</vt:lpstr>
      <vt:lpstr>PowerPoint Presentation</vt:lpstr>
      <vt:lpstr>CÁC HOẠT ĐỘNG BẢO VỆ MÔI TRƯỜNG</vt:lpstr>
      <vt:lpstr>?  Em có nhận xét gì về bố cục của văn bản ? Em rút ra điều gì sau khi học xong văn bản?</vt:lpstr>
      <vt:lpstr>PowerPoint Presentation</vt:lpstr>
      <vt:lpstr>PowerPoint Presentation</vt:lpstr>
      <vt:lpstr>PowerPoint Presentation</vt:lpstr>
      <vt:lpstr>PowerPoint Presentation</vt:lpstr>
      <vt:lpstr>PowerPoint Presentation</vt:lpstr>
      <vt:lpstr>III. Tổng kết</vt:lpstr>
      <vt:lpstr>PowerPoint Presentation</vt:lpstr>
      <vt:lpstr>PowerPoint Presentation</vt:lpstr>
      <vt:lpstr>CHỌN ĐÁP ÁN ĐÚNG</vt:lpstr>
      <vt:lpstr>CHỌN ĐÁP ÁN ĐÚNG</vt:lpstr>
      <vt:lpstr>CHỌN ĐÁP ÁN ĐÚNG</vt:lpstr>
      <vt:lpstr>CHỌN ĐÁP ÁN ĐÚNG</vt:lpstr>
      <vt:lpstr>PowerPoint Presentation</vt:lpstr>
      <vt:lpstr>PowerPoint Presentation</vt:lpstr>
    </vt:vector>
  </TitlesOfParts>
  <Company>thienit.16mb.com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ThienIT</dc:creator>
  <cp:lastModifiedBy>admin</cp:lastModifiedBy>
  <cp:revision>100</cp:revision>
  <dcterms:created xsi:type="dcterms:W3CDTF">2018-11-06T14:16:49Z</dcterms:created>
  <dcterms:modified xsi:type="dcterms:W3CDTF">2020-11-17T13:29:35Z</dcterms:modified>
</cp:coreProperties>
</file>